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363" r:id="rId4"/>
    <p:sldId id="374" r:id="rId5"/>
    <p:sldId id="375" r:id="rId6"/>
  </p:sldIdLst>
  <p:sldSz cx="9144000" cy="5143500" type="screen16x9"/>
  <p:notesSz cx="6858000" cy="9144000"/>
  <p:photoAlbum layout="4pic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7" autoAdjust="0"/>
    <p:restoredTop sz="94660"/>
  </p:normalViewPr>
  <p:slideViewPr>
    <p:cSldViewPr>
      <p:cViewPr varScale="1">
        <p:scale>
          <a:sx n="149" d="100"/>
          <a:sy n="149" d="100"/>
        </p:scale>
        <p:origin x="45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D7220C-7E4D-4597-973E-0E9C2459847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EDD47-AA76-4CD6-B8B9-B3851DB4E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18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420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00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1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86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83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444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289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4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58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32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128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86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8568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2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38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65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454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0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50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05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9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Freeform 408"/>
          <p:cNvSpPr>
            <a:spLocks/>
          </p:cNvSpPr>
          <p:nvPr userDrawn="1"/>
        </p:nvSpPr>
        <p:spPr bwMode="auto">
          <a:xfrm>
            <a:off x="5207479" y="933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3" name="Freeform 473"/>
          <p:cNvSpPr>
            <a:spLocks noEditPoints="1"/>
          </p:cNvSpPr>
          <p:nvPr userDrawn="1"/>
        </p:nvSpPr>
        <p:spPr bwMode="auto">
          <a:xfrm>
            <a:off x="3903373" y="167408"/>
            <a:ext cx="195407" cy="145008"/>
          </a:xfrm>
          <a:custGeom>
            <a:avLst/>
            <a:gdLst>
              <a:gd name="T0" fmla="*/ 5 w 187"/>
              <a:gd name="T1" fmla="*/ 81 h 139"/>
              <a:gd name="T2" fmla="*/ 102 w 187"/>
              <a:gd name="T3" fmla="*/ 132 h 139"/>
              <a:gd name="T4" fmla="*/ 183 w 187"/>
              <a:gd name="T5" fmla="*/ 57 h 139"/>
              <a:gd name="T6" fmla="*/ 85 w 187"/>
              <a:gd name="T7" fmla="*/ 6 h 139"/>
              <a:gd name="T8" fmla="*/ 5 w 187"/>
              <a:gd name="T9" fmla="*/ 81 h 139"/>
              <a:gd name="T10" fmla="*/ 130 w 187"/>
              <a:gd name="T11" fmla="*/ 46 h 139"/>
              <a:gd name="T12" fmla="*/ 95 w 187"/>
              <a:gd name="T13" fmla="*/ 79 h 139"/>
              <a:gd name="T14" fmla="*/ 53 w 187"/>
              <a:gd name="T15" fmla="*/ 57 h 139"/>
              <a:gd name="T16" fmla="*/ 88 w 187"/>
              <a:gd name="T17" fmla="*/ 24 h 139"/>
              <a:gd name="T18" fmla="*/ 130 w 187"/>
              <a:gd name="T19" fmla="*/ 4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139">
                <a:moveTo>
                  <a:pt x="5" y="81"/>
                </a:moveTo>
                <a:cubicBezTo>
                  <a:pt x="10" y="116"/>
                  <a:pt x="53" y="139"/>
                  <a:pt x="102" y="132"/>
                </a:cubicBezTo>
                <a:cubicBezTo>
                  <a:pt x="151" y="126"/>
                  <a:pt x="187" y="92"/>
                  <a:pt x="183" y="57"/>
                </a:cubicBezTo>
                <a:cubicBezTo>
                  <a:pt x="178" y="23"/>
                  <a:pt x="134" y="0"/>
                  <a:pt x="85" y="6"/>
                </a:cubicBezTo>
                <a:cubicBezTo>
                  <a:pt x="36" y="13"/>
                  <a:pt x="0" y="46"/>
                  <a:pt x="5" y="81"/>
                </a:cubicBezTo>
                <a:close/>
                <a:moveTo>
                  <a:pt x="130" y="46"/>
                </a:moveTo>
                <a:cubicBezTo>
                  <a:pt x="132" y="61"/>
                  <a:pt x="116" y="76"/>
                  <a:pt x="95" y="79"/>
                </a:cubicBezTo>
                <a:cubicBezTo>
                  <a:pt x="74" y="82"/>
                  <a:pt x="55" y="72"/>
                  <a:pt x="53" y="57"/>
                </a:cubicBezTo>
                <a:cubicBezTo>
                  <a:pt x="51" y="42"/>
                  <a:pt x="67" y="27"/>
                  <a:pt x="88" y="24"/>
                </a:cubicBezTo>
                <a:cubicBezTo>
                  <a:pt x="109" y="21"/>
                  <a:pt x="128" y="31"/>
                  <a:pt x="130" y="46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4" name="Freeform 502"/>
          <p:cNvSpPr>
            <a:spLocks/>
          </p:cNvSpPr>
          <p:nvPr userDrawn="1"/>
        </p:nvSpPr>
        <p:spPr bwMode="auto">
          <a:xfrm>
            <a:off x="4974294" y="4859169"/>
            <a:ext cx="281797" cy="255376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5" name="Freeform 503"/>
          <p:cNvSpPr>
            <a:spLocks/>
          </p:cNvSpPr>
          <p:nvPr userDrawn="1"/>
        </p:nvSpPr>
        <p:spPr bwMode="auto">
          <a:xfrm>
            <a:off x="4183755" y="1090236"/>
            <a:ext cx="225702" cy="211596"/>
          </a:xfrm>
          <a:custGeom>
            <a:avLst/>
            <a:gdLst>
              <a:gd name="T0" fmla="*/ 7 w 32"/>
              <a:gd name="T1" fmla="*/ 30 h 30"/>
              <a:gd name="T2" fmla="*/ 9 w 32"/>
              <a:gd name="T3" fmla="*/ 20 h 30"/>
              <a:gd name="T4" fmla="*/ 0 w 32"/>
              <a:gd name="T5" fmla="*/ 12 h 30"/>
              <a:gd name="T6" fmla="*/ 12 w 32"/>
              <a:gd name="T7" fmla="*/ 10 h 30"/>
              <a:gd name="T8" fmla="*/ 15 w 32"/>
              <a:gd name="T9" fmla="*/ 0 h 30"/>
              <a:gd name="T10" fmla="*/ 21 w 32"/>
              <a:gd name="T11" fmla="*/ 9 h 30"/>
              <a:gd name="T12" fmla="*/ 32 w 32"/>
              <a:gd name="T13" fmla="*/ 10 h 30"/>
              <a:gd name="T14" fmla="*/ 25 w 32"/>
              <a:gd name="T15" fmla="*/ 19 h 30"/>
              <a:gd name="T16" fmla="*/ 27 w 32"/>
              <a:gd name="T17" fmla="*/ 29 h 30"/>
              <a:gd name="T18" fmla="*/ 17 w 32"/>
              <a:gd name="T19" fmla="*/ 25 h 30"/>
              <a:gd name="T20" fmla="*/ 7 w 32"/>
              <a:gd name="T2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0">
                <a:moveTo>
                  <a:pt x="7" y="30"/>
                </a:moveTo>
                <a:lnTo>
                  <a:pt x="9" y="20"/>
                </a:lnTo>
                <a:lnTo>
                  <a:pt x="0" y="12"/>
                </a:lnTo>
                <a:lnTo>
                  <a:pt x="12" y="10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7" y="25"/>
                </a:lnTo>
                <a:lnTo>
                  <a:pt x="7" y="3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6" name="Freeform 507"/>
          <p:cNvSpPr>
            <a:spLocks/>
          </p:cNvSpPr>
          <p:nvPr userDrawn="1"/>
        </p:nvSpPr>
        <p:spPr bwMode="auto">
          <a:xfrm>
            <a:off x="4510338" y="3298423"/>
            <a:ext cx="192804" cy="184235"/>
          </a:xfrm>
          <a:custGeom>
            <a:avLst/>
            <a:gdLst>
              <a:gd name="T0" fmla="*/ 19 w 45"/>
              <a:gd name="T1" fmla="*/ 43 h 43"/>
              <a:gd name="T2" fmla="*/ 15 w 45"/>
              <a:gd name="T3" fmla="*/ 29 h 43"/>
              <a:gd name="T4" fmla="*/ 0 w 45"/>
              <a:gd name="T5" fmla="*/ 25 h 43"/>
              <a:gd name="T6" fmla="*/ 13 w 45"/>
              <a:gd name="T7" fmla="*/ 15 h 43"/>
              <a:gd name="T8" fmla="*/ 13 w 45"/>
              <a:gd name="T9" fmla="*/ 0 h 43"/>
              <a:gd name="T10" fmla="*/ 26 w 45"/>
              <a:gd name="T11" fmla="*/ 9 h 43"/>
              <a:gd name="T12" fmla="*/ 40 w 45"/>
              <a:gd name="T13" fmla="*/ 4 h 43"/>
              <a:gd name="T14" fmla="*/ 35 w 45"/>
              <a:gd name="T15" fmla="*/ 20 h 43"/>
              <a:gd name="T16" fmla="*/ 45 w 45"/>
              <a:gd name="T17" fmla="*/ 32 h 43"/>
              <a:gd name="T18" fmla="*/ 28 w 45"/>
              <a:gd name="T19" fmla="*/ 32 h 43"/>
              <a:gd name="T20" fmla="*/ 19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19" y="43"/>
                </a:moveTo>
                <a:lnTo>
                  <a:pt x="15" y="29"/>
                </a:lnTo>
                <a:lnTo>
                  <a:pt x="0" y="25"/>
                </a:lnTo>
                <a:lnTo>
                  <a:pt x="13" y="15"/>
                </a:lnTo>
                <a:lnTo>
                  <a:pt x="13" y="0"/>
                </a:lnTo>
                <a:lnTo>
                  <a:pt x="26" y="9"/>
                </a:lnTo>
                <a:lnTo>
                  <a:pt x="40" y="4"/>
                </a:lnTo>
                <a:lnTo>
                  <a:pt x="35" y="20"/>
                </a:lnTo>
                <a:lnTo>
                  <a:pt x="45" y="32"/>
                </a:lnTo>
                <a:lnTo>
                  <a:pt x="28" y="32"/>
                </a:lnTo>
                <a:lnTo>
                  <a:pt x="19" y="43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7" name="Freeform 508"/>
          <p:cNvSpPr>
            <a:spLocks/>
          </p:cNvSpPr>
          <p:nvPr userDrawn="1"/>
        </p:nvSpPr>
        <p:spPr bwMode="auto">
          <a:xfrm>
            <a:off x="5180866" y="4745090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8" name="Freeform 508"/>
          <p:cNvSpPr>
            <a:spLocks/>
          </p:cNvSpPr>
          <p:nvPr userDrawn="1"/>
        </p:nvSpPr>
        <p:spPr bwMode="auto">
          <a:xfrm>
            <a:off x="3410182" y="54509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9" name="Freeform 508"/>
          <p:cNvSpPr>
            <a:spLocks/>
          </p:cNvSpPr>
          <p:nvPr userDrawn="1"/>
        </p:nvSpPr>
        <p:spPr bwMode="auto">
          <a:xfrm>
            <a:off x="3623955" y="33960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BB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0" name="组合 699"/>
          <p:cNvGrpSpPr/>
          <p:nvPr userDrawn="1"/>
        </p:nvGrpSpPr>
        <p:grpSpPr>
          <a:xfrm>
            <a:off x="4137758" y="1689699"/>
            <a:ext cx="424105" cy="570034"/>
            <a:chOff x="1870075" y="3505200"/>
            <a:chExt cx="738188" cy="992188"/>
          </a:xfrm>
        </p:grpSpPr>
        <p:sp>
          <p:nvSpPr>
            <p:cNvPr id="798" name="Freeform 99"/>
            <p:cNvSpPr>
              <a:spLocks/>
            </p:cNvSpPr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9" name="Freeform 100"/>
            <p:cNvSpPr>
              <a:spLocks/>
            </p:cNvSpPr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0" name="Freeform 101"/>
            <p:cNvSpPr>
              <a:spLocks/>
            </p:cNvSpPr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1" name="Freeform 102"/>
            <p:cNvSpPr>
              <a:spLocks/>
            </p:cNvSpPr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2" name="Freeform 103"/>
            <p:cNvSpPr>
              <a:spLocks/>
            </p:cNvSpPr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3" name="Freeform 104"/>
            <p:cNvSpPr>
              <a:spLocks/>
            </p:cNvSpPr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4" name="Freeform 105"/>
            <p:cNvSpPr>
              <a:spLocks/>
            </p:cNvSpPr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5" name="Freeform 106"/>
            <p:cNvSpPr>
              <a:spLocks/>
            </p:cNvSpPr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6" name="Freeform 107"/>
            <p:cNvSpPr>
              <a:spLocks/>
            </p:cNvSpPr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7" name="Freeform 108"/>
            <p:cNvSpPr>
              <a:spLocks/>
            </p:cNvSpPr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8" name="Freeform 109"/>
            <p:cNvSpPr>
              <a:spLocks/>
            </p:cNvSpPr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9" name="Freeform 110"/>
            <p:cNvSpPr>
              <a:spLocks/>
            </p:cNvSpPr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0" name="Freeform 111"/>
            <p:cNvSpPr>
              <a:spLocks/>
            </p:cNvSpPr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1" name="Freeform 112"/>
            <p:cNvSpPr>
              <a:spLocks/>
            </p:cNvSpPr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2" name="Freeform 113"/>
            <p:cNvSpPr>
              <a:spLocks/>
            </p:cNvSpPr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3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1" name="Freeform 188"/>
          <p:cNvSpPr>
            <a:spLocks/>
          </p:cNvSpPr>
          <p:nvPr userDrawn="1"/>
        </p:nvSpPr>
        <p:spPr bwMode="auto">
          <a:xfrm>
            <a:off x="8154696" y="6350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2" name="Freeform 326"/>
          <p:cNvSpPr>
            <a:spLocks noEditPoints="1"/>
          </p:cNvSpPr>
          <p:nvPr userDrawn="1"/>
        </p:nvSpPr>
        <p:spPr bwMode="auto">
          <a:xfrm>
            <a:off x="5083603" y="123479"/>
            <a:ext cx="246691" cy="231659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3" name="组合 702"/>
          <p:cNvGrpSpPr/>
          <p:nvPr userDrawn="1"/>
        </p:nvGrpSpPr>
        <p:grpSpPr>
          <a:xfrm>
            <a:off x="204164" y="3800598"/>
            <a:ext cx="605603" cy="244430"/>
            <a:chOff x="1106488" y="4575176"/>
            <a:chExt cx="1054100" cy="425450"/>
          </a:xfrm>
        </p:grpSpPr>
        <p:sp>
          <p:nvSpPr>
            <p:cNvPr id="783" name="Freeform 390"/>
            <p:cNvSpPr>
              <a:spLocks/>
            </p:cNvSpPr>
            <p:nvPr userDrawn="1"/>
          </p:nvSpPr>
          <p:spPr bwMode="auto">
            <a:xfrm>
              <a:off x="1287463" y="4592638"/>
              <a:ext cx="127000" cy="176213"/>
            </a:xfrm>
            <a:custGeom>
              <a:avLst/>
              <a:gdLst>
                <a:gd name="T0" fmla="*/ 1 w 125"/>
                <a:gd name="T1" fmla="*/ 7 h 174"/>
                <a:gd name="T2" fmla="*/ 0 w 125"/>
                <a:gd name="T3" fmla="*/ 171 h 174"/>
                <a:gd name="T4" fmla="*/ 25 w 125"/>
                <a:gd name="T5" fmla="*/ 171 h 174"/>
                <a:gd name="T6" fmla="*/ 22 w 125"/>
                <a:gd name="T7" fmla="*/ 156 h 174"/>
                <a:gd name="T8" fmla="*/ 19 w 125"/>
                <a:gd name="T9" fmla="*/ 110 h 174"/>
                <a:gd name="T10" fmla="*/ 81 w 125"/>
                <a:gd name="T11" fmla="*/ 106 h 174"/>
                <a:gd name="T12" fmla="*/ 84 w 125"/>
                <a:gd name="T13" fmla="*/ 174 h 174"/>
                <a:gd name="T14" fmla="*/ 119 w 125"/>
                <a:gd name="T15" fmla="*/ 172 h 174"/>
                <a:gd name="T16" fmla="*/ 119 w 125"/>
                <a:gd name="T17" fmla="*/ 85 h 174"/>
                <a:gd name="T18" fmla="*/ 120 w 125"/>
                <a:gd name="T19" fmla="*/ 12 h 174"/>
                <a:gd name="T20" fmla="*/ 103 w 125"/>
                <a:gd name="T21" fmla="*/ 6 h 174"/>
                <a:gd name="T22" fmla="*/ 84 w 125"/>
                <a:gd name="T23" fmla="*/ 3 h 174"/>
                <a:gd name="T24" fmla="*/ 79 w 125"/>
                <a:gd name="T25" fmla="*/ 17 h 174"/>
                <a:gd name="T26" fmla="*/ 79 w 125"/>
                <a:gd name="T27" fmla="*/ 75 h 174"/>
                <a:gd name="T28" fmla="*/ 55 w 125"/>
                <a:gd name="T29" fmla="*/ 78 h 174"/>
                <a:gd name="T30" fmla="*/ 29 w 125"/>
                <a:gd name="T31" fmla="*/ 79 h 174"/>
                <a:gd name="T32" fmla="*/ 23 w 125"/>
                <a:gd name="T33" fmla="*/ 4 h 174"/>
                <a:gd name="T34" fmla="*/ 12 w 125"/>
                <a:gd name="T35" fmla="*/ 3 h 174"/>
                <a:gd name="T36" fmla="*/ 1 w 125"/>
                <a:gd name="T37" fmla="*/ 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4">
                  <a:moveTo>
                    <a:pt x="1" y="7"/>
                  </a:moveTo>
                  <a:cubicBezTo>
                    <a:pt x="1" y="63"/>
                    <a:pt x="0" y="118"/>
                    <a:pt x="0" y="171"/>
                  </a:cubicBezTo>
                  <a:cubicBezTo>
                    <a:pt x="5" y="174"/>
                    <a:pt x="17" y="171"/>
                    <a:pt x="25" y="171"/>
                  </a:cubicBezTo>
                  <a:cubicBezTo>
                    <a:pt x="24" y="165"/>
                    <a:pt x="22" y="162"/>
                    <a:pt x="22" y="156"/>
                  </a:cubicBezTo>
                  <a:cubicBezTo>
                    <a:pt x="22" y="140"/>
                    <a:pt x="19" y="126"/>
                    <a:pt x="19" y="110"/>
                  </a:cubicBezTo>
                  <a:cubicBezTo>
                    <a:pt x="39" y="110"/>
                    <a:pt x="62" y="112"/>
                    <a:pt x="81" y="106"/>
                  </a:cubicBezTo>
                  <a:cubicBezTo>
                    <a:pt x="87" y="124"/>
                    <a:pt x="84" y="153"/>
                    <a:pt x="84" y="174"/>
                  </a:cubicBezTo>
                  <a:cubicBezTo>
                    <a:pt x="95" y="172"/>
                    <a:pt x="107" y="172"/>
                    <a:pt x="119" y="172"/>
                  </a:cubicBezTo>
                  <a:cubicBezTo>
                    <a:pt x="125" y="146"/>
                    <a:pt x="119" y="111"/>
                    <a:pt x="119" y="85"/>
                  </a:cubicBezTo>
                  <a:cubicBezTo>
                    <a:pt x="119" y="61"/>
                    <a:pt x="120" y="36"/>
                    <a:pt x="120" y="12"/>
                  </a:cubicBezTo>
                  <a:cubicBezTo>
                    <a:pt x="115" y="11"/>
                    <a:pt x="108" y="7"/>
                    <a:pt x="103" y="6"/>
                  </a:cubicBezTo>
                  <a:cubicBezTo>
                    <a:pt x="97" y="4"/>
                    <a:pt x="91" y="5"/>
                    <a:pt x="84" y="3"/>
                  </a:cubicBezTo>
                  <a:cubicBezTo>
                    <a:pt x="78" y="9"/>
                    <a:pt x="79" y="8"/>
                    <a:pt x="79" y="17"/>
                  </a:cubicBezTo>
                  <a:cubicBezTo>
                    <a:pt x="79" y="36"/>
                    <a:pt x="79" y="56"/>
                    <a:pt x="79" y="75"/>
                  </a:cubicBezTo>
                  <a:cubicBezTo>
                    <a:pt x="70" y="75"/>
                    <a:pt x="64" y="78"/>
                    <a:pt x="55" y="78"/>
                  </a:cubicBezTo>
                  <a:cubicBezTo>
                    <a:pt x="46" y="78"/>
                    <a:pt x="38" y="78"/>
                    <a:pt x="29" y="79"/>
                  </a:cubicBezTo>
                  <a:cubicBezTo>
                    <a:pt x="22" y="55"/>
                    <a:pt x="23" y="28"/>
                    <a:pt x="23" y="4"/>
                  </a:cubicBezTo>
                  <a:cubicBezTo>
                    <a:pt x="18" y="3"/>
                    <a:pt x="17" y="3"/>
                    <a:pt x="12" y="3"/>
                  </a:cubicBezTo>
                  <a:cubicBezTo>
                    <a:pt x="5" y="3"/>
                    <a:pt x="4" y="0"/>
                    <a:pt x="1" y="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4" name="Freeform 391"/>
            <p:cNvSpPr>
              <a:spLocks noEditPoints="1"/>
            </p:cNvSpPr>
            <p:nvPr userDrawn="1"/>
          </p:nvSpPr>
          <p:spPr bwMode="auto">
            <a:xfrm>
              <a:off x="1438275" y="4591051"/>
              <a:ext cx="127000" cy="192088"/>
            </a:xfrm>
            <a:custGeom>
              <a:avLst/>
              <a:gdLst>
                <a:gd name="T0" fmla="*/ 124 w 124"/>
                <a:gd name="T1" fmla="*/ 175 h 189"/>
                <a:gd name="T2" fmla="*/ 110 w 124"/>
                <a:gd name="T3" fmla="*/ 114 h 189"/>
                <a:gd name="T4" fmla="*/ 94 w 124"/>
                <a:gd name="T5" fmla="*/ 28 h 189"/>
                <a:gd name="T6" fmla="*/ 85 w 124"/>
                <a:gd name="T7" fmla="*/ 2 h 189"/>
                <a:gd name="T8" fmla="*/ 59 w 124"/>
                <a:gd name="T9" fmla="*/ 2 h 189"/>
                <a:gd name="T10" fmla="*/ 44 w 124"/>
                <a:gd name="T11" fmla="*/ 18 h 189"/>
                <a:gd name="T12" fmla="*/ 22 w 124"/>
                <a:gd name="T13" fmla="*/ 64 h 189"/>
                <a:gd name="T14" fmla="*/ 16 w 124"/>
                <a:gd name="T15" fmla="*/ 79 h 189"/>
                <a:gd name="T16" fmla="*/ 13 w 124"/>
                <a:gd name="T17" fmla="*/ 110 h 189"/>
                <a:gd name="T18" fmla="*/ 11 w 124"/>
                <a:gd name="T19" fmla="*/ 131 h 189"/>
                <a:gd name="T20" fmla="*/ 7 w 124"/>
                <a:gd name="T21" fmla="*/ 164 h 189"/>
                <a:gd name="T22" fmla="*/ 27 w 124"/>
                <a:gd name="T23" fmla="*/ 178 h 189"/>
                <a:gd name="T24" fmla="*/ 30 w 124"/>
                <a:gd name="T25" fmla="*/ 129 h 189"/>
                <a:gd name="T26" fmla="*/ 61 w 124"/>
                <a:gd name="T27" fmla="*/ 128 h 189"/>
                <a:gd name="T28" fmla="*/ 95 w 124"/>
                <a:gd name="T29" fmla="*/ 129 h 189"/>
                <a:gd name="T30" fmla="*/ 106 w 124"/>
                <a:gd name="T31" fmla="*/ 162 h 189"/>
                <a:gd name="T32" fmla="*/ 124 w 124"/>
                <a:gd name="T33" fmla="*/ 175 h 189"/>
                <a:gd name="T34" fmla="*/ 124 w 124"/>
                <a:gd name="T35" fmla="*/ 175 h 189"/>
                <a:gd name="T36" fmla="*/ 86 w 124"/>
                <a:gd name="T37" fmla="*/ 108 h 189"/>
                <a:gd name="T38" fmla="*/ 62 w 124"/>
                <a:gd name="T39" fmla="*/ 108 h 189"/>
                <a:gd name="T40" fmla="*/ 48 w 124"/>
                <a:gd name="T41" fmla="*/ 108 h 189"/>
                <a:gd name="T42" fmla="*/ 32 w 124"/>
                <a:gd name="T43" fmla="*/ 83 h 189"/>
                <a:gd name="T44" fmla="*/ 37 w 124"/>
                <a:gd name="T45" fmla="*/ 70 h 189"/>
                <a:gd name="T46" fmla="*/ 48 w 124"/>
                <a:gd name="T47" fmla="*/ 50 h 189"/>
                <a:gd name="T48" fmla="*/ 61 w 124"/>
                <a:gd name="T49" fmla="*/ 31 h 189"/>
                <a:gd name="T50" fmla="*/ 80 w 124"/>
                <a:gd name="T51" fmla="*/ 40 h 189"/>
                <a:gd name="T52" fmla="*/ 81 w 124"/>
                <a:gd name="T53" fmla="*/ 47 h 189"/>
                <a:gd name="T54" fmla="*/ 86 w 124"/>
                <a:gd name="T55" fmla="*/ 86 h 189"/>
                <a:gd name="T56" fmla="*/ 90 w 124"/>
                <a:gd name="T57" fmla="*/ 99 h 189"/>
                <a:gd name="T58" fmla="*/ 86 w 124"/>
                <a:gd name="T59" fmla="*/ 10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89">
                  <a:moveTo>
                    <a:pt x="124" y="175"/>
                  </a:moveTo>
                  <a:cubicBezTo>
                    <a:pt x="120" y="154"/>
                    <a:pt x="115" y="134"/>
                    <a:pt x="110" y="114"/>
                  </a:cubicBezTo>
                  <a:cubicBezTo>
                    <a:pt x="104" y="85"/>
                    <a:pt x="105" y="55"/>
                    <a:pt x="94" y="28"/>
                  </a:cubicBezTo>
                  <a:cubicBezTo>
                    <a:pt x="91" y="19"/>
                    <a:pt x="98" y="3"/>
                    <a:pt x="85" y="2"/>
                  </a:cubicBezTo>
                  <a:cubicBezTo>
                    <a:pt x="76" y="2"/>
                    <a:pt x="69" y="4"/>
                    <a:pt x="59" y="2"/>
                  </a:cubicBezTo>
                  <a:cubicBezTo>
                    <a:pt x="49" y="0"/>
                    <a:pt x="48" y="9"/>
                    <a:pt x="44" y="18"/>
                  </a:cubicBezTo>
                  <a:cubicBezTo>
                    <a:pt x="36" y="32"/>
                    <a:pt x="26" y="48"/>
                    <a:pt x="22" y="64"/>
                  </a:cubicBezTo>
                  <a:cubicBezTo>
                    <a:pt x="21" y="69"/>
                    <a:pt x="18" y="74"/>
                    <a:pt x="16" y="79"/>
                  </a:cubicBezTo>
                  <a:cubicBezTo>
                    <a:pt x="13" y="87"/>
                    <a:pt x="14" y="101"/>
                    <a:pt x="13" y="110"/>
                  </a:cubicBezTo>
                  <a:cubicBezTo>
                    <a:pt x="13" y="116"/>
                    <a:pt x="11" y="123"/>
                    <a:pt x="11" y="131"/>
                  </a:cubicBezTo>
                  <a:cubicBezTo>
                    <a:pt x="11" y="142"/>
                    <a:pt x="11" y="153"/>
                    <a:pt x="7" y="164"/>
                  </a:cubicBezTo>
                  <a:cubicBezTo>
                    <a:pt x="0" y="189"/>
                    <a:pt x="17" y="174"/>
                    <a:pt x="27" y="178"/>
                  </a:cubicBezTo>
                  <a:cubicBezTo>
                    <a:pt x="27" y="172"/>
                    <a:pt x="25" y="132"/>
                    <a:pt x="30" y="129"/>
                  </a:cubicBezTo>
                  <a:cubicBezTo>
                    <a:pt x="32" y="128"/>
                    <a:pt x="59" y="128"/>
                    <a:pt x="61" y="128"/>
                  </a:cubicBezTo>
                  <a:cubicBezTo>
                    <a:pt x="73" y="129"/>
                    <a:pt x="84" y="129"/>
                    <a:pt x="95" y="129"/>
                  </a:cubicBezTo>
                  <a:cubicBezTo>
                    <a:pt x="97" y="140"/>
                    <a:pt x="103" y="151"/>
                    <a:pt x="106" y="162"/>
                  </a:cubicBezTo>
                  <a:cubicBezTo>
                    <a:pt x="107" y="173"/>
                    <a:pt x="111" y="183"/>
                    <a:pt x="124" y="175"/>
                  </a:cubicBezTo>
                  <a:cubicBezTo>
                    <a:pt x="124" y="175"/>
                    <a:pt x="124" y="175"/>
                    <a:pt x="124" y="175"/>
                  </a:cubicBezTo>
                  <a:close/>
                  <a:moveTo>
                    <a:pt x="86" y="108"/>
                  </a:moveTo>
                  <a:cubicBezTo>
                    <a:pt x="82" y="116"/>
                    <a:pt x="68" y="110"/>
                    <a:pt x="62" y="108"/>
                  </a:cubicBezTo>
                  <a:cubicBezTo>
                    <a:pt x="57" y="108"/>
                    <a:pt x="52" y="108"/>
                    <a:pt x="48" y="108"/>
                  </a:cubicBezTo>
                  <a:cubicBezTo>
                    <a:pt x="34" y="116"/>
                    <a:pt x="32" y="92"/>
                    <a:pt x="32" y="83"/>
                  </a:cubicBezTo>
                  <a:cubicBezTo>
                    <a:pt x="33" y="82"/>
                    <a:pt x="36" y="71"/>
                    <a:pt x="37" y="70"/>
                  </a:cubicBezTo>
                  <a:cubicBezTo>
                    <a:pt x="42" y="64"/>
                    <a:pt x="42" y="56"/>
                    <a:pt x="48" y="50"/>
                  </a:cubicBezTo>
                  <a:cubicBezTo>
                    <a:pt x="48" y="46"/>
                    <a:pt x="56" y="31"/>
                    <a:pt x="61" y="31"/>
                  </a:cubicBezTo>
                  <a:cubicBezTo>
                    <a:pt x="68" y="31"/>
                    <a:pt x="80" y="30"/>
                    <a:pt x="80" y="40"/>
                  </a:cubicBezTo>
                  <a:cubicBezTo>
                    <a:pt x="80" y="43"/>
                    <a:pt x="81" y="45"/>
                    <a:pt x="81" y="47"/>
                  </a:cubicBezTo>
                  <a:cubicBezTo>
                    <a:pt x="81" y="59"/>
                    <a:pt x="86" y="72"/>
                    <a:pt x="86" y="86"/>
                  </a:cubicBezTo>
                  <a:cubicBezTo>
                    <a:pt x="89" y="91"/>
                    <a:pt x="89" y="95"/>
                    <a:pt x="90" y="99"/>
                  </a:cubicBezTo>
                  <a:cubicBezTo>
                    <a:pt x="92" y="104"/>
                    <a:pt x="90" y="108"/>
                    <a:pt x="86" y="10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5" name="Freeform 392"/>
            <p:cNvSpPr>
              <a:spLocks noEditPoints="1"/>
            </p:cNvSpPr>
            <p:nvPr userDrawn="1"/>
          </p:nvSpPr>
          <p:spPr bwMode="auto">
            <a:xfrm>
              <a:off x="1582738" y="4594226"/>
              <a:ext cx="150813" cy="185738"/>
            </a:xfrm>
            <a:custGeom>
              <a:avLst/>
              <a:gdLst>
                <a:gd name="T0" fmla="*/ 16 w 148"/>
                <a:gd name="T1" fmla="*/ 23 h 184"/>
                <a:gd name="T2" fmla="*/ 14 w 148"/>
                <a:gd name="T3" fmla="*/ 62 h 184"/>
                <a:gd name="T4" fmla="*/ 7 w 148"/>
                <a:gd name="T5" fmla="*/ 121 h 184"/>
                <a:gd name="T6" fmla="*/ 0 w 148"/>
                <a:gd name="T7" fmla="*/ 176 h 184"/>
                <a:gd name="T8" fmla="*/ 35 w 148"/>
                <a:gd name="T9" fmla="*/ 184 h 184"/>
                <a:gd name="T10" fmla="*/ 37 w 148"/>
                <a:gd name="T11" fmla="*/ 145 h 184"/>
                <a:gd name="T12" fmla="*/ 40 w 148"/>
                <a:gd name="T13" fmla="*/ 127 h 184"/>
                <a:gd name="T14" fmla="*/ 63 w 148"/>
                <a:gd name="T15" fmla="*/ 121 h 184"/>
                <a:gd name="T16" fmla="*/ 121 w 148"/>
                <a:gd name="T17" fmla="*/ 113 h 184"/>
                <a:gd name="T18" fmla="*/ 105 w 148"/>
                <a:gd name="T19" fmla="*/ 19 h 184"/>
                <a:gd name="T20" fmla="*/ 18 w 148"/>
                <a:gd name="T21" fmla="*/ 4 h 184"/>
                <a:gd name="T22" fmla="*/ 16 w 148"/>
                <a:gd name="T23" fmla="*/ 23 h 184"/>
                <a:gd name="T24" fmla="*/ 16 w 148"/>
                <a:gd name="T25" fmla="*/ 23 h 184"/>
                <a:gd name="T26" fmla="*/ 54 w 148"/>
                <a:gd name="T27" fmla="*/ 31 h 184"/>
                <a:gd name="T28" fmla="*/ 74 w 148"/>
                <a:gd name="T29" fmla="*/ 34 h 184"/>
                <a:gd name="T30" fmla="*/ 90 w 148"/>
                <a:gd name="T31" fmla="*/ 39 h 184"/>
                <a:gd name="T32" fmla="*/ 106 w 148"/>
                <a:gd name="T33" fmla="*/ 60 h 184"/>
                <a:gd name="T34" fmla="*/ 109 w 148"/>
                <a:gd name="T35" fmla="*/ 75 h 184"/>
                <a:gd name="T36" fmla="*/ 106 w 148"/>
                <a:gd name="T37" fmla="*/ 84 h 184"/>
                <a:gd name="T38" fmla="*/ 100 w 148"/>
                <a:gd name="T39" fmla="*/ 90 h 184"/>
                <a:gd name="T40" fmla="*/ 71 w 148"/>
                <a:gd name="T41" fmla="*/ 98 h 184"/>
                <a:gd name="T42" fmla="*/ 63 w 148"/>
                <a:gd name="T43" fmla="*/ 98 h 184"/>
                <a:gd name="T44" fmla="*/ 47 w 148"/>
                <a:gd name="T45" fmla="*/ 96 h 184"/>
                <a:gd name="T46" fmla="*/ 45 w 148"/>
                <a:gd name="T47" fmla="*/ 76 h 184"/>
                <a:gd name="T48" fmla="*/ 47 w 148"/>
                <a:gd name="T49" fmla="*/ 32 h 184"/>
                <a:gd name="T50" fmla="*/ 54 w 148"/>
                <a:gd name="T51" fmla="*/ 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84">
                  <a:moveTo>
                    <a:pt x="16" y="23"/>
                  </a:moveTo>
                  <a:cubicBezTo>
                    <a:pt x="21" y="35"/>
                    <a:pt x="17" y="49"/>
                    <a:pt x="14" y="62"/>
                  </a:cubicBezTo>
                  <a:cubicBezTo>
                    <a:pt x="10" y="81"/>
                    <a:pt x="9" y="100"/>
                    <a:pt x="7" y="121"/>
                  </a:cubicBezTo>
                  <a:cubicBezTo>
                    <a:pt x="5" y="140"/>
                    <a:pt x="0" y="158"/>
                    <a:pt x="0" y="176"/>
                  </a:cubicBezTo>
                  <a:cubicBezTo>
                    <a:pt x="12" y="180"/>
                    <a:pt x="24" y="179"/>
                    <a:pt x="35" y="184"/>
                  </a:cubicBezTo>
                  <a:cubicBezTo>
                    <a:pt x="38" y="172"/>
                    <a:pt x="37" y="157"/>
                    <a:pt x="37" y="145"/>
                  </a:cubicBezTo>
                  <a:cubicBezTo>
                    <a:pt x="37" y="138"/>
                    <a:pt x="39" y="133"/>
                    <a:pt x="40" y="127"/>
                  </a:cubicBezTo>
                  <a:cubicBezTo>
                    <a:pt x="41" y="113"/>
                    <a:pt x="53" y="117"/>
                    <a:pt x="63" y="121"/>
                  </a:cubicBezTo>
                  <a:cubicBezTo>
                    <a:pt x="76" y="126"/>
                    <a:pt x="110" y="124"/>
                    <a:pt x="121" y="113"/>
                  </a:cubicBezTo>
                  <a:cubicBezTo>
                    <a:pt x="148" y="83"/>
                    <a:pt x="131" y="39"/>
                    <a:pt x="105" y="19"/>
                  </a:cubicBezTo>
                  <a:cubicBezTo>
                    <a:pt x="79" y="0"/>
                    <a:pt x="49" y="4"/>
                    <a:pt x="18" y="4"/>
                  </a:cubicBezTo>
                  <a:cubicBezTo>
                    <a:pt x="13" y="13"/>
                    <a:pt x="12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54" y="31"/>
                  </a:moveTo>
                  <a:cubicBezTo>
                    <a:pt x="59" y="27"/>
                    <a:pt x="70" y="31"/>
                    <a:pt x="74" y="34"/>
                  </a:cubicBezTo>
                  <a:cubicBezTo>
                    <a:pt x="80" y="34"/>
                    <a:pt x="84" y="39"/>
                    <a:pt x="90" y="39"/>
                  </a:cubicBezTo>
                  <a:cubicBezTo>
                    <a:pt x="98" y="39"/>
                    <a:pt x="106" y="52"/>
                    <a:pt x="106" y="60"/>
                  </a:cubicBezTo>
                  <a:cubicBezTo>
                    <a:pt x="110" y="64"/>
                    <a:pt x="109" y="69"/>
                    <a:pt x="109" y="75"/>
                  </a:cubicBezTo>
                  <a:cubicBezTo>
                    <a:pt x="109" y="78"/>
                    <a:pt x="106" y="80"/>
                    <a:pt x="106" y="84"/>
                  </a:cubicBezTo>
                  <a:cubicBezTo>
                    <a:pt x="106" y="87"/>
                    <a:pt x="103" y="88"/>
                    <a:pt x="100" y="90"/>
                  </a:cubicBezTo>
                  <a:cubicBezTo>
                    <a:pt x="94" y="102"/>
                    <a:pt x="82" y="98"/>
                    <a:pt x="71" y="98"/>
                  </a:cubicBezTo>
                  <a:cubicBezTo>
                    <a:pt x="68" y="100"/>
                    <a:pt x="66" y="99"/>
                    <a:pt x="63" y="98"/>
                  </a:cubicBezTo>
                  <a:cubicBezTo>
                    <a:pt x="59" y="105"/>
                    <a:pt x="49" y="104"/>
                    <a:pt x="47" y="96"/>
                  </a:cubicBezTo>
                  <a:cubicBezTo>
                    <a:pt x="41" y="92"/>
                    <a:pt x="44" y="80"/>
                    <a:pt x="45" y="76"/>
                  </a:cubicBezTo>
                  <a:cubicBezTo>
                    <a:pt x="45" y="61"/>
                    <a:pt x="44" y="46"/>
                    <a:pt x="47" y="32"/>
                  </a:cubicBezTo>
                  <a:cubicBezTo>
                    <a:pt x="48" y="28"/>
                    <a:pt x="53" y="27"/>
                    <a:pt x="54" y="3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6" name="Freeform 393"/>
            <p:cNvSpPr>
              <a:spLocks noEditPoints="1"/>
            </p:cNvSpPr>
            <p:nvPr userDrawn="1"/>
          </p:nvSpPr>
          <p:spPr bwMode="auto">
            <a:xfrm>
              <a:off x="1731963" y="4575176"/>
              <a:ext cx="149225" cy="195263"/>
            </a:xfrm>
            <a:custGeom>
              <a:avLst/>
              <a:gdLst>
                <a:gd name="T0" fmla="*/ 6 w 148"/>
                <a:gd name="T1" fmla="*/ 40 h 192"/>
                <a:gd name="T2" fmla="*/ 14 w 148"/>
                <a:gd name="T3" fmla="*/ 78 h 192"/>
                <a:gd name="T4" fmla="*/ 21 w 148"/>
                <a:gd name="T5" fmla="*/ 137 h 192"/>
                <a:gd name="T6" fmla="*/ 29 w 148"/>
                <a:gd name="T7" fmla="*/ 191 h 192"/>
                <a:gd name="T8" fmla="*/ 63 w 148"/>
                <a:gd name="T9" fmla="*/ 189 h 192"/>
                <a:gd name="T10" fmla="*/ 55 w 148"/>
                <a:gd name="T11" fmla="*/ 152 h 192"/>
                <a:gd name="T12" fmla="*/ 54 w 148"/>
                <a:gd name="T13" fmla="*/ 134 h 192"/>
                <a:gd name="T14" fmla="*/ 74 w 148"/>
                <a:gd name="T15" fmla="*/ 121 h 192"/>
                <a:gd name="T16" fmla="*/ 129 w 148"/>
                <a:gd name="T17" fmla="*/ 98 h 192"/>
                <a:gd name="T18" fmla="*/ 90 w 148"/>
                <a:gd name="T19" fmla="*/ 12 h 192"/>
                <a:gd name="T20" fmla="*/ 2 w 148"/>
                <a:gd name="T21" fmla="*/ 20 h 192"/>
                <a:gd name="T22" fmla="*/ 6 w 148"/>
                <a:gd name="T23" fmla="*/ 40 h 192"/>
                <a:gd name="T24" fmla="*/ 6 w 148"/>
                <a:gd name="T25" fmla="*/ 40 h 192"/>
                <a:gd name="T26" fmla="*/ 44 w 148"/>
                <a:gd name="T27" fmla="*/ 37 h 192"/>
                <a:gd name="T28" fmla="*/ 63 w 148"/>
                <a:gd name="T29" fmla="*/ 34 h 192"/>
                <a:gd name="T30" fmla="*/ 79 w 148"/>
                <a:gd name="T31" fmla="*/ 34 h 192"/>
                <a:gd name="T32" fmla="*/ 100 w 148"/>
                <a:gd name="T33" fmla="*/ 51 h 192"/>
                <a:gd name="T34" fmla="*/ 107 w 148"/>
                <a:gd name="T35" fmla="*/ 64 h 192"/>
                <a:gd name="T36" fmla="*/ 107 w 148"/>
                <a:gd name="T37" fmla="*/ 74 h 192"/>
                <a:gd name="T38" fmla="*/ 103 w 148"/>
                <a:gd name="T39" fmla="*/ 82 h 192"/>
                <a:gd name="T40" fmla="*/ 76 w 148"/>
                <a:gd name="T41" fmla="*/ 97 h 192"/>
                <a:gd name="T42" fmla="*/ 68 w 148"/>
                <a:gd name="T43" fmla="*/ 99 h 192"/>
                <a:gd name="T44" fmla="*/ 53 w 148"/>
                <a:gd name="T45" fmla="*/ 102 h 192"/>
                <a:gd name="T46" fmla="*/ 46 w 148"/>
                <a:gd name="T47" fmla="*/ 82 h 192"/>
                <a:gd name="T48" fmla="*/ 37 w 148"/>
                <a:gd name="T49" fmla="*/ 40 h 192"/>
                <a:gd name="T50" fmla="*/ 44 w 148"/>
                <a:gd name="T5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92">
                  <a:moveTo>
                    <a:pt x="6" y="40"/>
                  </a:moveTo>
                  <a:cubicBezTo>
                    <a:pt x="13" y="50"/>
                    <a:pt x="13" y="65"/>
                    <a:pt x="14" y="78"/>
                  </a:cubicBezTo>
                  <a:cubicBezTo>
                    <a:pt x="14" y="98"/>
                    <a:pt x="17" y="117"/>
                    <a:pt x="21" y="137"/>
                  </a:cubicBezTo>
                  <a:cubicBezTo>
                    <a:pt x="24" y="155"/>
                    <a:pt x="24" y="173"/>
                    <a:pt x="29" y="191"/>
                  </a:cubicBezTo>
                  <a:cubicBezTo>
                    <a:pt x="40" y="192"/>
                    <a:pt x="51" y="188"/>
                    <a:pt x="63" y="189"/>
                  </a:cubicBezTo>
                  <a:cubicBezTo>
                    <a:pt x="63" y="177"/>
                    <a:pt x="58" y="164"/>
                    <a:pt x="55" y="152"/>
                  </a:cubicBezTo>
                  <a:cubicBezTo>
                    <a:pt x="54" y="146"/>
                    <a:pt x="55" y="140"/>
                    <a:pt x="54" y="134"/>
                  </a:cubicBezTo>
                  <a:cubicBezTo>
                    <a:pt x="51" y="120"/>
                    <a:pt x="63" y="120"/>
                    <a:pt x="74" y="121"/>
                  </a:cubicBezTo>
                  <a:cubicBezTo>
                    <a:pt x="89" y="123"/>
                    <a:pt x="122" y="111"/>
                    <a:pt x="129" y="98"/>
                  </a:cubicBezTo>
                  <a:cubicBezTo>
                    <a:pt x="148" y="62"/>
                    <a:pt x="121" y="25"/>
                    <a:pt x="90" y="12"/>
                  </a:cubicBezTo>
                  <a:cubicBezTo>
                    <a:pt x="59" y="0"/>
                    <a:pt x="32" y="12"/>
                    <a:pt x="2" y="20"/>
                  </a:cubicBezTo>
                  <a:cubicBezTo>
                    <a:pt x="0" y="30"/>
                    <a:pt x="1" y="37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44" y="37"/>
                  </a:moveTo>
                  <a:cubicBezTo>
                    <a:pt x="47" y="33"/>
                    <a:pt x="59" y="33"/>
                    <a:pt x="63" y="34"/>
                  </a:cubicBezTo>
                  <a:cubicBezTo>
                    <a:pt x="70" y="33"/>
                    <a:pt x="75" y="36"/>
                    <a:pt x="79" y="34"/>
                  </a:cubicBezTo>
                  <a:cubicBezTo>
                    <a:pt x="88" y="32"/>
                    <a:pt x="98" y="43"/>
                    <a:pt x="100" y="51"/>
                  </a:cubicBezTo>
                  <a:cubicBezTo>
                    <a:pt x="105" y="53"/>
                    <a:pt x="106" y="59"/>
                    <a:pt x="107" y="64"/>
                  </a:cubicBezTo>
                  <a:cubicBezTo>
                    <a:pt x="107" y="67"/>
                    <a:pt x="105" y="70"/>
                    <a:pt x="107" y="74"/>
                  </a:cubicBezTo>
                  <a:cubicBezTo>
                    <a:pt x="108" y="77"/>
                    <a:pt x="104" y="79"/>
                    <a:pt x="103" y="82"/>
                  </a:cubicBezTo>
                  <a:cubicBezTo>
                    <a:pt x="100" y="94"/>
                    <a:pt x="87" y="94"/>
                    <a:pt x="76" y="97"/>
                  </a:cubicBezTo>
                  <a:cubicBezTo>
                    <a:pt x="74" y="99"/>
                    <a:pt x="72" y="99"/>
                    <a:pt x="68" y="99"/>
                  </a:cubicBezTo>
                  <a:cubicBezTo>
                    <a:pt x="67" y="106"/>
                    <a:pt x="58" y="109"/>
                    <a:pt x="53" y="102"/>
                  </a:cubicBezTo>
                  <a:cubicBezTo>
                    <a:pt x="47" y="100"/>
                    <a:pt x="46" y="87"/>
                    <a:pt x="46" y="82"/>
                  </a:cubicBezTo>
                  <a:cubicBezTo>
                    <a:pt x="43" y="68"/>
                    <a:pt x="37" y="54"/>
                    <a:pt x="37" y="40"/>
                  </a:cubicBezTo>
                  <a:cubicBezTo>
                    <a:pt x="37" y="36"/>
                    <a:pt x="42" y="34"/>
                    <a:pt x="44" y="3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7" name="Freeform 394"/>
            <p:cNvSpPr>
              <a:spLocks/>
            </p:cNvSpPr>
            <p:nvPr userDrawn="1"/>
          </p:nvSpPr>
          <p:spPr bwMode="auto">
            <a:xfrm>
              <a:off x="1870075" y="4597401"/>
              <a:ext cx="136525" cy="168275"/>
            </a:xfrm>
            <a:custGeom>
              <a:avLst/>
              <a:gdLst>
                <a:gd name="T0" fmla="*/ 36 w 134"/>
                <a:gd name="T1" fmla="*/ 64 h 165"/>
                <a:gd name="T2" fmla="*/ 47 w 134"/>
                <a:gd name="T3" fmla="*/ 98 h 165"/>
                <a:gd name="T4" fmla="*/ 47 w 134"/>
                <a:gd name="T5" fmla="*/ 129 h 165"/>
                <a:gd name="T6" fmla="*/ 47 w 134"/>
                <a:gd name="T7" fmla="*/ 148 h 165"/>
                <a:gd name="T8" fmla="*/ 41 w 134"/>
                <a:gd name="T9" fmla="*/ 164 h 165"/>
                <a:gd name="T10" fmla="*/ 82 w 134"/>
                <a:gd name="T11" fmla="*/ 162 h 165"/>
                <a:gd name="T12" fmla="*/ 69 w 134"/>
                <a:gd name="T13" fmla="*/ 148 h 165"/>
                <a:gd name="T14" fmla="*/ 69 w 134"/>
                <a:gd name="T15" fmla="*/ 114 h 165"/>
                <a:gd name="T16" fmla="*/ 76 w 134"/>
                <a:gd name="T17" fmla="*/ 90 h 165"/>
                <a:gd name="T18" fmla="*/ 104 w 134"/>
                <a:gd name="T19" fmla="*/ 53 h 165"/>
                <a:gd name="T20" fmla="*/ 134 w 134"/>
                <a:gd name="T21" fmla="*/ 16 h 165"/>
                <a:gd name="T22" fmla="*/ 110 w 134"/>
                <a:gd name="T23" fmla="*/ 14 h 165"/>
                <a:gd name="T24" fmla="*/ 94 w 134"/>
                <a:gd name="T25" fmla="*/ 12 h 165"/>
                <a:gd name="T26" fmla="*/ 91 w 134"/>
                <a:gd name="T27" fmla="*/ 15 h 165"/>
                <a:gd name="T28" fmla="*/ 88 w 134"/>
                <a:gd name="T29" fmla="*/ 27 h 165"/>
                <a:gd name="T30" fmla="*/ 62 w 134"/>
                <a:gd name="T31" fmla="*/ 68 h 165"/>
                <a:gd name="T32" fmla="*/ 41 w 134"/>
                <a:gd name="T33" fmla="*/ 20 h 165"/>
                <a:gd name="T34" fmla="*/ 32 w 134"/>
                <a:gd name="T35" fmla="*/ 2 h 165"/>
                <a:gd name="T36" fmla="*/ 36 w 134"/>
                <a:gd name="T37" fmla="*/ 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65">
                  <a:moveTo>
                    <a:pt x="36" y="64"/>
                  </a:moveTo>
                  <a:cubicBezTo>
                    <a:pt x="41" y="76"/>
                    <a:pt x="47" y="84"/>
                    <a:pt x="47" y="98"/>
                  </a:cubicBezTo>
                  <a:cubicBezTo>
                    <a:pt x="47" y="109"/>
                    <a:pt x="47" y="119"/>
                    <a:pt x="47" y="129"/>
                  </a:cubicBezTo>
                  <a:cubicBezTo>
                    <a:pt x="47" y="133"/>
                    <a:pt x="49" y="145"/>
                    <a:pt x="47" y="148"/>
                  </a:cubicBezTo>
                  <a:cubicBezTo>
                    <a:pt x="46" y="151"/>
                    <a:pt x="37" y="160"/>
                    <a:pt x="41" y="164"/>
                  </a:cubicBezTo>
                  <a:cubicBezTo>
                    <a:pt x="41" y="165"/>
                    <a:pt x="78" y="162"/>
                    <a:pt x="82" y="162"/>
                  </a:cubicBezTo>
                  <a:cubicBezTo>
                    <a:pt x="79" y="158"/>
                    <a:pt x="70" y="154"/>
                    <a:pt x="69" y="148"/>
                  </a:cubicBezTo>
                  <a:cubicBezTo>
                    <a:pt x="66" y="140"/>
                    <a:pt x="69" y="123"/>
                    <a:pt x="69" y="114"/>
                  </a:cubicBezTo>
                  <a:cubicBezTo>
                    <a:pt x="69" y="102"/>
                    <a:pt x="67" y="97"/>
                    <a:pt x="76" y="90"/>
                  </a:cubicBezTo>
                  <a:cubicBezTo>
                    <a:pt x="86" y="81"/>
                    <a:pt x="96" y="65"/>
                    <a:pt x="104" y="53"/>
                  </a:cubicBezTo>
                  <a:cubicBezTo>
                    <a:pt x="113" y="39"/>
                    <a:pt x="122" y="28"/>
                    <a:pt x="134" y="16"/>
                  </a:cubicBezTo>
                  <a:cubicBezTo>
                    <a:pt x="125" y="16"/>
                    <a:pt x="119" y="14"/>
                    <a:pt x="110" y="14"/>
                  </a:cubicBezTo>
                  <a:cubicBezTo>
                    <a:pt x="106" y="13"/>
                    <a:pt x="99" y="11"/>
                    <a:pt x="94" y="12"/>
                  </a:cubicBezTo>
                  <a:cubicBezTo>
                    <a:pt x="93" y="12"/>
                    <a:pt x="91" y="13"/>
                    <a:pt x="91" y="15"/>
                  </a:cubicBezTo>
                  <a:cubicBezTo>
                    <a:pt x="92" y="23"/>
                    <a:pt x="91" y="19"/>
                    <a:pt x="88" y="27"/>
                  </a:cubicBezTo>
                  <a:cubicBezTo>
                    <a:pt x="82" y="41"/>
                    <a:pt x="73" y="56"/>
                    <a:pt x="62" y="68"/>
                  </a:cubicBezTo>
                  <a:cubicBezTo>
                    <a:pt x="56" y="52"/>
                    <a:pt x="46" y="38"/>
                    <a:pt x="41" y="20"/>
                  </a:cubicBezTo>
                  <a:cubicBezTo>
                    <a:pt x="40" y="14"/>
                    <a:pt x="41" y="0"/>
                    <a:pt x="32" y="2"/>
                  </a:cubicBezTo>
                  <a:cubicBezTo>
                    <a:pt x="0" y="15"/>
                    <a:pt x="10" y="6"/>
                    <a:pt x="36" y="6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8" name="Freeform 395"/>
            <p:cNvSpPr>
              <a:spLocks noEditPoints="1"/>
            </p:cNvSpPr>
            <p:nvPr userDrawn="1"/>
          </p:nvSpPr>
          <p:spPr bwMode="auto">
            <a:xfrm>
              <a:off x="1106488" y="4814888"/>
              <a:ext cx="90488" cy="160338"/>
            </a:xfrm>
            <a:custGeom>
              <a:avLst/>
              <a:gdLst>
                <a:gd name="T0" fmla="*/ 0 w 89"/>
                <a:gd name="T1" fmla="*/ 0 h 158"/>
                <a:gd name="T2" fmla="*/ 2 w 89"/>
                <a:gd name="T3" fmla="*/ 75 h 158"/>
                <a:gd name="T4" fmla="*/ 2 w 89"/>
                <a:gd name="T5" fmla="*/ 129 h 158"/>
                <a:gd name="T6" fmla="*/ 2 w 89"/>
                <a:gd name="T7" fmla="*/ 146 h 158"/>
                <a:gd name="T8" fmla="*/ 2 w 89"/>
                <a:gd name="T9" fmla="*/ 155 h 158"/>
                <a:gd name="T10" fmla="*/ 19 w 89"/>
                <a:gd name="T11" fmla="*/ 153 h 158"/>
                <a:gd name="T12" fmla="*/ 53 w 89"/>
                <a:gd name="T13" fmla="*/ 152 h 158"/>
                <a:gd name="T14" fmla="*/ 88 w 89"/>
                <a:gd name="T15" fmla="*/ 112 h 158"/>
                <a:gd name="T16" fmla="*/ 46 w 89"/>
                <a:gd name="T17" fmla="*/ 81 h 158"/>
                <a:gd name="T18" fmla="*/ 79 w 89"/>
                <a:gd name="T19" fmla="*/ 60 h 158"/>
                <a:gd name="T20" fmla="*/ 82 w 89"/>
                <a:gd name="T21" fmla="*/ 38 h 158"/>
                <a:gd name="T22" fmla="*/ 47 w 89"/>
                <a:gd name="T23" fmla="*/ 8 h 158"/>
                <a:gd name="T24" fmla="*/ 0 w 89"/>
                <a:gd name="T25" fmla="*/ 0 h 158"/>
                <a:gd name="T26" fmla="*/ 0 w 89"/>
                <a:gd name="T27" fmla="*/ 0 h 158"/>
                <a:gd name="T28" fmla="*/ 70 w 89"/>
                <a:gd name="T29" fmla="*/ 116 h 158"/>
                <a:gd name="T30" fmla="*/ 67 w 89"/>
                <a:gd name="T31" fmla="*/ 122 h 158"/>
                <a:gd name="T32" fmla="*/ 55 w 89"/>
                <a:gd name="T33" fmla="*/ 137 h 158"/>
                <a:gd name="T34" fmla="*/ 46 w 89"/>
                <a:gd name="T35" fmla="*/ 140 h 158"/>
                <a:gd name="T36" fmla="*/ 21 w 89"/>
                <a:gd name="T37" fmla="*/ 143 h 158"/>
                <a:gd name="T38" fmla="*/ 20 w 89"/>
                <a:gd name="T39" fmla="*/ 130 h 158"/>
                <a:gd name="T40" fmla="*/ 20 w 89"/>
                <a:gd name="T41" fmla="*/ 112 h 158"/>
                <a:gd name="T42" fmla="*/ 23 w 89"/>
                <a:gd name="T43" fmla="*/ 93 h 158"/>
                <a:gd name="T44" fmla="*/ 27 w 89"/>
                <a:gd name="T45" fmla="*/ 89 h 158"/>
                <a:gd name="T46" fmla="*/ 65 w 89"/>
                <a:gd name="T47" fmla="*/ 104 h 158"/>
                <a:gd name="T48" fmla="*/ 70 w 89"/>
                <a:gd name="T49" fmla="*/ 116 h 158"/>
                <a:gd name="T50" fmla="*/ 70 w 89"/>
                <a:gd name="T51" fmla="*/ 116 h 158"/>
                <a:gd name="T52" fmla="*/ 37 w 89"/>
                <a:gd name="T53" fmla="*/ 97 h 158"/>
                <a:gd name="T54" fmla="*/ 37 w 89"/>
                <a:gd name="T55" fmla="*/ 97 h 158"/>
                <a:gd name="T56" fmla="*/ 37 w 89"/>
                <a:gd name="T57" fmla="*/ 97 h 158"/>
                <a:gd name="T58" fmla="*/ 37 w 89"/>
                <a:gd name="T59" fmla="*/ 97 h 158"/>
                <a:gd name="T60" fmla="*/ 27 w 89"/>
                <a:gd name="T61" fmla="*/ 121 h 158"/>
                <a:gd name="T62" fmla="*/ 27 w 89"/>
                <a:gd name="T63" fmla="*/ 120 h 158"/>
                <a:gd name="T64" fmla="*/ 28 w 89"/>
                <a:gd name="T65" fmla="*/ 121 h 158"/>
                <a:gd name="T66" fmla="*/ 27 w 89"/>
                <a:gd name="T67" fmla="*/ 121 h 158"/>
                <a:gd name="T68" fmla="*/ 27 w 89"/>
                <a:gd name="T69" fmla="*/ 121 h 158"/>
                <a:gd name="T70" fmla="*/ 64 w 89"/>
                <a:gd name="T71" fmla="*/ 41 h 158"/>
                <a:gd name="T72" fmla="*/ 60 w 89"/>
                <a:gd name="T73" fmla="*/ 58 h 158"/>
                <a:gd name="T74" fmla="*/ 53 w 89"/>
                <a:gd name="T75" fmla="*/ 61 h 158"/>
                <a:gd name="T76" fmla="*/ 48 w 89"/>
                <a:gd name="T77" fmla="*/ 63 h 158"/>
                <a:gd name="T78" fmla="*/ 29 w 89"/>
                <a:gd name="T79" fmla="*/ 65 h 158"/>
                <a:gd name="T80" fmla="*/ 18 w 89"/>
                <a:gd name="T81" fmla="*/ 58 h 158"/>
                <a:gd name="T82" fmla="*/ 18 w 89"/>
                <a:gd name="T83" fmla="*/ 28 h 158"/>
                <a:gd name="T84" fmla="*/ 37 w 89"/>
                <a:gd name="T85" fmla="*/ 18 h 158"/>
                <a:gd name="T86" fmla="*/ 62 w 89"/>
                <a:gd name="T87" fmla="*/ 35 h 158"/>
                <a:gd name="T88" fmla="*/ 64 w 89"/>
                <a:gd name="T89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158">
                  <a:moveTo>
                    <a:pt x="0" y="0"/>
                  </a:moveTo>
                  <a:cubicBezTo>
                    <a:pt x="4" y="24"/>
                    <a:pt x="2" y="51"/>
                    <a:pt x="2" y="75"/>
                  </a:cubicBezTo>
                  <a:cubicBezTo>
                    <a:pt x="2" y="92"/>
                    <a:pt x="2" y="111"/>
                    <a:pt x="2" y="129"/>
                  </a:cubicBezTo>
                  <a:cubicBezTo>
                    <a:pt x="2" y="135"/>
                    <a:pt x="2" y="141"/>
                    <a:pt x="2" y="146"/>
                  </a:cubicBezTo>
                  <a:cubicBezTo>
                    <a:pt x="2" y="148"/>
                    <a:pt x="1" y="153"/>
                    <a:pt x="2" y="155"/>
                  </a:cubicBezTo>
                  <a:cubicBezTo>
                    <a:pt x="4" y="158"/>
                    <a:pt x="15" y="154"/>
                    <a:pt x="19" y="153"/>
                  </a:cubicBezTo>
                  <a:cubicBezTo>
                    <a:pt x="29" y="152"/>
                    <a:pt x="41" y="153"/>
                    <a:pt x="53" y="152"/>
                  </a:cubicBezTo>
                  <a:cubicBezTo>
                    <a:pt x="69" y="149"/>
                    <a:pt x="87" y="125"/>
                    <a:pt x="88" y="112"/>
                  </a:cubicBezTo>
                  <a:cubicBezTo>
                    <a:pt x="89" y="92"/>
                    <a:pt x="66" y="86"/>
                    <a:pt x="46" y="81"/>
                  </a:cubicBezTo>
                  <a:cubicBezTo>
                    <a:pt x="62" y="75"/>
                    <a:pt x="74" y="75"/>
                    <a:pt x="79" y="60"/>
                  </a:cubicBezTo>
                  <a:cubicBezTo>
                    <a:pt x="82" y="53"/>
                    <a:pt x="87" y="47"/>
                    <a:pt x="82" y="38"/>
                  </a:cubicBezTo>
                  <a:cubicBezTo>
                    <a:pt x="74" y="21"/>
                    <a:pt x="69" y="11"/>
                    <a:pt x="47" y="8"/>
                  </a:cubicBezTo>
                  <a:cubicBezTo>
                    <a:pt x="31" y="6"/>
                    <a:pt x="1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0" y="116"/>
                  </a:moveTo>
                  <a:cubicBezTo>
                    <a:pt x="70" y="117"/>
                    <a:pt x="67" y="120"/>
                    <a:pt x="67" y="122"/>
                  </a:cubicBezTo>
                  <a:cubicBezTo>
                    <a:pt x="67" y="128"/>
                    <a:pt x="61" y="133"/>
                    <a:pt x="55" y="137"/>
                  </a:cubicBezTo>
                  <a:cubicBezTo>
                    <a:pt x="53" y="139"/>
                    <a:pt x="49" y="139"/>
                    <a:pt x="46" y="140"/>
                  </a:cubicBezTo>
                  <a:cubicBezTo>
                    <a:pt x="37" y="143"/>
                    <a:pt x="30" y="143"/>
                    <a:pt x="21" y="143"/>
                  </a:cubicBezTo>
                  <a:cubicBezTo>
                    <a:pt x="13" y="143"/>
                    <a:pt x="20" y="133"/>
                    <a:pt x="20" y="130"/>
                  </a:cubicBezTo>
                  <a:cubicBezTo>
                    <a:pt x="20" y="124"/>
                    <a:pt x="20" y="118"/>
                    <a:pt x="20" y="112"/>
                  </a:cubicBezTo>
                  <a:cubicBezTo>
                    <a:pt x="20" y="108"/>
                    <a:pt x="15" y="92"/>
                    <a:pt x="23" y="93"/>
                  </a:cubicBezTo>
                  <a:cubicBezTo>
                    <a:pt x="22" y="91"/>
                    <a:pt x="25" y="89"/>
                    <a:pt x="27" y="89"/>
                  </a:cubicBezTo>
                  <a:cubicBezTo>
                    <a:pt x="42" y="93"/>
                    <a:pt x="56" y="92"/>
                    <a:pt x="65" y="104"/>
                  </a:cubicBezTo>
                  <a:cubicBezTo>
                    <a:pt x="68" y="110"/>
                    <a:pt x="70" y="111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0"/>
                  </a:cubicBezTo>
                  <a:cubicBezTo>
                    <a:pt x="27" y="121"/>
                    <a:pt x="27" y="121"/>
                    <a:pt x="28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lose/>
                  <a:moveTo>
                    <a:pt x="64" y="41"/>
                  </a:moveTo>
                  <a:cubicBezTo>
                    <a:pt x="66" y="46"/>
                    <a:pt x="62" y="53"/>
                    <a:pt x="60" y="58"/>
                  </a:cubicBezTo>
                  <a:cubicBezTo>
                    <a:pt x="59" y="59"/>
                    <a:pt x="57" y="59"/>
                    <a:pt x="53" y="61"/>
                  </a:cubicBezTo>
                  <a:cubicBezTo>
                    <a:pt x="52" y="62"/>
                    <a:pt x="50" y="63"/>
                    <a:pt x="48" y="63"/>
                  </a:cubicBezTo>
                  <a:cubicBezTo>
                    <a:pt x="41" y="63"/>
                    <a:pt x="37" y="67"/>
                    <a:pt x="29" y="65"/>
                  </a:cubicBezTo>
                  <a:cubicBezTo>
                    <a:pt x="23" y="63"/>
                    <a:pt x="18" y="64"/>
                    <a:pt x="18" y="58"/>
                  </a:cubicBezTo>
                  <a:cubicBezTo>
                    <a:pt x="18" y="48"/>
                    <a:pt x="18" y="39"/>
                    <a:pt x="18" y="28"/>
                  </a:cubicBezTo>
                  <a:cubicBezTo>
                    <a:pt x="18" y="20"/>
                    <a:pt x="26" y="14"/>
                    <a:pt x="37" y="18"/>
                  </a:cubicBezTo>
                  <a:cubicBezTo>
                    <a:pt x="47" y="22"/>
                    <a:pt x="57" y="28"/>
                    <a:pt x="62" y="35"/>
                  </a:cubicBezTo>
                  <a:cubicBezTo>
                    <a:pt x="63" y="36"/>
                    <a:pt x="63" y="40"/>
                    <a:pt x="64" y="4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9" name="Freeform 396"/>
            <p:cNvSpPr>
              <a:spLocks noEditPoints="1"/>
            </p:cNvSpPr>
            <p:nvPr userDrawn="1"/>
          </p:nvSpPr>
          <p:spPr bwMode="auto">
            <a:xfrm>
              <a:off x="1838325" y="4819651"/>
              <a:ext cx="109538" cy="180975"/>
            </a:xfrm>
            <a:custGeom>
              <a:avLst/>
              <a:gdLst>
                <a:gd name="T0" fmla="*/ 0 w 109"/>
                <a:gd name="T1" fmla="*/ 164 h 178"/>
                <a:gd name="T2" fmla="*/ 14 w 109"/>
                <a:gd name="T3" fmla="*/ 106 h 178"/>
                <a:gd name="T4" fmla="*/ 28 w 109"/>
                <a:gd name="T5" fmla="*/ 25 h 178"/>
                <a:gd name="T6" fmla="*/ 36 w 109"/>
                <a:gd name="T7" fmla="*/ 1 h 178"/>
                <a:gd name="T8" fmla="*/ 59 w 109"/>
                <a:gd name="T9" fmla="*/ 1 h 178"/>
                <a:gd name="T10" fmla="*/ 73 w 109"/>
                <a:gd name="T11" fmla="*/ 16 h 178"/>
                <a:gd name="T12" fmla="*/ 91 w 109"/>
                <a:gd name="T13" fmla="*/ 59 h 178"/>
                <a:gd name="T14" fmla="*/ 95 w 109"/>
                <a:gd name="T15" fmla="*/ 74 h 178"/>
                <a:gd name="T16" fmla="*/ 97 w 109"/>
                <a:gd name="T17" fmla="*/ 103 h 178"/>
                <a:gd name="T18" fmla="*/ 100 w 109"/>
                <a:gd name="T19" fmla="*/ 123 h 178"/>
                <a:gd name="T20" fmla="*/ 102 w 109"/>
                <a:gd name="T21" fmla="*/ 155 h 178"/>
                <a:gd name="T22" fmla="*/ 85 w 109"/>
                <a:gd name="T23" fmla="*/ 168 h 178"/>
                <a:gd name="T24" fmla="*/ 83 w 109"/>
                <a:gd name="T25" fmla="*/ 122 h 178"/>
                <a:gd name="T26" fmla="*/ 56 w 109"/>
                <a:gd name="T27" fmla="*/ 120 h 178"/>
                <a:gd name="T28" fmla="*/ 26 w 109"/>
                <a:gd name="T29" fmla="*/ 120 h 178"/>
                <a:gd name="T30" fmla="*/ 17 w 109"/>
                <a:gd name="T31" fmla="*/ 152 h 178"/>
                <a:gd name="T32" fmla="*/ 0 w 109"/>
                <a:gd name="T33" fmla="*/ 164 h 178"/>
                <a:gd name="T34" fmla="*/ 0 w 109"/>
                <a:gd name="T35" fmla="*/ 164 h 178"/>
                <a:gd name="T36" fmla="*/ 34 w 109"/>
                <a:gd name="T37" fmla="*/ 101 h 178"/>
                <a:gd name="T38" fmla="*/ 55 w 109"/>
                <a:gd name="T39" fmla="*/ 101 h 178"/>
                <a:gd name="T40" fmla="*/ 67 w 109"/>
                <a:gd name="T41" fmla="*/ 101 h 178"/>
                <a:gd name="T42" fmla="*/ 81 w 109"/>
                <a:gd name="T43" fmla="*/ 79 h 178"/>
                <a:gd name="T44" fmla="*/ 77 w 109"/>
                <a:gd name="T45" fmla="*/ 65 h 178"/>
                <a:gd name="T46" fmla="*/ 69 w 109"/>
                <a:gd name="T47" fmla="*/ 46 h 178"/>
                <a:gd name="T48" fmla="*/ 56 w 109"/>
                <a:gd name="T49" fmla="*/ 28 h 178"/>
                <a:gd name="T50" fmla="*/ 40 w 109"/>
                <a:gd name="T51" fmla="*/ 38 h 178"/>
                <a:gd name="T52" fmla="*/ 39 w 109"/>
                <a:gd name="T53" fmla="*/ 44 h 178"/>
                <a:gd name="T54" fmla="*/ 35 w 109"/>
                <a:gd name="T55" fmla="*/ 79 h 178"/>
                <a:gd name="T56" fmla="*/ 31 w 109"/>
                <a:gd name="T57" fmla="*/ 93 h 178"/>
                <a:gd name="T58" fmla="*/ 34 w 109"/>
                <a:gd name="T59" fmla="*/ 10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78">
                  <a:moveTo>
                    <a:pt x="0" y="164"/>
                  </a:moveTo>
                  <a:cubicBezTo>
                    <a:pt x="3" y="144"/>
                    <a:pt x="9" y="125"/>
                    <a:pt x="14" y="106"/>
                  </a:cubicBezTo>
                  <a:cubicBezTo>
                    <a:pt x="20" y="80"/>
                    <a:pt x="19" y="51"/>
                    <a:pt x="28" y="25"/>
                  </a:cubicBezTo>
                  <a:cubicBezTo>
                    <a:pt x="32" y="17"/>
                    <a:pt x="25" y="1"/>
                    <a:pt x="36" y="1"/>
                  </a:cubicBezTo>
                  <a:cubicBezTo>
                    <a:pt x="44" y="1"/>
                    <a:pt x="50" y="3"/>
                    <a:pt x="59" y="1"/>
                  </a:cubicBezTo>
                  <a:cubicBezTo>
                    <a:pt x="69" y="0"/>
                    <a:pt x="69" y="8"/>
                    <a:pt x="73" y="16"/>
                  </a:cubicBezTo>
                  <a:cubicBezTo>
                    <a:pt x="78" y="29"/>
                    <a:pt x="87" y="45"/>
                    <a:pt x="91" y="59"/>
                  </a:cubicBezTo>
                  <a:cubicBezTo>
                    <a:pt x="92" y="64"/>
                    <a:pt x="93" y="69"/>
                    <a:pt x="95" y="74"/>
                  </a:cubicBezTo>
                  <a:cubicBezTo>
                    <a:pt x="97" y="81"/>
                    <a:pt x="97" y="95"/>
                    <a:pt x="97" y="103"/>
                  </a:cubicBezTo>
                  <a:cubicBezTo>
                    <a:pt x="97" y="110"/>
                    <a:pt x="100" y="116"/>
                    <a:pt x="100" y="123"/>
                  </a:cubicBezTo>
                  <a:cubicBezTo>
                    <a:pt x="100" y="134"/>
                    <a:pt x="99" y="145"/>
                    <a:pt x="102" y="155"/>
                  </a:cubicBezTo>
                  <a:cubicBezTo>
                    <a:pt x="109" y="178"/>
                    <a:pt x="93" y="164"/>
                    <a:pt x="85" y="168"/>
                  </a:cubicBezTo>
                  <a:cubicBezTo>
                    <a:pt x="85" y="161"/>
                    <a:pt x="87" y="125"/>
                    <a:pt x="83" y="122"/>
                  </a:cubicBezTo>
                  <a:cubicBezTo>
                    <a:pt x="82" y="121"/>
                    <a:pt x="58" y="120"/>
                    <a:pt x="56" y="120"/>
                  </a:cubicBezTo>
                  <a:cubicBezTo>
                    <a:pt x="45" y="120"/>
                    <a:pt x="36" y="120"/>
                    <a:pt x="26" y="120"/>
                  </a:cubicBezTo>
                  <a:cubicBezTo>
                    <a:pt x="25" y="132"/>
                    <a:pt x="18" y="141"/>
                    <a:pt x="17" y="152"/>
                  </a:cubicBezTo>
                  <a:cubicBezTo>
                    <a:pt x="16" y="162"/>
                    <a:pt x="11" y="171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  <a:moveTo>
                    <a:pt x="34" y="101"/>
                  </a:moveTo>
                  <a:cubicBezTo>
                    <a:pt x="38" y="107"/>
                    <a:pt x="50" y="103"/>
                    <a:pt x="55" y="101"/>
                  </a:cubicBezTo>
                  <a:cubicBezTo>
                    <a:pt x="59" y="101"/>
                    <a:pt x="63" y="101"/>
                    <a:pt x="67" y="101"/>
                  </a:cubicBezTo>
                  <a:cubicBezTo>
                    <a:pt x="80" y="109"/>
                    <a:pt x="81" y="87"/>
                    <a:pt x="81" y="79"/>
                  </a:cubicBezTo>
                  <a:cubicBezTo>
                    <a:pt x="81" y="77"/>
                    <a:pt x="78" y="66"/>
                    <a:pt x="77" y="65"/>
                  </a:cubicBezTo>
                  <a:cubicBezTo>
                    <a:pt x="73" y="60"/>
                    <a:pt x="73" y="51"/>
                    <a:pt x="69" y="46"/>
                  </a:cubicBezTo>
                  <a:cubicBezTo>
                    <a:pt x="69" y="42"/>
                    <a:pt x="62" y="28"/>
                    <a:pt x="56" y="28"/>
                  </a:cubicBezTo>
                  <a:cubicBezTo>
                    <a:pt x="51" y="28"/>
                    <a:pt x="40" y="26"/>
                    <a:pt x="40" y="38"/>
                  </a:cubicBezTo>
                  <a:cubicBezTo>
                    <a:pt x="40" y="40"/>
                    <a:pt x="39" y="42"/>
                    <a:pt x="39" y="44"/>
                  </a:cubicBezTo>
                  <a:cubicBezTo>
                    <a:pt x="39" y="56"/>
                    <a:pt x="35" y="67"/>
                    <a:pt x="35" y="79"/>
                  </a:cubicBezTo>
                  <a:cubicBezTo>
                    <a:pt x="32" y="84"/>
                    <a:pt x="33" y="88"/>
                    <a:pt x="31" y="93"/>
                  </a:cubicBezTo>
                  <a:cubicBezTo>
                    <a:pt x="30" y="96"/>
                    <a:pt x="31" y="100"/>
                    <a:pt x="34" y="10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0" name="Freeform 397"/>
            <p:cNvSpPr>
              <a:spLocks noEditPoints="1"/>
            </p:cNvSpPr>
            <p:nvPr userDrawn="1"/>
          </p:nvSpPr>
          <p:spPr bwMode="auto">
            <a:xfrm>
              <a:off x="1700213" y="4818063"/>
              <a:ext cx="104775" cy="153988"/>
            </a:xfrm>
            <a:custGeom>
              <a:avLst/>
              <a:gdLst>
                <a:gd name="T0" fmla="*/ 16 w 103"/>
                <a:gd name="T1" fmla="*/ 42 h 152"/>
                <a:gd name="T2" fmla="*/ 16 w 103"/>
                <a:gd name="T3" fmla="*/ 95 h 152"/>
                <a:gd name="T4" fmla="*/ 16 w 103"/>
                <a:gd name="T5" fmla="*/ 122 h 152"/>
                <a:gd name="T6" fmla="*/ 16 w 103"/>
                <a:gd name="T7" fmla="*/ 134 h 152"/>
                <a:gd name="T8" fmla="*/ 8 w 103"/>
                <a:gd name="T9" fmla="*/ 149 h 152"/>
                <a:gd name="T10" fmla="*/ 37 w 103"/>
                <a:gd name="T11" fmla="*/ 150 h 152"/>
                <a:gd name="T12" fmla="*/ 91 w 103"/>
                <a:gd name="T13" fmla="*/ 127 h 152"/>
                <a:gd name="T14" fmla="*/ 102 w 103"/>
                <a:gd name="T15" fmla="*/ 78 h 152"/>
                <a:gd name="T16" fmla="*/ 70 w 103"/>
                <a:gd name="T17" fmla="*/ 11 h 152"/>
                <a:gd name="T18" fmla="*/ 23 w 103"/>
                <a:gd name="T19" fmla="*/ 5 h 152"/>
                <a:gd name="T20" fmla="*/ 16 w 103"/>
                <a:gd name="T21" fmla="*/ 42 h 152"/>
                <a:gd name="T22" fmla="*/ 16 w 103"/>
                <a:gd name="T23" fmla="*/ 42 h 152"/>
                <a:gd name="T24" fmla="*/ 38 w 103"/>
                <a:gd name="T25" fmla="*/ 32 h 152"/>
                <a:gd name="T26" fmla="*/ 44 w 103"/>
                <a:gd name="T27" fmla="*/ 32 h 152"/>
                <a:gd name="T28" fmla="*/ 59 w 103"/>
                <a:gd name="T29" fmla="*/ 36 h 152"/>
                <a:gd name="T30" fmla="*/ 78 w 103"/>
                <a:gd name="T31" fmla="*/ 52 h 152"/>
                <a:gd name="T32" fmla="*/ 86 w 103"/>
                <a:gd name="T33" fmla="*/ 72 h 152"/>
                <a:gd name="T34" fmla="*/ 86 w 103"/>
                <a:gd name="T35" fmla="*/ 77 h 152"/>
                <a:gd name="T36" fmla="*/ 87 w 103"/>
                <a:gd name="T37" fmla="*/ 94 h 152"/>
                <a:gd name="T38" fmla="*/ 77 w 103"/>
                <a:gd name="T39" fmla="*/ 115 h 152"/>
                <a:gd name="T40" fmla="*/ 51 w 103"/>
                <a:gd name="T41" fmla="*/ 127 h 152"/>
                <a:gd name="T42" fmla="*/ 42 w 103"/>
                <a:gd name="T43" fmla="*/ 128 h 152"/>
                <a:gd name="T44" fmla="*/ 36 w 103"/>
                <a:gd name="T45" fmla="*/ 107 h 152"/>
                <a:gd name="T46" fmla="*/ 34 w 103"/>
                <a:gd name="T47" fmla="*/ 103 h 152"/>
                <a:gd name="T48" fmla="*/ 34 w 103"/>
                <a:gd name="T49" fmla="*/ 35 h 152"/>
                <a:gd name="T50" fmla="*/ 38 w 103"/>
                <a:gd name="T51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152">
                  <a:moveTo>
                    <a:pt x="16" y="42"/>
                  </a:moveTo>
                  <a:cubicBezTo>
                    <a:pt x="16" y="60"/>
                    <a:pt x="16" y="78"/>
                    <a:pt x="16" y="95"/>
                  </a:cubicBezTo>
                  <a:cubicBezTo>
                    <a:pt x="16" y="104"/>
                    <a:pt x="16" y="113"/>
                    <a:pt x="16" y="122"/>
                  </a:cubicBezTo>
                  <a:cubicBezTo>
                    <a:pt x="16" y="124"/>
                    <a:pt x="16" y="132"/>
                    <a:pt x="16" y="134"/>
                  </a:cubicBezTo>
                  <a:cubicBezTo>
                    <a:pt x="14" y="141"/>
                    <a:pt x="9" y="142"/>
                    <a:pt x="8" y="149"/>
                  </a:cubicBezTo>
                  <a:cubicBezTo>
                    <a:pt x="17" y="152"/>
                    <a:pt x="29" y="150"/>
                    <a:pt x="37" y="150"/>
                  </a:cubicBezTo>
                  <a:cubicBezTo>
                    <a:pt x="59" y="150"/>
                    <a:pt x="77" y="146"/>
                    <a:pt x="91" y="127"/>
                  </a:cubicBezTo>
                  <a:cubicBezTo>
                    <a:pt x="100" y="115"/>
                    <a:pt x="103" y="94"/>
                    <a:pt x="102" y="78"/>
                  </a:cubicBezTo>
                  <a:cubicBezTo>
                    <a:pt x="101" y="47"/>
                    <a:pt x="95" y="26"/>
                    <a:pt x="70" y="11"/>
                  </a:cubicBezTo>
                  <a:cubicBezTo>
                    <a:pt x="55" y="3"/>
                    <a:pt x="38" y="8"/>
                    <a:pt x="23" y="5"/>
                  </a:cubicBezTo>
                  <a:cubicBezTo>
                    <a:pt x="0" y="0"/>
                    <a:pt x="16" y="1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38" y="32"/>
                  </a:moveTo>
                  <a:cubicBezTo>
                    <a:pt x="40" y="29"/>
                    <a:pt x="42" y="31"/>
                    <a:pt x="44" y="32"/>
                  </a:cubicBezTo>
                  <a:cubicBezTo>
                    <a:pt x="49" y="32"/>
                    <a:pt x="54" y="33"/>
                    <a:pt x="59" y="36"/>
                  </a:cubicBezTo>
                  <a:cubicBezTo>
                    <a:pt x="66" y="36"/>
                    <a:pt x="74" y="47"/>
                    <a:pt x="78" y="52"/>
                  </a:cubicBezTo>
                  <a:cubicBezTo>
                    <a:pt x="83" y="58"/>
                    <a:pt x="83" y="67"/>
                    <a:pt x="86" y="72"/>
                  </a:cubicBezTo>
                  <a:cubicBezTo>
                    <a:pt x="86" y="74"/>
                    <a:pt x="86" y="75"/>
                    <a:pt x="86" y="77"/>
                  </a:cubicBezTo>
                  <a:cubicBezTo>
                    <a:pt x="88" y="81"/>
                    <a:pt x="87" y="89"/>
                    <a:pt x="87" y="94"/>
                  </a:cubicBezTo>
                  <a:cubicBezTo>
                    <a:pt x="87" y="99"/>
                    <a:pt x="81" y="113"/>
                    <a:pt x="77" y="115"/>
                  </a:cubicBezTo>
                  <a:cubicBezTo>
                    <a:pt x="70" y="124"/>
                    <a:pt x="60" y="124"/>
                    <a:pt x="51" y="127"/>
                  </a:cubicBezTo>
                  <a:cubicBezTo>
                    <a:pt x="50" y="128"/>
                    <a:pt x="43" y="129"/>
                    <a:pt x="42" y="128"/>
                  </a:cubicBezTo>
                  <a:cubicBezTo>
                    <a:pt x="35" y="124"/>
                    <a:pt x="36" y="115"/>
                    <a:pt x="36" y="107"/>
                  </a:cubicBezTo>
                  <a:cubicBezTo>
                    <a:pt x="35" y="106"/>
                    <a:pt x="34" y="105"/>
                    <a:pt x="34" y="103"/>
                  </a:cubicBezTo>
                  <a:cubicBezTo>
                    <a:pt x="34" y="80"/>
                    <a:pt x="34" y="57"/>
                    <a:pt x="34" y="35"/>
                  </a:cubicBezTo>
                  <a:cubicBezTo>
                    <a:pt x="34" y="32"/>
                    <a:pt x="37" y="31"/>
                    <a:pt x="38" y="3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1" name="Freeform 398"/>
            <p:cNvSpPr>
              <a:spLocks/>
            </p:cNvSpPr>
            <p:nvPr userDrawn="1"/>
          </p:nvSpPr>
          <p:spPr bwMode="auto">
            <a:xfrm>
              <a:off x="1581150" y="4814888"/>
              <a:ext cx="96838" cy="142875"/>
            </a:xfrm>
            <a:custGeom>
              <a:avLst/>
              <a:gdLst>
                <a:gd name="T0" fmla="*/ 2 w 96"/>
                <a:gd name="T1" fmla="*/ 5 h 141"/>
                <a:gd name="T2" fmla="*/ 0 w 96"/>
                <a:gd name="T3" fmla="*/ 139 h 141"/>
                <a:gd name="T4" fmla="*/ 19 w 96"/>
                <a:gd name="T5" fmla="*/ 139 h 141"/>
                <a:gd name="T6" fmla="*/ 17 w 96"/>
                <a:gd name="T7" fmla="*/ 126 h 141"/>
                <a:gd name="T8" fmla="*/ 15 w 96"/>
                <a:gd name="T9" fmla="*/ 88 h 141"/>
                <a:gd name="T10" fmla="*/ 62 w 96"/>
                <a:gd name="T11" fmla="*/ 85 h 141"/>
                <a:gd name="T12" fmla="*/ 64 w 96"/>
                <a:gd name="T13" fmla="*/ 141 h 141"/>
                <a:gd name="T14" fmla="*/ 91 w 96"/>
                <a:gd name="T15" fmla="*/ 139 h 141"/>
                <a:gd name="T16" fmla="*/ 91 w 96"/>
                <a:gd name="T17" fmla="*/ 68 h 141"/>
                <a:gd name="T18" fmla="*/ 92 w 96"/>
                <a:gd name="T19" fmla="*/ 8 h 141"/>
                <a:gd name="T20" fmla="*/ 80 w 96"/>
                <a:gd name="T21" fmla="*/ 3 h 141"/>
                <a:gd name="T22" fmla="*/ 64 w 96"/>
                <a:gd name="T23" fmla="*/ 1 h 141"/>
                <a:gd name="T24" fmla="*/ 61 w 96"/>
                <a:gd name="T25" fmla="*/ 12 h 141"/>
                <a:gd name="T26" fmla="*/ 60 w 96"/>
                <a:gd name="T27" fmla="*/ 60 h 141"/>
                <a:gd name="T28" fmla="*/ 43 w 96"/>
                <a:gd name="T29" fmla="*/ 63 h 141"/>
                <a:gd name="T30" fmla="*/ 22 w 96"/>
                <a:gd name="T31" fmla="*/ 63 h 141"/>
                <a:gd name="T32" fmla="*/ 17 w 96"/>
                <a:gd name="T33" fmla="*/ 2 h 141"/>
                <a:gd name="T34" fmla="*/ 10 w 96"/>
                <a:gd name="T35" fmla="*/ 2 h 141"/>
                <a:gd name="T36" fmla="*/ 2 w 96"/>
                <a:gd name="T37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141">
                  <a:moveTo>
                    <a:pt x="2" y="5"/>
                  </a:moveTo>
                  <a:cubicBezTo>
                    <a:pt x="2" y="50"/>
                    <a:pt x="0" y="95"/>
                    <a:pt x="0" y="139"/>
                  </a:cubicBezTo>
                  <a:cubicBezTo>
                    <a:pt x="5" y="141"/>
                    <a:pt x="14" y="139"/>
                    <a:pt x="19" y="139"/>
                  </a:cubicBezTo>
                  <a:cubicBezTo>
                    <a:pt x="19" y="134"/>
                    <a:pt x="17" y="131"/>
                    <a:pt x="17" y="126"/>
                  </a:cubicBezTo>
                  <a:cubicBezTo>
                    <a:pt x="16" y="113"/>
                    <a:pt x="15" y="101"/>
                    <a:pt x="15" y="88"/>
                  </a:cubicBezTo>
                  <a:cubicBezTo>
                    <a:pt x="30" y="88"/>
                    <a:pt x="48" y="90"/>
                    <a:pt x="62" y="85"/>
                  </a:cubicBezTo>
                  <a:cubicBezTo>
                    <a:pt x="67" y="100"/>
                    <a:pt x="64" y="124"/>
                    <a:pt x="64" y="141"/>
                  </a:cubicBezTo>
                  <a:cubicBezTo>
                    <a:pt x="72" y="139"/>
                    <a:pt x="81" y="139"/>
                    <a:pt x="91" y="139"/>
                  </a:cubicBezTo>
                  <a:cubicBezTo>
                    <a:pt x="96" y="118"/>
                    <a:pt x="91" y="90"/>
                    <a:pt x="91" y="68"/>
                  </a:cubicBezTo>
                  <a:cubicBezTo>
                    <a:pt x="91" y="48"/>
                    <a:pt x="92" y="28"/>
                    <a:pt x="92" y="8"/>
                  </a:cubicBezTo>
                  <a:cubicBezTo>
                    <a:pt x="88" y="7"/>
                    <a:pt x="83" y="4"/>
                    <a:pt x="80" y="3"/>
                  </a:cubicBezTo>
                  <a:cubicBezTo>
                    <a:pt x="74" y="2"/>
                    <a:pt x="70" y="2"/>
                    <a:pt x="64" y="1"/>
                  </a:cubicBezTo>
                  <a:cubicBezTo>
                    <a:pt x="60" y="6"/>
                    <a:pt x="61" y="6"/>
                    <a:pt x="61" y="12"/>
                  </a:cubicBezTo>
                  <a:cubicBezTo>
                    <a:pt x="61" y="29"/>
                    <a:pt x="61" y="45"/>
                    <a:pt x="60" y="60"/>
                  </a:cubicBezTo>
                  <a:cubicBezTo>
                    <a:pt x="54" y="60"/>
                    <a:pt x="49" y="63"/>
                    <a:pt x="43" y="63"/>
                  </a:cubicBezTo>
                  <a:cubicBezTo>
                    <a:pt x="35" y="63"/>
                    <a:pt x="28" y="63"/>
                    <a:pt x="22" y="63"/>
                  </a:cubicBezTo>
                  <a:cubicBezTo>
                    <a:pt x="18" y="44"/>
                    <a:pt x="17" y="22"/>
                    <a:pt x="17" y="2"/>
                  </a:cubicBezTo>
                  <a:cubicBezTo>
                    <a:pt x="14" y="2"/>
                    <a:pt x="13" y="2"/>
                    <a:pt x="10" y="2"/>
                  </a:cubicBezTo>
                  <a:cubicBezTo>
                    <a:pt x="5" y="2"/>
                    <a:pt x="4" y="0"/>
                    <a:pt x="2" y="5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2" name="Freeform 399"/>
            <p:cNvSpPr>
              <a:spLocks/>
            </p:cNvSpPr>
            <p:nvPr userDrawn="1"/>
          </p:nvSpPr>
          <p:spPr bwMode="auto">
            <a:xfrm>
              <a:off x="1217613" y="4819651"/>
              <a:ext cx="53975" cy="155575"/>
            </a:xfrm>
            <a:custGeom>
              <a:avLst/>
              <a:gdLst>
                <a:gd name="T0" fmla="*/ 0 w 53"/>
                <a:gd name="T1" fmla="*/ 6 h 153"/>
                <a:gd name="T2" fmla="*/ 53 w 53"/>
                <a:gd name="T3" fmla="*/ 5 h 153"/>
                <a:gd name="T4" fmla="*/ 40 w 53"/>
                <a:gd name="T5" fmla="*/ 26 h 153"/>
                <a:gd name="T6" fmla="*/ 36 w 53"/>
                <a:gd name="T7" fmla="*/ 68 h 153"/>
                <a:gd name="T8" fmla="*/ 36 w 53"/>
                <a:gd name="T9" fmla="*/ 130 h 153"/>
                <a:gd name="T10" fmla="*/ 42 w 53"/>
                <a:gd name="T11" fmla="*/ 144 h 153"/>
                <a:gd name="T12" fmla="*/ 22 w 53"/>
                <a:gd name="T13" fmla="*/ 148 h 153"/>
                <a:gd name="T14" fmla="*/ 1 w 53"/>
                <a:gd name="T15" fmla="*/ 146 h 153"/>
                <a:gd name="T16" fmla="*/ 11 w 53"/>
                <a:gd name="T17" fmla="*/ 130 h 153"/>
                <a:gd name="T18" fmla="*/ 13 w 53"/>
                <a:gd name="T19" fmla="*/ 99 h 153"/>
                <a:gd name="T20" fmla="*/ 12 w 53"/>
                <a:gd name="T21" fmla="*/ 50 h 153"/>
                <a:gd name="T22" fmla="*/ 12 w 53"/>
                <a:gd name="T23" fmla="*/ 27 h 153"/>
                <a:gd name="T24" fmla="*/ 5 w 53"/>
                <a:gd name="T25" fmla="*/ 16 h 153"/>
                <a:gd name="T26" fmla="*/ 0 w 53"/>
                <a:gd name="T27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53">
                  <a:moveTo>
                    <a:pt x="0" y="6"/>
                  </a:moveTo>
                  <a:cubicBezTo>
                    <a:pt x="17" y="1"/>
                    <a:pt x="36" y="5"/>
                    <a:pt x="53" y="5"/>
                  </a:cubicBezTo>
                  <a:cubicBezTo>
                    <a:pt x="50" y="13"/>
                    <a:pt x="40" y="19"/>
                    <a:pt x="40" y="26"/>
                  </a:cubicBezTo>
                  <a:cubicBezTo>
                    <a:pt x="39" y="40"/>
                    <a:pt x="36" y="54"/>
                    <a:pt x="36" y="68"/>
                  </a:cubicBezTo>
                  <a:cubicBezTo>
                    <a:pt x="34" y="88"/>
                    <a:pt x="35" y="110"/>
                    <a:pt x="36" y="130"/>
                  </a:cubicBezTo>
                  <a:cubicBezTo>
                    <a:pt x="36" y="136"/>
                    <a:pt x="40" y="140"/>
                    <a:pt x="42" y="144"/>
                  </a:cubicBezTo>
                  <a:cubicBezTo>
                    <a:pt x="44" y="153"/>
                    <a:pt x="26" y="148"/>
                    <a:pt x="22" y="148"/>
                  </a:cubicBezTo>
                  <a:cubicBezTo>
                    <a:pt x="16" y="148"/>
                    <a:pt x="6" y="148"/>
                    <a:pt x="1" y="146"/>
                  </a:cubicBezTo>
                  <a:cubicBezTo>
                    <a:pt x="1" y="140"/>
                    <a:pt x="8" y="134"/>
                    <a:pt x="11" y="130"/>
                  </a:cubicBezTo>
                  <a:cubicBezTo>
                    <a:pt x="15" y="124"/>
                    <a:pt x="14" y="105"/>
                    <a:pt x="13" y="99"/>
                  </a:cubicBezTo>
                  <a:cubicBezTo>
                    <a:pt x="10" y="83"/>
                    <a:pt x="11" y="66"/>
                    <a:pt x="12" y="50"/>
                  </a:cubicBezTo>
                  <a:cubicBezTo>
                    <a:pt x="12" y="42"/>
                    <a:pt x="12" y="34"/>
                    <a:pt x="12" y="27"/>
                  </a:cubicBezTo>
                  <a:cubicBezTo>
                    <a:pt x="11" y="19"/>
                    <a:pt x="8" y="22"/>
                    <a:pt x="5" y="16"/>
                  </a:cubicBezTo>
                  <a:cubicBezTo>
                    <a:pt x="4" y="13"/>
                    <a:pt x="4" y="0"/>
                    <a:pt x="0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3" name="Freeform 400"/>
            <p:cNvSpPr>
              <a:spLocks noEditPoints="1"/>
            </p:cNvSpPr>
            <p:nvPr userDrawn="1"/>
          </p:nvSpPr>
          <p:spPr bwMode="auto">
            <a:xfrm>
              <a:off x="1304925" y="4814888"/>
              <a:ext cx="120650" cy="173038"/>
            </a:xfrm>
            <a:custGeom>
              <a:avLst/>
              <a:gdLst>
                <a:gd name="T0" fmla="*/ 5 w 118"/>
                <a:gd name="T1" fmla="*/ 22 h 170"/>
                <a:gd name="T2" fmla="*/ 5 w 118"/>
                <a:gd name="T3" fmla="*/ 59 h 170"/>
                <a:gd name="T4" fmla="*/ 2 w 118"/>
                <a:gd name="T5" fmla="*/ 111 h 170"/>
                <a:gd name="T6" fmla="*/ 0 w 118"/>
                <a:gd name="T7" fmla="*/ 162 h 170"/>
                <a:gd name="T8" fmla="*/ 30 w 118"/>
                <a:gd name="T9" fmla="*/ 164 h 170"/>
                <a:gd name="T10" fmla="*/ 34 w 118"/>
                <a:gd name="T11" fmla="*/ 100 h 170"/>
                <a:gd name="T12" fmla="*/ 53 w 118"/>
                <a:gd name="T13" fmla="*/ 126 h 170"/>
                <a:gd name="T14" fmla="*/ 66 w 118"/>
                <a:gd name="T15" fmla="*/ 145 h 170"/>
                <a:gd name="T16" fmla="*/ 75 w 118"/>
                <a:gd name="T17" fmla="*/ 157 h 170"/>
                <a:gd name="T18" fmla="*/ 83 w 118"/>
                <a:gd name="T19" fmla="*/ 166 h 170"/>
                <a:gd name="T20" fmla="*/ 98 w 118"/>
                <a:gd name="T21" fmla="*/ 167 h 170"/>
                <a:gd name="T22" fmla="*/ 113 w 118"/>
                <a:gd name="T23" fmla="*/ 170 h 170"/>
                <a:gd name="T24" fmla="*/ 89 w 118"/>
                <a:gd name="T25" fmla="*/ 128 h 170"/>
                <a:gd name="T26" fmla="*/ 78 w 118"/>
                <a:gd name="T27" fmla="*/ 106 h 170"/>
                <a:gd name="T28" fmla="*/ 67 w 118"/>
                <a:gd name="T29" fmla="*/ 87 h 170"/>
                <a:gd name="T30" fmla="*/ 111 w 118"/>
                <a:gd name="T31" fmla="*/ 64 h 170"/>
                <a:gd name="T32" fmla="*/ 98 w 118"/>
                <a:gd name="T33" fmla="*/ 21 h 170"/>
                <a:gd name="T34" fmla="*/ 70 w 118"/>
                <a:gd name="T35" fmla="*/ 6 h 170"/>
                <a:gd name="T36" fmla="*/ 27 w 118"/>
                <a:gd name="T37" fmla="*/ 2 h 170"/>
                <a:gd name="T38" fmla="*/ 8 w 118"/>
                <a:gd name="T39" fmla="*/ 2 h 170"/>
                <a:gd name="T40" fmla="*/ 5 w 118"/>
                <a:gd name="T41" fmla="*/ 22 h 170"/>
                <a:gd name="T42" fmla="*/ 5 w 118"/>
                <a:gd name="T43" fmla="*/ 22 h 170"/>
                <a:gd name="T44" fmla="*/ 30 w 118"/>
                <a:gd name="T45" fmla="*/ 24 h 170"/>
                <a:gd name="T46" fmla="*/ 45 w 118"/>
                <a:gd name="T47" fmla="*/ 22 h 170"/>
                <a:gd name="T48" fmla="*/ 62 w 118"/>
                <a:gd name="T49" fmla="*/ 26 h 170"/>
                <a:gd name="T50" fmla="*/ 87 w 118"/>
                <a:gd name="T51" fmla="*/ 44 h 170"/>
                <a:gd name="T52" fmla="*/ 89 w 118"/>
                <a:gd name="T53" fmla="*/ 56 h 170"/>
                <a:gd name="T54" fmla="*/ 54 w 118"/>
                <a:gd name="T55" fmla="*/ 73 h 170"/>
                <a:gd name="T56" fmla="*/ 25 w 118"/>
                <a:gd name="T57" fmla="*/ 68 h 170"/>
                <a:gd name="T58" fmla="*/ 25 w 118"/>
                <a:gd name="T59" fmla="*/ 26 h 170"/>
                <a:gd name="T60" fmla="*/ 30 w 118"/>
                <a:gd name="T61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170">
                  <a:moveTo>
                    <a:pt x="5" y="22"/>
                  </a:moveTo>
                  <a:cubicBezTo>
                    <a:pt x="7" y="34"/>
                    <a:pt x="7" y="48"/>
                    <a:pt x="5" y="59"/>
                  </a:cubicBezTo>
                  <a:cubicBezTo>
                    <a:pt x="1" y="75"/>
                    <a:pt x="4" y="94"/>
                    <a:pt x="2" y="111"/>
                  </a:cubicBezTo>
                  <a:cubicBezTo>
                    <a:pt x="0" y="129"/>
                    <a:pt x="0" y="145"/>
                    <a:pt x="0" y="162"/>
                  </a:cubicBezTo>
                  <a:cubicBezTo>
                    <a:pt x="10" y="162"/>
                    <a:pt x="20" y="162"/>
                    <a:pt x="30" y="164"/>
                  </a:cubicBezTo>
                  <a:cubicBezTo>
                    <a:pt x="29" y="146"/>
                    <a:pt x="22" y="112"/>
                    <a:pt x="34" y="100"/>
                  </a:cubicBezTo>
                  <a:cubicBezTo>
                    <a:pt x="40" y="109"/>
                    <a:pt x="47" y="119"/>
                    <a:pt x="53" y="126"/>
                  </a:cubicBezTo>
                  <a:cubicBezTo>
                    <a:pt x="58" y="132"/>
                    <a:pt x="62" y="139"/>
                    <a:pt x="66" y="145"/>
                  </a:cubicBezTo>
                  <a:cubicBezTo>
                    <a:pt x="68" y="149"/>
                    <a:pt x="73" y="153"/>
                    <a:pt x="75" y="157"/>
                  </a:cubicBezTo>
                  <a:cubicBezTo>
                    <a:pt x="78" y="161"/>
                    <a:pt x="76" y="164"/>
                    <a:pt x="83" y="166"/>
                  </a:cubicBezTo>
                  <a:cubicBezTo>
                    <a:pt x="88" y="167"/>
                    <a:pt x="93" y="166"/>
                    <a:pt x="98" y="167"/>
                  </a:cubicBezTo>
                  <a:cubicBezTo>
                    <a:pt x="103" y="169"/>
                    <a:pt x="107" y="170"/>
                    <a:pt x="113" y="170"/>
                  </a:cubicBezTo>
                  <a:cubicBezTo>
                    <a:pt x="112" y="157"/>
                    <a:pt x="95" y="138"/>
                    <a:pt x="89" y="128"/>
                  </a:cubicBezTo>
                  <a:cubicBezTo>
                    <a:pt x="85" y="121"/>
                    <a:pt x="82" y="113"/>
                    <a:pt x="78" y="106"/>
                  </a:cubicBezTo>
                  <a:cubicBezTo>
                    <a:pt x="75" y="100"/>
                    <a:pt x="70" y="92"/>
                    <a:pt x="67" y="87"/>
                  </a:cubicBezTo>
                  <a:cubicBezTo>
                    <a:pt x="82" y="84"/>
                    <a:pt x="106" y="81"/>
                    <a:pt x="111" y="64"/>
                  </a:cubicBezTo>
                  <a:cubicBezTo>
                    <a:pt x="118" y="47"/>
                    <a:pt x="108" y="32"/>
                    <a:pt x="98" y="21"/>
                  </a:cubicBezTo>
                  <a:cubicBezTo>
                    <a:pt x="91" y="13"/>
                    <a:pt x="80" y="10"/>
                    <a:pt x="70" y="6"/>
                  </a:cubicBezTo>
                  <a:cubicBezTo>
                    <a:pt x="55" y="2"/>
                    <a:pt x="43" y="2"/>
                    <a:pt x="27" y="2"/>
                  </a:cubicBezTo>
                  <a:cubicBezTo>
                    <a:pt x="23" y="2"/>
                    <a:pt x="10" y="0"/>
                    <a:pt x="8" y="2"/>
                  </a:cubicBezTo>
                  <a:cubicBezTo>
                    <a:pt x="2" y="5"/>
                    <a:pt x="8" y="20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30" y="24"/>
                  </a:moveTo>
                  <a:cubicBezTo>
                    <a:pt x="33" y="20"/>
                    <a:pt x="40" y="22"/>
                    <a:pt x="45" y="22"/>
                  </a:cubicBezTo>
                  <a:cubicBezTo>
                    <a:pt x="52" y="22"/>
                    <a:pt x="56" y="22"/>
                    <a:pt x="62" y="26"/>
                  </a:cubicBezTo>
                  <a:cubicBezTo>
                    <a:pt x="72" y="26"/>
                    <a:pt x="87" y="30"/>
                    <a:pt x="87" y="44"/>
                  </a:cubicBezTo>
                  <a:cubicBezTo>
                    <a:pt x="91" y="46"/>
                    <a:pt x="92" y="53"/>
                    <a:pt x="89" y="56"/>
                  </a:cubicBezTo>
                  <a:cubicBezTo>
                    <a:pt x="83" y="73"/>
                    <a:pt x="68" y="73"/>
                    <a:pt x="54" y="73"/>
                  </a:cubicBezTo>
                  <a:cubicBezTo>
                    <a:pt x="50" y="75"/>
                    <a:pt x="25" y="83"/>
                    <a:pt x="25" y="68"/>
                  </a:cubicBezTo>
                  <a:cubicBezTo>
                    <a:pt x="25" y="55"/>
                    <a:pt x="25" y="40"/>
                    <a:pt x="25" y="26"/>
                  </a:cubicBezTo>
                  <a:cubicBezTo>
                    <a:pt x="25" y="23"/>
                    <a:pt x="29" y="22"/>
                    <a:pt x="30" y="2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4" name="Freeform 401"/>
            <p:cNvSpPr>
              <a:spLocks/>
            </p:cNvSpPr>
            <p:nvPr userDrawn="1"/>
          </p:nvSpPr>
          <p:spPr bwMode="auto">
            <a:xfrm>
              <a:off x="1438275" y="4808538"/>
              <a:ext cx="111125" cy="155575"/>
            </a:xfrm>
            <a:custGeom>
              <a:avLst/>
              <a:gdLst>
                <a:gd name="T0" fmla="*/ 4 w 109"/>
                <a:gd name="T1" fmla="*/ 2 h 154"/>
                <a:gd name="T2" fmla="*/ 4 w 109"/>
                <a:gd name="T3" fmla="*/ 43 h 154"/>
                <a:gd name="T4" fmla="*/ 45 w 109"/>
                <a:gd name="T5" fmla="*/ 42 h 154"/>
                <a:gd name="T6" fmla="*/ 45 w 109"/>
                <a:gd name="T7" fmla="*/ 52 h 154"/>
                <a:gd name="T8" fmla="*/ 45 w 109"/>
                <a:gd name="T9" fmla="*/ 79 h 154"/>
                <a:gd name="T10" fmla="*/ 43 w 109"/>
                <a:gd name="T11" fmla="*/ 97 h 154"/>
                <a:gd name="T12" fmla="*/ 43 w 109"/>
                <a:gd name="T13" fmla="*/ 150 h 154"/>
                <a:gd name="T14" fmla="*/ 62 w 109"/>
                <a:gd name="T15" fmla="*/ 154 h 154"/>
                <a:gd name="T16" fmla="*/ 66 w 109"/>
                <a:gd name="T17" fmla="*/ 125 h 154"/>
                <a:gd name="T18" fmla="*/ 66 w 109"/>
                <a:gd name="T19" fmla="*/ 79 h 154"/>
                <a:gd name="T20" fmla="*/ 66 w 109"/>
                <a:gd name="T21" fmla="*/ 60 h 154"/>
                <a:gd name="T22" fmla="*/ 67 w 109"/>
                <a:gd name="T23" fmla="*/ 48 h 154"/>
                <a:gd name="T24" fmla="*/ 67 w 109"/>
                <a:gd name="T25" fmla="*/ 37 h 154"/>
                <a:gd name="T26" fmla="*/ 90 w 109"/>
                <a:gd name="T27" fmla="*/ 32 h 154"/>
                <a:gd name="T28" fmla="*/ 107 w 109"/>
                <a:gd name="T29" fmla="*/ 29 h 154"/>
                <a:gd name="T30" fmla="*/ 107 w 109"/>
                <a:gd name="T31" fmla="*/ 2 h 154"/>
                <a:gd name="T32" fmla="*/ 94 w 109"/>
                <a:gd name="T33" fmla="*/ 2 h 154"/>
                <a:gd name="T34" fmla="*/ 45 w 109"/>
                <a:gd name="T35" fmla="*/ 1 h 154"/>
                <a:gd name="T36" fmla="*/ 23 w 109"/>
                <a:gd name="T37" fmla="*/ 2 h 154"/>
                <a:gd name="T38" fmla="*/ 14 w 109"/>
                <a:gd name="T39" fmla="*/ 2 h 154"/>
                <a:gd name="T40" fmla="*/ 9 w 109"/>
                <a:gd name="T41" fmla="*/ 2 h 154"/>
                <a:gd name="T42" fmla="*/ 4 w 109"/>
                <a:gd name="T4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54">
                  <a:moveTo>
                    <a:pt x="4" y="2"/>
                  </a:moveTo>
                  <a:cubicBezTo>
                    <a:pt x="6" y="16"/>
                    <a:pt x="4" y="30"/>
                    <a:pt x="4" y="43"/>
                  </a:cubicBezTo>
                  <a:cubicBezTo>
                    <a:pt x="18" y="42"/>
                    <a:pt x="30" y="42"/>
                    <a:pt x="45" y="42"/>
                  </a:cubicBezTo>
                  <a:cubicBezTo>
                    <a:pt x="45" y="46"/>
                    <a:pt x="45" y="47"/>
                    <a:pt x="45" y="52"/>
                  </a:cubicBezTo>
                  <a:cubicBezTo>
                    <a:pt x="42" y="61"/>
                    <a:pt x="43" y="70"/>
                    <a:pt x="45" y="79"/>
                  </a:cubicBezTo>
                  <a:cubicBezTo>
                    <a:pt x="46" y="85"/>
                    <a:pt x="43" y="91"/>
                    <a:pt x="43" y="97"/>
                  </a:cubicBezTo>
                  <a:cubicBezTo>
                    <a:pt x="43" y="115"/>
                    <a:pt x="43" y="132"/>
                    <a:pt x="43" y="150"/>
                  </a:cubicBezTo>
                  <a:cubicBezTo>
                    <a:pt x="50" y="153"/>
                    <a:pt x="55" y="154"/>
                    <a:pt x="62" y="154"/>
                  </a:cubicBezTo>
                  <a:cubicBezTo>
                    <a:pt x="66" y="144"/>
                    <a:pt x="64" y="135"/>
                    <a:pt x="66" y="125"/>
                  </a:cubicBezTo>
                  <a:cubicBezTo>
                    <a:pt x="68" y="112"/>
                    <a:pt x="66" y="94"/>
                    <a:pt x="66" y="79"/>
                  </a:cubicBezTo>
                  <a:cubicBezTo>
                    <a:pt x="66" y="73"/>
                    <a:pt x="66" y="66"/>
                    <a:pt x="66" y="60"/>
                  </a:cubicBezTo>
                  <a:cubicBezTo>
                    <a:pt x="66" y="55"/>
                    <a:pt x="67" y="52"/>
                    <a:pt x="67" y="48"/>
                  </a:cubicBezTo>
                  <a:cubicBezTo>
                    <a:pt x="68" y="41"/>
                    <a:pt x="69" y="43"/>
                    <a:pt x="67" y="37"/>
                  </a:cubicBezTo>
                  <a:cubicBezTo>
                    <a:pt x="75" y="36"/>
                    <a:pt x="82" y="32"/>
                    <a:pt x="90" y="32"/>
                  </a:cubicBezTo>
                  <a:cubicBezTo>
                    <a:pt x="96" y="32"/>
                    <a:pt x="101" y="30"/>
                    <a:pt x="107" y="29"/>
                  </a:cubicBezTo>
                  <a:cubicBezTo>
                    <a:pt x="107" y="21"/>
                    <a:pt x="109" y="10"/>
                    <a:pt x="107" y="2"/>
                  </a:cubicBezTo>
                  <a:cubicBezTo>
                    <a:pt x="102" y="0"/>
                    <a:pt x="99" y="2"/>
                    <a:pt x="94" y="2"/>
                  </a:cubicBezTo>
                  <a:cubicBezTo>
                    <a:pt x="78" y="1"/>
                    <a:pt x="62" y="1"/>
                    <a:pt x="45" y="1"/>
                  </a:cubicBezTo>
                  <a:cubicBezTo>
                    <a:pt x="37" y="1"/>
                    <a:pt x="31" y="2"/>
                    <a:pt x="23" y="2"/>
                  </a:cubicBezTo>
                  <a:cubicBezTo>
                    <a:pt x="20" y="2"/>
                    <a:pt x="17" y="2"/>
                    <a:pt x="14" y="2"/>
                  </a:cubicBezTo>
                  <a:cubicBezTo>
                    <a:pt x="13" y="2"/>
                    <a:pt x="11" y="2"/>
                    <a:pt x="9" y="2"/>
                  </a:cubicBezTo>
                  <a:cubicBezTo>
                    <a:pt x="7" y="2"/>
                    <a:pt x="0" y="0"/>
                    <a:pt x="4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5" name="Freeform 402"/>
            <p:cNvSpPr>
              <a:spLocks/>
            </p:cNvSpPr>
            <p:nvPr userDrawn="1"/>
          </p:nvSpPr>
          <p:spPr bwMode="auto">
            <a:xfrm>
              <a:off x="1958975" y="4808538"/>
              <a:ext cx="136525" cy="166688"/>
            </a:xfrm>
            <a:custGeom>
              <a:avLst/>
              <a:gdLst>
                <a:gd name="T0" fmla="*/ 36 w 135"/>
                <a:gd name="T1" fmla="*/ 62 h 164"/>
                <a:gd name="T2" fmla="*/ 48 w 135"/>
                <a:gd name="T3" fmla="*/ 97 h 164"/>
                <a:gd name="T4" fmla="*/ 48 w 135"/>
                <a:gd name="T5" fmla="*/ 127 h 164"/>
                <a:gd name="T6" fmla="*/ 48 w 135"/>
                <a:gd name="T7" fmla="*/ 147 h 164"/>
                <a:gd name="T8" fmla="*/ 40 w 135"/>
                <a:gd name="T9" fmla="*/ 163 h 164"/>
                <a:gd name="T10" fmla="*/ 84 w 135"/>
                <a:gd name="T11" fmla="*/ 161 h 164"/>
                <a:gd name="T12" fmla="*/ 70 w 135"/>
                <a:gd name="T13" fmla="*/ 147 h 164"/>
                <a:gd name="T14" fmla="*/ 70 w 135"/>
                <a:gd name="T15" fmla="*/ 113 h 164"/>
                <a:gd name="T16" fmla="*/ 76 w 135"/>
                <a:gd name="T17" fmla="*/ 89 h 164"/>
                <a:gd name="T18" fmla="*/ 105 w 135"/>
                <a:gd name="T19" fmla="*/ 52 h 164"/>
                <a:gd name="T20" fmla="*/ 135 w 135"/>
                <a:gd name="T21" fmla="*/ 15 h 164"/>
                <a:gd name="T22" fmla="*/ 113 w 135"/>
                <a:gd name="T23" fmla="*/ 12 h 164"/>
                <a:gd name="T24" fmla="*/ 96 w 135"/>
                <a:gd name="T25" fmla="*/ 12 h 164"/>
                <a:gd name="T26" fmla="*/ 93 w 135"/>
                <a:gd name="T27" fmla="*/ 14 h 164"/>
                <a:gd name="T28" fmla="*/ 90 w 135"/>
                <a:gd name="T29" fmla="*/ 26 h 164"/>
                <a:gd name="T30" fmla="*/ 63 w 135"/>
                <a:gd name="T31" fmla="*/ 66 h 164"/>
                <a:gd name="T32" fmla="*/ 42 w 135"/>
                <a:gd name="T33" fmla="*/ 20 h 164"/>
                <a:gd name="T34" fmla="*/ 32 w 135"/>
                <a:gd name="T35" fmla="*/ 2 h 164"/>
                <a:gd name="T36" fmla="*/ 36 w 135"/>
                <a:gd name="T37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64">
                  <a:moveTo>
                    <a:pt x="36" y="62"/>
                  </a:moveTo>
                  <a:cubicBezTo>
                    <a:pt x="42" y="75"/>
                    <a:pt x="48" y="82"/>
                    <a:pt x="48" y="97"/>
                  </a:cubicBezTo>
                  <a:cubicBezTo>
                    <a:pt x="48" y="107"/>
                    <a:pt x="48" y="118"/>
                    <a:pt x="48" y="127"/>
                  </a:cubicBezTo>
                  <a:cubicBezTo>
                    <a:pt x="48" y="131"/>
                    <a:pt x="48" y="143"/>
                    <a:pt x="48" y="147"/>
                  </a:cubicBezTo>
                  <a:cubicBezTo>
                    <a:pt x="46" y="150"/>
                    <a:pt x="38" y="159"/>
                    <a:pt x="40" y="163"/>
                  </a:cubicBezTo>
                  <a:cubicBezTo>
                    <a:pt x="41" y="164"/>
                    <a:pt x="78" y="161"/>
                    <a:pt x="84" y="161"/>
                  </a:cubicBezTo>
                  <a:cubicBezTo>
                    <a:pt x="80" y="156"/>
                    <a:pt x="71" y="152"/>
                    <a:pt x="70" y="147"/>
                  </a:cubicBezTo>
                  <a:cubicBezTo>
                    <a:pt x="68" y="139"/>
                    <a:pt x="70" y="122"/>
                    <a:pt x="70" y="113"/>
                  </a:cubicBezTo>
                  <a:cubicBezTo>
                    <a:pt x="70" y="101"/>
                    <a:pt x="68" y="95"/>
                    <a:pt x="76" y="89"/>
                  </a:cubicBezTo>
                  <a:cubicBezTo>
                    <a:pt x="88" y="80"/>
                    <a:pt x="97" y="65"/>
                    <a:pt x="105" y="52"/>
                  </a:cubicBezTo>
                  <a:cubicBezTo>
                    <a:pt x="115" y="38"/>
                    <a:pt x="125" y="28"/>
                    <a:pt x="135" y="15"/>
                  </a:cubicBezTo>
                  <a:cubicBezTo>
                    <a:pt x="127" y="15"/>
                    <a:pt x="121" y="12"/>
                    <a:pt x="113" y="12"/>
                  </a:cubicBezTo>
                  <a:cubicBezTo>
                    <a:pt x="109" y="11"/>
                    <a:pt x="101" y="11"/>
                    <a:pt x="96" y="12"/>
                  </a:cubicBezTo>
                  <a:cubicBezTo>
                    <a:pt x="95" y="12"/>
                    <a:pt x="93" y="12"/>
                    <a:pt x="93" y="14"/>
                  </a:cubicBezTo>
                  <a:cubicBezTo>
                    <a:pt x="94" y="21"/>
                    <a:pt x="94" y="18"/>
                    <a:pt x="90" y="26"/>
                  </a:cubicBezTo>
                  <a:cubicBezTo>
                    <a:pt x="83" y="41"/>
                    <a:pt x="73" y="56"/>
                    <a:pt x="63" y="66"/>
                  </a:cubicBezTo>
                  <a:cubicBezTo>
                    <a:pt x="56" y="50"/>
                    <a:pt x="47" y="37"/>
                    <a:pt x="42" y="20"/>
                  </a:cubicBezTo>
                  <a:cubicBezTo>
                    <a:pt x="40" y="13"/>
                    <a:pt x="41" y="0"/>
                    <a:pt x="32" y="2"/>
                  </a:cubicBezTo>
                  <a:cubicBezTo>
                    <a:pt x="0" y="13"/>
                    <a:pt x="9" y="5"/>
                    <a:pt x="36" y="6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6" name="Freeform 403"/>
            <p:cNvSpPr>
              <a:spLocks/>
            </p:cNvSpPr>
            <p:nvPr userDrawn="1"/>
          </p:nvSpPr>
          <p:spPr bwMode="auto">
            <a:xfrm>
              <a:off x="2133600" y="4791076"/>
              <a:ext cx="26988" cy="152400"/>
            </a:xfrm>
            <a:custGeom>
              <a:avLst/>
              <a:gdLst>
                <a:gd name="T0" fmla="*/ 2 w 26"/>
                <a:gd name="T1" fmla="*/ 0 h 150"/>
                <a:gd name="T2" fmla="*/ 2 w 26"/>
                <a:gd name="T3" fmla="*/ 4 h 150"/>
                <a:gd name="T4" fmla="*/ 15 w 26"/>
                <a:gd name="T5" fmla="*/ 5 h 150"/>
                <a:gd name="T6" fmla="*/ 23 w 26"/>
                <a:gd name="T7" fmla="*/ 8 h 150"/>
                <a:gd name="T8" fmla="*/ 26 w 26"/>
                <a:gd name="T9" fmla="*/ 34 h 150"/>
                <a:gd name="T10" fmla="*/ 22 w 26"/>
                <a:gd name="T11" fmla="*/ 144 h 150"/>
                <a:gd name="T12" fmla="*/ 6 w 26"/>
                <a:gd name="T13" fmla="*/ 146 h 150"/>
                <a:gd name="T14" fmla="*/ 0 w 26"/>
                <a:gd name="T15" fmla="*/ 34 h 150"/>
                <a:gd name="T16" fmla="*/ 2 w 26"/>
                <a:gd name="T17" fmla="*/ 4 h 150"/>
                <a:gd name="T18" fmla="*/ 2 w 26"/>
                <a:gd name="T1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50">
                  <a:moveTo>
                    <a:pt x="2" y="0"/>
                  </a:moveTo>
                  <a:cubicBezTo>
                    <a:pt x="2" y="1"/>
                    <a:pt x="2" y="3"/>
                    <a:pt x="2" y="4"/>
                  </a:cubicBezTo>
                  <a:cubicBezTo>
                    <a:pt x="6" y="5"/>
                    <a:pt x="10" y="5"/>
                    <a:pt x="15" y="5"/>
                  </a:cubicBezTo>
                  <a:cubicBezTo>
                    <a:pt x="18" y="5"/>
                    <a:pt x="21" y="8"/>
                    <a:pt x="23" y="8"/>
                  </a:cubicBezTo>
                  <a:cubicBezTo>
                    <a:pt x="26" y="8"/>
                    <a:pt x="25" y="23"/>
                    <a:pt x="26" y="34"/>
                  </a:cubicBezTo>
                  <a:cubicBezTo>
                    <a:pt x="26" y="67"/>
                    <a:pt x="23" y="112"/>
                    <a:pt x="22" y="144"/>
                  </a:cubicBezTo>
                  <a:cubicBezTo>
                    <a:pt x="19" y="150"/>
                    <a:pt x="10" y="148"/>
                    <a:pt x="6" y="146"/>
                  </a:cubicBezTo>
                  <a:cubicBezTo>
                    <a:pt x="4" y="98"/>
                    <a:pt x="3" y="124"/>
                    <a:pt x="0" y="34"/>
                  </a:cubicBezTo>
                  <a:cubicBezTo>
                    <a:pt x="0" y="23"/>
                    <a:pt x="1" y="14"/>
                    <a:pt x="2" y="4"/>
                  </a:cubicBezTo>
                  <a:cubicBezTo>
                    <a:pt x="2" y="3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7" name="Freeform 404"/>
            <p:cNvSpPr>
              <a:spLocks/>
            </p:cNvSpPr>
            <p:nvPr userDrawn="1"/>
          </p:nvSpPr>
          <p:spPr bwMode="auto">
            <a:xfrm>
              <a:off x="2136775" y="4946651"/>
              <a:ext cx="23813" cy="25400"/>
            </a:xfrm>
            <a:custGeom>
              <a:avLst/>
              <a:gdLst>
                <a:gd name="T0" fmla="*/ 2 w 24"/>
                <a:gd name="T1" fmla="*/ 26 h 26"/>
                <a:gd name="T2" fmla="*/ 1 w 24"/>
                <a:gd name="T3" fmla="*/ 26 h 26"/>
                <a:gd name="T4" fmla="*/ 13 w 24"/>
                <a:gd name="T5" fmla="*/ 26 h 26"/>
                <a:gd name="T6" fmla="*/ 20 w 24"/>
                <a:gd name="T7" fmla="*/ 25 h 26"/>
                <a:gd name="T8" fmla="*/ 22 w 24"/>
                <a:gd name="T9" fmla="*/ 20 h 26"/>
                <a:gd name="T10" fmla="*/ 22 w 24"/>
                <a:gd name="T11" fmla="*/ 1 h 26"/>
                <a:gd name="T12" fmla="*/ 17 w 24"/>
                <a:gd name="T13" fmla="*/ 0 h 26"/>
                <a:gd name="T14" fmla="*/ 9 w 24"/>
                <a:gd name="T15" fmla="*/ 0 h 26"/>
                <a:gd name="T16" fmla="*/ 0 w 24"/>
                <a:gd name="T17" fmla="*/ 0 h 26"/>
                <a:gd name="T18" fmla="*/ 0 w 24"/>
                <a:gd name="T19" fmla="*/ 14 h 26"/>
                <a:gd name="T20" fmla="*/ 0 w 24"/>
                <a:gd name="T21" fmla="*/ 20 h 26"/>
                <a:gd name="T22" fmla="*/ 1 w 24"/>
                <a:gd name="T23" fmla="*/ 26 h 26"/>
                <a:gd name="T24" fmla="*/ 2 w 2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5" y="26"/>
                    <a:pt x="9" y="26"/>
                    <a:pt x="13" y="26"/>
                  </a:cubicBezTo>
                  <a:cubicBezTo>
                    <a:pt x="16" y="26"/>
                    <a:pt x="17" y="25"/>
                    <a:pt x="20" y="25"/>
                  </a:cubicBezTo>
                  <a:cubicBezTo>
                    <a:pt x="22" y="25"/>
                    <a:pt x="22" y="22"/>
                    <a:pt x="22" y="20"/>
                  </a:cubicBezTo>
                  <a:cubicBezTo>
                    <a:pt x="22" y="15"/>
                    <a:pt x="24" y="7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4" y="0"/>
                    <a:pt x="12" y="1"/>
                    <a:pt x="9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0" y="22"/>
                    <a:pt x="0" y="24"/>
                    <a:pt x="1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4" name="Freeform 421"/>
          <p:cNvSpPr>
            <a:spLocks/>
          </p:cNvSpPr>
          <p:nvPr userDrawn="1"/>
        </p:nvSpPr>
        <p:spPr bwMode="auto">
          <a:xfrm>
            <a:off x="7292635" y="129307"/>
            <a:ext cx="211597" cy="229838"/>
          </a:xfrm>
          <a:custGeom>
            <a:avLst/>
            <a:gdLst>
              <a:gd name="T0" fmla="*/ 219 w 363"/>
              <a:gd name="T1" fmla="*/ 188 h 394"/>
              <a:gd name="T2" fmla="*/ 216 w 363"/>
              <a:gd name="T3" fmla="*/ 249 h 394"/>
              <a:gd name="T4" fmla="*/ 137 w 363"/>
              <a:gd name="T5" fmla="*/ 213 h 394"/>
              <a:gd name="T6" fmla="*/ 276 w 363"/>
              <a:gd name="T7" fmla="*/ 129 h 394"/>
              <a:gd name="T8" fmla="*/ 300 w 363"/>
              <a:gd name="T9" fmla="*/ 291 h 394"/>
              <a:gd name="T10" fmla="*/ 179 w 363"/>
              <a:gd name="T11" fmla="*/ 345 h 394"/>
              <a:gd name="T12" fmla="*/ 72 w 363"/>
              <a:gd name="T13" fmla="*/ 95 h 394"/>
              <a:gd name="T14" fmla="*/ 249 w 363"/>
              <a:gd name="T15" fmla="*/ 38 h 394"/>
              <a:gd name="T16" fmla="*/ 355 w 363"/>
              <a:gd name="T17" fmla="*/ 87 h 394"/>
              <a:gd name="T18" fmla="*/ 180 w 363"/>
              <a:gd name="T19" fmla="*/ 10 h 394"/>
              <a:gd name="T20" fmla="*/ 81 w 363"/>
              <a:gd name="T21" fmla="*/ 46 h 394"/>
              <a:gd name="T22" fmla="*/ 10 w 363"/>
              <a:gd name="T23" fmla="*/ 217 h 394"/>
              <a:gd name="T24" fmla="*/ 95 w 363"/>
              <a:gd name="T25" fmla="*/ 350 h 394"/>
              <a:gd name="T26" fmla="*/ 342 w 363"/>
              <a:gd name="T27" fmla="*/ 277 h 394"/>
              <a:gd name="T28" fmla="*/ 266 w 363"/>
              <a:gd name="T29" fmla="*/ 102 h 394"/>
              <a:gd name="T30" fmla="*/ 118 w 363"/>
              <a:gd name="T31" fmla="*/ 149 h 394"/>
              <a:gd name="T32" fmla="*/ 150 w 363"/>
              <a:gd name="T33" fmla="*/ 265 h 394"/>
              <a:gd name="T34" fmla="*/ 221 w 363"/>
              <a:gd name="T35" fmla="*/ 276 h 394"/>
              <a:gd name="T36" fmla="*/ 258 w 363"/>
              <a:gd name="T37" fmla="*/ 198 h 394"/>
              <a:gd name="T38" fmla="*/ 219 w 363"/>
              <a:gd name="T39" fmla="*/ 188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3" h="394">
                <a:moveTo>
                  <a:pt x="219" y="188"/>
                </a:moveTo>
                <a:cubicBezTo>
                  <a:pt x="245" y="206"/>
                  <a:pt x="237" y="238"/>
                  <a:pt x="216" y="249"/>
                </a:cubicBezTo>
                <a:cubicBezTo>
                  <a:pt x="192" y="262"/>
                  <a:pt x="147" y="259"/>
                  <a:pt x="137" y="213"/>
                </a:cubicBezTo>
                <a:cubicBezTo>
                  <a:pt x="118" y="128"/>
                  <a:pt x="214" y="98"/>
                  <a:pt x="276" y="129"/>
                </a:cubicBezTo>
                <a:cubicBezTo>
                  <a:pt x="310" y="146"/>
                  <a:pt x="351" y="217"/>
                  <a:pt x="300" y="291"/>
                </a:cubicBezTo>
                <a:cubicBezTo>
                  <a:pt x="279" y="322"/>
                  <a:pt x="235" y="349"/>
                  <a:pt x="179" y="345"/>
                </a:cubicBezTo>
                <a:cubicBezTo>
                  <a:pt x="65" y="337"/>
                  <a:pt x="2" y="190"/>
                  <a:pt x="72" y="95"/>
                </a:cubicBezTo>
                <a:cubicBezTo>
                  <a:pt x="121" y="31"/>
                  <a:pt x="206" y="30"/>
                  <a:pt x="249" y="38"/>
                </a:cubicBezTo>
                <a:cubicBezTo>
                  <a:pt x="281" y="42"/>
                  <a:pt x="322" y="63"/>
                  <a:pt x="355" y="87"/>
                </a:cubicBezTo>
                <a:cubicBezTo>
                  <a:pt x="316" y="29"/>
                  <a:pt x="256" y="0"/>
                  <a:pt x="180" y="10"/>
                </a:cubicBezTo>
                <a:cubicBezTo>
                  <a:pt x="146" y="15"/>
                  <a:pt x="112" y="26"/>
                  <a:pt x="81" y="46"/>
                </a:cubicBezTo>
                <a:cubicBezTo>
                  <a:pt x="44" y="70"/>
                  <a:pt x="0" y="126"/>
                  <a:pt x="10" y="217"/>
                </a:cubicBezTo>
                <a:cubicBezTo>
                  <a:pt x="17" y="273"/>
                  <a:pt x="46" y="324"/>
                  <a:pt x="95" y="350"/>
                </a:cubicBezTo>
                <a:cubicBezTo>
                  <a:pt x="178" y="394"/>
                  <a:pt x="311" y="374"/>
                  <a:pt x="342" y="277"/>
                </a:cubicBezTo>
                <a:cubicBezTo>
                  <a:pt x="363" y="214"/>
                  <a:pt x="334" y="130"/>
                  <a:pt x="266" y="102"/>
                </a:cubicBezTo>
                <a:cubicBezTo>
                  <a:pt x="211" y="79"/>
                  <a:pt x="141" y="94"/>
                  <a:pt x="118" y="149"/>
                </a:cubicBezTo>
                <a:cubicBezTo>
                  <a:pt x="101" y="186"/>
                  <a:pt x="110" y="236"/>
                  <a:pt x="150" y="265"/>
                </a:cubicBezTo>
                <a:cubicBezTo>
                  <a:pt x="161" y="274"/>
                  <a:pt x="191" y="285"/>
                  <a:pt x="221" y="276"/>
                </a:cubicBezTo>
                <a:cubicBezTo>
                  <a:pt x="278" y="258"/>
                  <a:pt x="274" y="218"/>
                  <a:pt x="258" y="198"/>
                </a:cubicBezTo>
                <a:cubicBezTo>
                  <a:pt x="246" y="182"/>
                  <a:pt x="229" y="184"/>
                  <a:pt x="219" y="18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5" name="Freeform 484"/>
          <p:cNvSpPr>
            <a:spLocks noEditPoints="1"/>
          </p:cNvSpPr>
          <p:nvPr userDrawn="1"/>
        </p:nvSpPr>
        <p:spPr bwMode="auto">
          <a:xfrm>
            <a:off x="8431047" y="119878"/>
            <a:ext cx="352794" cy="306816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6" name="Freeform 485"/>
          <p:cNvSpPr>
            <a:spLocks noEditPoints="1"/>
          </p:cNvSpPr>
          <p:nvPr userDrawn="1"/>
        </p:nvSpPr>
        <p:spPr bwMode="auto">
          <a:xfrm>
            <a:off x="2413704" y="36557"/>
            <a:ext cx="353678" cy="309468"/>
          </a:xfrm>
          <a:custGeom>
            <a:avLst/>
            <a:gdLst>
              <a:gd name="T0" fmla="*/ 341 w 626"/>
              <a:gd name="T1" fmla="*/ 224 h 547"/>
              <a:gd name="T2" fmla="*/ 533 w 626"/>
              <a:gd name="T3" fmla="*/ 165 h 547"/>
              <a:gd name="T4" fmla="*/ 614 w 626"/>
              <a:gd name="T5" fmla="*/ 283 h 547"/>
              <a:gd name="T6" fmla="*/ 455 w 626"/>
              <a:gd name="T7" fmla="*/ 441 h 547"/>
              <a:gd name="T8" fmla="*/ 229 w 626"/>
              <a:gd name="T9" fmla="*/ 547 h 547"/>
              <a:gd name="T10" fmla="*/ 55 w 626"/>
              <a:gd name="T11" fmla="*/ 126 h 547"/>
              <a:gd name="T12" fmla="*/ 217 w 626"/>
              <a:gd name="T13" fmla="*/ 28 h 547"/>
              <a:gd name="T14" fmla="*/ 341 w 626"/>
              <a:gd name="T15" fmla="*/ 224 h 547"/>
              <a:gd name="T16" fmla="*/ 341 w 626"/>
              <a:gd name="T17" fmla="*/ 224 h 547"/>
              <a:gd name="T18" fmla="*/ 334 w 626"/>
              <a:gd name="T19" fmla="*/ 254 h 547"/>
              <a:gd name="T20" fmla="*/ 231 w 626"/>
              <a:gd name="T21" fmla="*/ 69 h 547"/>
              <a:gd name="T22" fmla="*/ 90 w 626"/>
              <a:gd name="T23" fmla="*/ 123 h 547"/>
              <a:gd name="T24" fmla="*/ 254 w 626"/>
              <a:gd name="T25" fmla="*/ 486 h 547"/>
              <a:gd name="T26" fmla="*/ 536 w 626"/>
              <a:gd name="T27" fmla="*/ 344 h 547"/>
              <a:gd name="T28" fmla="*/ 415 w 626"/>
              <a:gd name="T29" fmla="*/ 217 h 547"/>
              <a:gd name="T30" fmla="*/ 334 w 626"/>
              <a:gd name="T31" fmla="*/ 25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6" h="547">
                <a:moveTo>
                  <a:pt x="341" y="224"/>
                </a:moveTo>
                <a:cubicBezTo>
                  <a:pt x="380" y="179"/>
                  <a:pt x="475" y="145"/>
                  <a:pt x="533" y="165"/>
                </a:cubicBezTo>
                <a:cubicBezTo>
                  <a:pt x="572" y="179"/>
                  <a:pt x="626" y="239"/>
                  <a:pt x="614" y="283"/>
                </a:cubicBezTo>
                <a:cubicBezTo>
                  <a:pt x="598" y="340"/>
                  <a:pt x="508" y="421"/>
                  <a:pt x="455" y="441"/>
                </a:cubicBezTo>
                <a:cubicBezTo>
                  <a:pt x="386" y="467"/>
                  <a:pt x="277" y="491"/>
                  <a:pt x="229" y="547"/>
                </a:cubicBezTo>
                <a:cubicBezTo>
                  <a:pt x="283" y="391"/>
                  <a:pt x="0" y="285"/>
                  <a:pt x="55" y="126"/>
                </a:cubicBezTo>
                <a:cubicBezTo>
                  <a:pt x="80" y="52"/>
                  <a:pt x="138" y="0"/>
                  <a:pt x="217" y="28"/>
                </a:cubicBezTo>
                <a:cubicBezTo>
                  <a:pt x="282" y="50"/>
                  <a:pt x="327" y="170"/>
                  <a:pt x="341" y="224"/>
                </a:cubicBezTo>
                <a:cubicBezTo>
                  <a:pt x="341" y="224"/>
                  <a:pt x="341" y="224"/>
                  <a:pt x="341" y="224"/>
                </a:cubicBezTo>
                <a:close/>
                <a:moveTo>
                  <a:pt x="334" y="254"/>
                </a:moveTo>
                <a:cubicBezTo>
                  <a:pt x="319" y="204"/>
                  <a:pt x="274" y="103"/>
                  <a:pt x="231" y="69"/>
                </a:cubicBezTo>
                <a:cubicBezTo>
                  <a:pt x="176" y="24"/>
                  <a:pt x="111" y="63"/>
                  <a:pt x="90" y="123"/>
                </a:cubicBezTo>
                <a:cubicBezTo>
                  <a:pt x="48" y="248"/>
                  <a:pt x="251" y="362"/>
                  <a:pt x="254" y="486"/>
                </a:cubicBezTo>
                <a:cubicBezTo>
                  <a:pt x="326" y="415"/>
                  <a:pt x="459" y="430"/>
                  <a:pt x="536" y="344"/>
                </a:cubicBezTo>
                <a:cubicBezTo>
                  <a:pt x="622" y="246"/>
                  <a:pt x="510" y="166"/>
                  <a:pt x="415" y="217"/>
                </a:cubicBezTo>
                <a:cubicBezTo>
                  <a:pt x="399" y="225"/>
                  <a:pt x="349" y="253"/>
                  <a:pt x="334" y="254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7" name="组合 706"/>
          <p:cNvGrpSpPr/>
          <p:nvPr userDrawn="1"/>
        </p:nvGrpSpPr>
        <p:grpSpPr>
          <a:xfrm rot="692419">
            <a:off x="477080" y="4679015"/>
            <a:ext cx="245208" cy="411519"/>
            <a:chOff x="3148013" y="1060450"/>
            <a:chExt cx="685800" cy="1150939"/>
          </a:xfrm>
        </p:grpSpPr>
        <p:sp>
          <p:nvSpPr>
            <p:cNvPr id="729" name="Freeform 258"/>
            <p:cNvSpPr>
              <a:spLocks/>
            </p:cNvSpPr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0" name="Freeform 259"/>
            <p:cNvSpPr>
              <a:spLocks/>
            </p:cNvSpPr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1" name="Freeform 260"/>
            <p:cNvSpPr>
              <a:spLocks/>
            </p:cNvSpPr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2" name="Freeform 261"/>
            <p:cNvSpPr>
              <a:spLocks/>
            </p:cNvSpPr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3" name="Freeform 262"/>
            <p:cNvSpPr>
              <a:spLocks/>
            </p:cNvSpPr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4" name="Freeform 263"/>
            <p:cNvSpPr>
              <a:spLocks/>
            </p:cNvSpPr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5" name="Freeform 264"/>
            <p:cNvSpPr>
              <a:spLocks/>
            </p:cNvSpPr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6" name="Freeform 265"/>
            <p:cNvSpPr>
              <a:spLocks/>
            </p:cNvSpPr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7" name="Freeform 266"/>
            <p:cNvSpPr>
              <a:spLocks/>
            </p:cNvSpPr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8" name="Freeform 267"/>
            <p:cNvSpPr>
              <a:spLocks/>
            </p:cNvSpPr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9" name="Freeform 268"/>
            <p:cNvSpPr>
              <a:spLocks/>
            </p:cNvSpPr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0" name="Freeform 269"/>
            <p:cNvSpPr>
              <a:spLocks/>
            </p:cNvSpPr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1" name="Freeform 270"/>
            <p:cNvSpPr>
              <a:spLocks/>
            </p:cNvSpPr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2" name="Freeform 271"/>
            <p:cNvSpPr>
              <a:spLocks/>
            </p:cNvSpPr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3" name="Freeform 272"/>
            <p:cNvSpPr>
              <a:spLocks/>
            </p:cNvSpPr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4" name="Freeform 273"/>
            <p:cNvSpPr>
              <a:spLocks/>
            </p:cNvSpPr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5" name="Freeform 274"/>
            <p:cNvSpPr>
              <a:spLocks/>
            </p:cNvSpPr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6" name="Freeform 275"/>
            <p:cNvSpPr>
              <a:spLocks/>
            </p:cNvSpPr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7" name="Freeform 276"/>
            <p:cNvSpPr>
              <a:spLocks/>
            </p:cNvSpPr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8" name="Freeform 277"/>
            <p:cNvSpPr>
              <a:spLocks/>
            </p:cNvSpPr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9" name="Freeform 278"/>
            <p:cNvSpPr>
              <a:spLocks/>
            </p:cNvSpPr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0" name="Freeform 279"/>
            <p:cNvSpPr>
              <a:spLocks/>
            </p:cNvSpPr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1" name="Freeform 280"/>
            <p:cNvSpPr>
              <a:spLocks/>
            </p:cNvSpPr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2" name="Freeform 281"/>
            <p:cNvSpPr>
              <a:spLocks/>
            </p:cNvSpPr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3" name="Freeform 282"/>
            <p:cNvSpPr>
              <a:spLocks/>
            </p:cNvSpPr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4" name="Freeform 283"/>
            <p:cNvSpPr>
              <a:spLocks/>
            </p:cNvSpPr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5" name="Freeform 284"/>
            <p:cNvSpPr>
              <a:spLocks/>
            </p:cNvSpPr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6" name="Freeform 285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7" name="Freeform 286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8" name="Freeform 287"/>
            <p:cNvSpPr>
              <a:spLocks/>
            </p:cNvSpPr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9" name="Freeform 288"/>
            <p:cNvSpPr>
              <a:spLocks/>
            </p:cNvSpPr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0" name="Freeform 289"/>
            <p:cNvSpPr>
              <a:spLocks/>
            </p:cNvSpPr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1" name="Freeform 290"/>
            <p:cNvSpPr>
              <a:spLocks/>
            </p:cNvSpPr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2" name="Freeform 291"/>
            <p:cNvSpPr>
              <a:spLocks/>
            </p:cNvSpPr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3" name="Freeform 292"/>
            <p:cNvSpPr>
              <a:spLocks/>
            </p:cNvSpPr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4" name="Freeform 293"/>
            <p:cNvSpPr>
              <a:spLocks/>
            </p:cNvSpPr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5" name="Freeform 294"/>
            <p:cNvSpPr>
              <a:spLocks/>
            </p:cNvSpPr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6" name="Freeform 295"/>
            <p:cNvSpPr>
              <a:spLocks/>
            </p:cNvSpPr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7" name="Freeform 296"/>
            <p:cNvSpPr>
              <a:spLocks/>
            </p:cNvSpPr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8" name="Freeform 297"/>
            <p:cNvSpPr>
              <a:spLocks/>
            </p:cNvSpPr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9" name="Freeform 298"/>
            <p:cNvSpPr>
              <a:spLocks/>
            </p:cNvSpPr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0" name="Freeform 299"/>
            <p:cNvSpPr>
              <a:spLocks/>
            </p:cNvSpPr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1" name="Freeform 300"/>
            <p:cNvSpPr>
              <a:spLocks/>
            </p:cNvSpPr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2" name="Freeform 301"/>
            <p:cNvSpPr>
              <a:spLocks/>
            </p:cNvSpPr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3" name="Freeform 302"/>
            <p:cNvSpPr>
              <a:spLocks/>
            </p:cNvSpPr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4" name="Freeform 303"/>
            <p:cNvSpPr>
              <a:spLocks/>
            </p:cNvSpPr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5" name="Freeform 304"/>
            <p:cNvSpPr>
              <a:spLocks/>
            </p:cNvSpPr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6" name="Freeform 305"/>
            <p:cNvSpPr>
              <a:spLocks/>
            </p:cNvSpPr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7" name="Freeform 306"/>
            <p:cNvSpPr>
              <a:spLocks/>
            </p:cNvSpPr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8" name="Freeform 307"/>
            <p:cNvSpPr>
              <a:spLocks/>
            </p:cNvSpPr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9" name="Freeform 308"/>
            <p:cNvSpPr>
              <a:spLocks/>
            </p:cNvSpPr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0" name="Freeform 309"/>
            <p:cNvSpPr>
              <a:spLocks/>
            </p:cNvSpPr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1" name="Freeform 310"/>
            <p:cNvSpPr>
              <a:spLocks/>
            </p:cNvSpPr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2" name="Freeform 483"/>
            <p:cNvSpPr>
              <a:spLocks/>
            </p:cNvSpPr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8" name="Freeform 392"/>
          <p:cNvSpPr>
            <a:spLocks/>
          </p:cNvSpPr>
          <p:nvPr userDrawn="1"/>
        </p:nvSpPr>
        <p:spPr bwMode="auto">
          <a:xfrm>
            <a:off x="4119911" y="2578539"/>
            <a:ext cx="127688" cy="83909"/>
          </a:xfrm>
          <a:custGeom>
            <a:avLst/>
            <a:gdLst>
              <a:gd name="T0" fmla="*/ 55 w 98"/>
              <a:gd name="T1" fmla="*/ 64 h 64"/>
              <a:gd name="T2" fmla="*/ 14 w 98"/>
              <a:gd name="T3" fmla="*/ 27 h 64"/>
              <a:gd name="T4" fmla="*/ 47 w 98"/>
              <a:gd name="T5" fmla="*/ 31 h 64"/>
              <a:gd name="T6" fmla="*/ 71 w 98"/>
              <a:gd name="T7" fmla="*/ 8 h 64"/>
              <a:gd name="T8" fmla="*/ 55 w 98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64">
                <a:moveTo>
                  <a:pt x="55" y="64"/>
                </a:moveTo>
                <a:cubicBezTo>
                  <a:pt x="55" y="64"/>
                  <a:pt x="0" y="52"/>
                  <a:pt x="14" y="27"/>
                </a:cubicBezTo>
                <a:cubicBezTo>
                  <a:pt x="26" y="5"/>
                  <a:pt x="47" y="31"/>
                  <a:pt x="47" y="31"/>
                </a:cubicBezTo>
                <a:cubicBezTo>
                  <a:pt x="47" y="31"/>
                  <a:pt x="47" y="0"/>
                  <a:pt x="71" y="8"/>
                </a:cubicBezTo>
                <a:cubicBezTo>
                  <a:pt x="98" y="17"/>
                  <a:pt x="55" y="64"/>
                  <a:pt x="55" y="64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9" name="Freeform 393"/>
          <p:cNvSpPr>
            <a:spLocks/>
          </p:cNvSpPr>
          <p:nvPr userDrawn="1"/>
        </p:nvSpPr>
        <p:spPr bwMode="auto">
          <a:xfrm>
            <a:off x="7010170" y="4916890"/>
            <a:ext cx="207036" cy="134984"/>
          </a:xfrm>
          <a:custGeom>
            <a:avLst/>
            <a:gdLst>
              <a:gd name="T0" fmla="*/ 54 w 158"/>
              <a:gd name="T1" fmla="*/ 103 h 103"/>
              <a:gd name="T2" fmla="*/ 45 w 158"/>
              <a:gd name="T3" fmla="*/ 13 h 103"/>
              <a:gd name="T4" fmla="*/ 81 w 158"/>
              <a:gd name="T5" fmla="*/ 55 h 103"/>
              <a:gd name="T6" fmla="*/ 135 w 158"/>
              <a:gd name="T7" fmla="*/ 52 h 103"/>
              <a:gd name="T8" fmla="*/ 54 w 158"/>
              <a:gd name="T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03">
                <a:moveTo>
                  <a:pt x="54" y="103"/>
                </a:moveTo>
                <a:cubicBezTo>
                  <a:pt x="54" y="103"/>
                  <a:pt x="0" y="28"/>
                  <a:pt x="45" y="13"/>
                </a:cubicBezTo>
                <a:cubicBezTo>
                  <a:pt x="84" y="0"/>
                  <a:pt x="81" y="55"/>
                  <a:pt x="81" y="55"/>
                </a:cubicBezTo>
                <a:cubicBezTo>
                  <a:pt x="81" y="55"/>
                  <a:pt x="114" y="17"/>
                  <a:pt x="135" y="52"/>
                </a:cubicBezTo>
                <a:cubicBezTo>
                  <a:pt x="158" y="94"/>
                  <a:pt x="54" y="103"/>
                  <a:pt x="54" y="103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0" name="Freeform 464"/>
          <p:cNvSpPr>
            <a:spLocks/>
          </p:cNvSpPr>
          <p:nvPr userDrawn="1"/>
        </p:nvSpPr>
        <p:spPr bwMode="auto">
          <a:xfrm>
            <a:off x="6664848" y="4955209"/>
            <a:ext cx="193540" cy="189302"/>
          </a:xfrm>
          <a:custGeom>
            <a:avLst/>
            <a:gdLst>
              <a:gd name="T0" fmla="*/ 137 w 137"/>
              <a:gd name="T1" fmla="*/ 59 h 134"/>
              <a:gd name="T2" fmla="*/ 100 w 137"/>
              <a:gd name="T3" fmla="*/ 88 h 134"/>
              <a:gd name="T4" fmla="*/ 98 w 137"/>
              <a:gd name="T5" fmla="*/ 134 h 134"/>
              <a:gd name="T6" fmla="*/ 59 w 137"/>
              <a:gd name="T7" fmla="*/ 107 h 134"/>
              <a:gd name="T8" fmla="*/ 15 w 137"/>
              <a:gd name="T9" fmla="*/ 121 h 134"/>
              <a:gd name="T10" fmla="*/ 28 w 137"/>
              <a:gd name="T11" fmla="*/ 76 h 134"/>
              <a:gd name="T12" fmla="*/ 0 w 137"/>
              <a:gd name="T13" fmla="*/ 38 h 134"/>
              <a:gd name="T14" fmla="*/ 48 w 137"/>
              <a:gd name="T15" fmla="*/ 36 h 134"/>
              <a:gd name="T16" fmla="*/ 77 w 137"/>
              <a:gd name="T17" fmla="*/ 0 h 134"/>
              <a:gd name="T18" fmla="*/ 92 w 137"/>
              <a:gd name="T19" fmla="*/ 43 h 134"/>
              <a:gd name="T20" fmla="*/ 137 w 137"/>
              <a:gd name="T21" fmla="*/ 5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7" h="134">
                <a:moveTo>
                  <a:pt x="137" y="59"/>
                </a:moveTo>
                <a:lnTo>
                  <a:pt x="100" y="88"/>
                </a:lnTo>
                <a:lnTo>
                  <a:pt x="98" y="134"/>
                </a:lnTo>
                <a:lnTo>
                  <a:pt x="59" y="107"/>
                </a:lnTo>
                <a:lnTo>
                  <a:pt x="15" y="121"/>
                </a:lnTo>
                <a:lnTo>
                  <a:pt x="28" y="76"/>
                </a:lnTo>
                <a:lnTo>
                  <a:pt x="0" y="38"/>
                </a:lnTo>
                <a:lnTo>
                  <a:pt x="48" y="36"/>
                </a:lnTo>
                <a:lnTo>
                  <a:pt x="77" y="0"/>
                </a:lnTo>
                <a:lnTo>
                  <a:pt x="92" y="43"/>
                </a:lnTo>
                <a:lnTo>
                  <a:pt x="137" y="59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1" name="Freeform 465"/>
          <p:cNvSpPr>
            <a:spLocks/>
          </p:cNvSpPr>
          <p:nvPr userDrawn="1"/>
        </p:nvSpPr>
        <p:spPr bwMode="auto">
          <a:xfrm>
            <a:off x="1364203" y="3363839"/>
            <a:ext cx="123127" cy="124039"/>
          </a:xfrm>
          <a:custGeom>
            <a:avLst/>
            <a:gdLst>
              <a:gd name="T0" fmla="*/ 135 w 135"/>
              <a:gd name="T1" fmla="*/ 61 h 136"/>
              <a:gd name="T2" fmla="*/ 98 w 135"/>
              <a:gd name="T3" fmla="*/ 88 h 136"/>
              <a:gd name="T4" fmla="*/ 97 w 135"/>
              <a:gd name="T5" fmla="*/ 136 h 136"/>
              <a:gd name="T6" fmla="*/ 59 w 135"/>
              <a:gd name="T7" fmla="*/ 108 h 136"/>
              <a:gd name="T8" fmla="*/ 13 w 135"/>
              <a:gd name="T9" fmla="*/ 123 h 136"/>
              <a:gd name="T10" fmla="*/ 28 w 135"/>
              <a:gd name="T11" fmla="*/ 78 h 136"/>
              <a:gd name="T12" fmla="*/ 0 w 135"/>
              <a:gd name="T13" fmla="*/ 39 h 136"/>
              <a:gd name="T14" fmla="*/ 48 w 135"/>
              <a:gd name="T15" fmla="*/ 38 h 136"/>
              <a:gd name="T16" fmla="*/ 75 w 135"/>
              <a:gd name="T17" fmla="*/ 0 h 136"/>
              <a:gd name="T18" fmla="*/ 91 w 135"/>
              <a:gd name="T19" fmla="*/ 45 h 136"/>
              <a:gd name="T20" fmla="*/ 135 w 135"/>
              <a:gd name="T21" fmla="*/ 6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36">
                <a:moveTo>
                  <a:pt x="135" y="61"/>
                </a:moveTo>
                <a:lnTo>
                  <a:pt x="98" y="88"/>
                </a:lnTo>
                <a:lnTo>
                  <a:pt x="97" y="136"/>
                </a:lnTo>
                <a:lnTo>
                  <a:pt x="59" y="108"/>
                </a:lnTo>
                <a:lnTo>
                  <a:pt x="13" y="123"/>
                </a:lnTo>
                <a:lnTo>
                  <a:pt x="28" y="78"/>
                </a:lnTo>
                <a:lnTo>
                  <a:pt x="0" y="39"/>
                </a:lnTo>
                <a:lnTo>
                  <a:pt x="48" y="38"/>
                </a:lnTo>
                <a:lnTo>
                  <a:pt x="75" y="0"/>
                </a:lnTo>
                <a:lnTo>
                  <a:pt x="91" y="45"/>
                </a:lnTo>
                <a:lnTo>
                  <a:pt x="135" y="61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2" name="Freeform 395"/>
          <p:cNvSpPr>
            <a:spLocks/>
          </p:cNvSpPr>
          <p:nvPr userDrawn="1"/>
        </p:nvSpPr>
        <p:spPr bwMode="auto">
          <a:xfrm>
            <a:off x="5876527" y="8068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3" name="Freeform 1435"/>
          <p:cNvSpPr>
            <a:spLocks/>
          </p:cNvSpPr>
          <p:nvPr userDrawn="1"/>
        </p:nvSpPr>
        <p:spPr bwMode="auto">
          <a:xfrm>
            <a:off x="4436000" y="27122"/>
            <a:ext cx="125863" cy="134984"/>
          </a:xfrm>
          <a:custGeom>
            <a:avLst/>
            <a:gdLst>
              <a:gd name="T0" fmla="*/ 86 w 92"/>
              <a:gd name="T1" fmla="*/ 98 h 99"/>
              <a:gd name="T2" fmla="*/ 67 w 92"/>
              <a:gd name="T3" fmla="*/ 27 h 99"/>
              <a:gd name="T4" fmla="*/ 33 w 92"/>
              <a:gd name="T5" fmla="*/ 37 h 99"/>
              <a:gd name="T6" fmla="*/ 41 w 92"/>
              <a:gd name="T7" fmla="*/ 58 h 99"/>
              <a:gd name="T8" fmla="*/ 4 w 92"/>
              <a:gd name="T9" fmla="*/ 71 h 99"/>
              <a:gd name="T10" fmla="*/ 52 w 92"/>
              <a:gd name="T11" fmla="*/ 96 h 99"/>
              <a:gd name="T12" fmla="*/ 86 w 92"/>
              <a:gd name="T13" fmla="*/ 9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9">
                <a:moveTo>
                  <a:pt x="86" y="98"/>
                </a:moveTo>
                <a:cubicBezTo>
                  <a:pt x="86" y="98"/>
                  <a:pt x="92" y="53"/>
                  <a:pt x="67" y="27"/>
                </a:cubicBezTo>
                <a:cubicBezTo>
                  <a:pt x="42" y="0"/>
                  <a:pt x="29" y="23"/>
                  <a:pt x="33" y="37"/>
                </a:cubicBezTo>
                <a:cubicBezTo>
                  <a:pt x="37" y="52"/>
                  <a:pt x="41" y="58"/>
                  <a:pt x="41" y="58"/>
                </a:cubicBezTo>
                <a:cubicBezTo>
                  <a:pt x="41" y="58"/>
                  <a:pt x="0" y="49"/>
                  <a:pt x="4" y="71"/>
                </a:cubicBezTo>
                <a:cubicBezTo>
                  <a:pt x="8" y="93"/>
                  <a:pt x="34" y="92"/>
                  <a:pt x="52" y="96"/>
                </a:cubicBezTo>
                <a:cubicBezTo>
                  <a:pt x="71" y="99"/>
                  <a:pt x="86" y="98"/>
                  <a:pt x="86" y="98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4" name="Freeform 145"/>
          <p:cNvSpPr>
            <a:spLocks noEditPoints="1"/>
          </p:cNvSpPr>
          <p:nvPr userDrawn="1"/>
        </p:nvSpPr>
        <p:spPr bwMode="auto">
          <a:xfrm>
            <a:off x="1275498" y="4119766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5" name="Freeform 533"/>
          <p:cNvSpPr>
            <a:spLocks noEditPoints="1"/>
          </p:cNvSpPr>
          <p:nvPr userDrawn="1"/>
        </p:nvSpPr>
        <p:spPr bwMode="auto">
          <a:xfrm>
            <a:off x="8717882" y="2281477"/>
            <a:ext cx="346580" cy="295505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6" name="Freeform 484"/>
          <p:cNvSpPr>
            <a:spLocks noEditPoints="1"/>
          </p:cNvSpPr>
          <p:nvPr userDrawn="1"/>
        </p:nvSpPr>
        <p:spPr bwMode="auto">
          <a:xfrm>
            <a:off x="384900" y="2877195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7" name="Freeform 408"/>
          <p:cNvSpPr>
            <a:spLocks/>
          </p:cNvSpPr>
          <p:nvPr userDrawn="1"/>
        </p:nvSpPr>
        <p:spPr bwMode="auto">
          <a:xfrm>
            <a:off x="7057006" y="209621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18" name="组合 717"/>
          <p:cNvGrpSpPr/>
          <p:nvPr userDrawn="1"/>
        </p:nvGrpSpPr>
        <p:grpSpPr>
          <a:xfrm>
            <a:off x="5412347" y="3270040"/>
            <a:ext cx="232574" cy="230749"/>
            <a:chOff x="6569213" y="5072342"/>
            <a:chExt cx="404813" cy="401637"/>
          </a:xfrm>
        </p:grpSpPr>
        <p:sp>
          <p:nvSpPr>
            <p:cNvPr id="724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5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6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7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8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19" name="Freeform 408"/>
          <p:cNvSpPr>
            <a:spLocks/>
          </p:cNvSpPr>
          <p:nvPr userDrawn="1"/>
        </p:nvSpPr>
        <p:spPr bwMode="auto">
          <a:xfrm>
            <a:off x="3790245" y="4635149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0" name="Freeform 408"/>
          <p:cNvSpPr>
            <a:spLocks/>
          </p:cNvSpPr>
          <p:nvPr userDrawn="1"/>
        </p:nvSpPr>
        <p:spPr bwMode="auto">
          <a:xfrm>
            <a:off x="1502993" y="143013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1" name="Freeform 508"/>
          <p:cNvSpPr>
            <a:spLocks/>
          </p:cNvSpPr>
          <p:nvPr userDrawn="1"/>
        </p:nvSpPr>
        <p:spPr bwMode="auto">
          <a:xfrm>
            <a:off x="3109123" y="71417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2" name="Freeform 508"/>
          <p:cNvSpPr>
            <a:spLocks/>
          </p:cNvSpPr>
          <p:nvPr userDrawn="1"/>
        </p:nvSpPr>
        <p:spPr bwMode="auto">
          <a:xfrm>
            <a:off x="1272792" y="71417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3" name="Freeform 508"/>
          <p:cNvSpPr>
            <a:spLocks/>
          </p:cNvSpPr>
          <p:nvPr userDrawn="1"/>
        </p:nvSpPr>
        <p:spPr bwMode="auto">
          <a:xfrm>
            <a:off x="4793345" y="123478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38" name="组合 637"/>
          <p:cNvGrpSpPr/>
          <p:nvPr userDrawn="1"/>
        </p:nvGrpSpPr>
        <p:grpSpPr>
          <a:xfrm>
            <a:off x="7141829" y="3810033"/>
            <a:ext cx="301889" cy="291857"/>
            <a:chOff x="2065338" y="3803650"/>
            <a:chExt cx="525462" cy="508000"/>
          </a:xfrm>
        </p:grpSpPr>
        <p:sp>
          <p:nvSpPr>
            <p:cNvPr id="690" name="Freeform 403"/>
            <p:cNvSpPr>
              <a:spLocks/>
            </p:cNvSpPr>
            <p:nvPr userDrawn="1"/>
          </p:nvSpPr>
          <p:spPr bwMode="auto">
            <a:xfrm>
              <a:off x="2065338" y="4060825"/>
              <a:ext cx="274637" cy="250825"/>
            </a:xfrm>
            <a:custGeom>
              <a:avLst/>
              <a:gdLst>
                <a:gd name="T0" fmla="*/ 12 w 146"/>
                <a:gd name="T1" fmla="*/ 132 h 134"/>
                <a:gd name="T2" fmla="*/ 146 w 146"/>
                <a:gd name="T3" fmla="*/ 8 h 134"/>
                <a:gd name="T4" fmla="*/ 135 w 146"/>
                <a:gd name="T5" fmla="*/ 0 h 134"/>
                <a:gd name="T6" fmla="*/ 3 w 146"/>
                <a:gd name="T7" fmla="*/ 122 h 134"/>
                <a:gd name="T8" fmla="*/ 2 w 146"/>
                <a:gd name="T9" fmla="*/ 131 h 134"/>
                <a:gd name="T10" fmla="*/ 12 w 146"/>
                <a:gd name="T11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34">
                  <a:moveTo>
                    <a:pt x="12" y="132"/>
                  </a:moveTo>
                  <a:cubicBezTo>
                    <a:pt x="146" y="8"/>
                    <a:pt x="146" y="8"/>
                    <a:pt x="146" y="8"/>
                  </a:cubicBezTo>
                  <a:cubicBezTo>
                    <a:pt x="142" y="6"/>
                    <a:pt x="138" y="3"/>
                    <a:pt x="135" y="0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24"/>
                    <a:pt x="0" y="129"/>
                    <a:pt x="2" y="131"/>
                  </a:cubicBezTo>
                  <a:cubicBezTo>
                    <a:pt x="5" y="134"/>
                    <a:pt x="9" y="134"/>
                    <a:pt x="12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1" name="Freeform 404"/>
            <p:cNvSpPr>
              <a:spLocks/>
            </p:cNvSpPr>
            <p:nvPr userDrawn="1"/>
          </p:nvSpPr>
          <p:spPr bwMode="auto">
            <a:xfrm>
              <a:off x="2271713" y="3803650"/>
              <a:ext cx="319087" cy="312738"/>
            </a:xfrm>
            <a:custGeom>
              <a:avLst/>
              <a:gdLst>
                <a:gd name="T0" fmla="*/ 115 w 170"/>
                <a:gd name="T1" fmla="*/ 153 h 167"/>
                <a:gd name="T2" fmla="*/ 152 w 170"/>
                <a:gd name="T3" fmla="*/ 54 h 167"/>
                <a:gd name="T4" fmla="*/ 53 w 170"/>
                <a:gd name="T5" fmla="*/ 17 h 167"/>
                <a:gd name="T6" fmla="*/ 17 w 170"/>
                <a:gd name="T7" fmla="*/ 117 h 167"/>
                <a:gd name="T8" fmla="*/ 20 w 170"/>
                <a:gd name="T9" fmla="*/ 122 h 167"/>
                <a:gd name="T10" fmla="*/ 20 w 170"/>
                <a:gd name="T11" fmla="*/ 122 h 167"/>
                <a:gd name="T12" fmla="*/ 21 w 170"/>
                <a:gd name="T13" fmla="*/ 122 h 167"/>
                <a:gd name="T14" fmla="*/ 23 w 170"/>
                <a:gd name="T15" fmla="*/ 123 h 167"/>
                <a:gd name="T16" fmla="*/ 43 w 170"/>
                <a:gd name="T17" fmla="*/ 142 h 167"/>
                <a:gd name="T18" fmla="*/ 116 w 170"/>
                <a:gd name="T19" fmla="*/ 138 h 167"/>
                <a:gd name="T20" fmla="*/ 140 w 170"/>
                <a:gd name="T21" fmla="*/ 93 h 167"/>
                <a:gd name="T22" fmla="*/ 113 w 170"/>
                <a:gd name="T23" fmla="*/ 42 h 167"/>
                <a:gd name="T24" fmla="*/ 51 w 170"/>
                <a:gd name="T25" fmla="*/ 46 h 167"/>
                <a:gd name="T26" fmla="*/ 38 w 170"/>
                <a:gd name="T27" fmla="*/ 109 h 167"/>
                <a:gd name="T28" fmla="*/ 63 w 170"/>
                <a:gd name="T29" fmla="*/ 133 h 167"/>
                <a:gd name="T30" fmla="*/ 96 w 170"/>
                <a:gd name="T31" fmla="*/ 128 h 167"/>
                <a:gd name="T32" fmla="*/ 118 w 170"/>
                <a:gd name="T33" fmla="*/ 97 h 167"/>
                <a:gd name="T34" fmla="*/ 113 w 170"/>
                <a:gd name="T35" fmla="*/ 73 h 167"/>
                <a:gd name="T36" fmla="*/ 84 w 170"/>
                <a:gd name="T37" fmla="*/ 55 h 167"/>
                <a:gd name="T38" fmla="*/ 63 w 170"/>
                <a:gd name="T39" fmla="*/ 63 h 167"/>
                <a:gd name="T40" fmla="*/ 53 w 170"/>
                <a:gd name="T41" fmla="*/ 86 h 167"/>
                <a:gd name="T42" fmla="*/ 61 w 170"/>
                <a:gd name="T43" fmla="*/ 109 h 167"/>
                <a:gd name="T44" fmla="*/ 81 w 170"/>
                <a:gd name="T45" fmla="*/ 117 h 167"/>
                <a:gd name="T46" fmla="*/ 95 w 170"/>
                <a:gd name="T47" fmla="*/ 107 h 167"/>
                <a:gd name="T48" fmla="*/ 96 w 170"/>
                <a:gd name="T49" fmla="*/ 92 h 167"/>
                <a:gd name="T50" fmla="*/ 85 w 170"/>
                <a:gd name="T51" fmla="*/ 81 h 167"/>
                <a:gd name="T52" fmla="*/ 78 w 170"/>
                <a:gd name="T53" fmla="*/ 83 h 167"/>
                <a:gd name="T54" fmla="*/ 73 w 170"/>
                <a:gd name="T55" fmla="*/ 92 h 167"/>
                <a:gd name="T56" fmla="*/ 75 w 170"/>
                <a:gd name="T57" fmla="*/ 97 h 167"/>
                <a:gd name="T58" fmla="*/ 75 w 170"/>
                <a:gd name="T59" fmla="*/ 99 h 167"/>
                <a:gd name="T60" fmla="*/ 74 w 170"/>
                <a:gd name="T61" fmla="*/ 101 h 167"/>
                <a:gd name="T62" fmla="*/ 73 w 170"/>
                <a:gd name="T63" fmla="*/ 100 h 167"/>
                <a:gd name="T64" fmla="*/ 70 w 170"/>
                <a:gd name="T65" fmla="*/ 92 h 167"/>
                <a:gd name="T66" fmla="*/ 75 w 170"/>
                <a:gd name="T67" fmla="*/ 80 h 167"/>
                <a:gd name="T68" fmla="*/ 87 w 170"/>
                <a:gd name="T69" fmla="*/ 78 h 167"/>
                <a:gd name="T70" fmla="*/ 100 w 170"/>
                <a:gd name="T71" fmla="*/ 90 h 167"/>
                <a:gd name="T72" fmla="*/ 99 w 170"/>
                <a:gd name="T73" fmla="*/ 109 h 167"/>
                <a:gd name="T74" fmla="*/ 81 w 170"/>
                <a:gd name="T75" fmla="*/ 122 h 167"/>
                <a:gd name="T76" fmla="*/ 57 w 170"/>
                <a:gd name="T77" fmla="*/ 112 h 167"/>
                <a:gd name="T78" fmla="*/ 47 w 170"/>
                <a:gd name="T79" fmla="*/ 86 h 167"/>
                <a:gd name="T80" fmla="*/ 59 w 170"/>
                <a:gd name="T81" fmla="*/ 59 h 167"/>
                <a:gd name="T82" fmla="*/ 90 w 170"/>
                <a:gd name="T83" fmla="*/ 50 h 167"/>
                <a:gd name="T84" fmla="*/ 118 w 170"/>
                <a:gd name="T85" fmla="*/ 70 h 167"/>
                <a:gd name="T86" fmla="*/ 124 w 170"/>
                <a:gd name="T87" fmla="*/ 99 h 167"/>
                <a:gd name="T88" fmla="*/ 99 w 170"/>
                <a:gd name="T89" fmla="*/ 134 h 167"/>
                <a:gd name="T90" fmla="*/ 61 w 170"/>
                <a:gd name="T91" fmla="*/ 139 h 167"/>
                <a:gd name="T92" fmla="*/ 33 w 170"/>
                <a:gd name="T93" fmla="*/ 112 h 167"/>
                <a:gd name="T94" fmla="*/ 47 w 170"/>
                <a:gd name="T95" fmla="*/ 41 h 167"/>
                <a:gd name="T96" fmla="*/ 63 w 170"/>
                <a:gd name="T97" fmla="*/ 33 h 167"/>
                <a:gd name="T98" fmla="*/ 116 w 170"/>
                <a:gd name="T99" fmla="*/ 38 h 167"/>
                <a:gd name="T100" fmla="*/ 145 w 170"/>
                <a:gd name="T101" fmla="*/ 94 h 167"/>
                <a:gd name="T102" fmla="*/ 119 w 170"/>
                <a:gd name="T103" fmla="*/ 142 h 167"/>
                <a:gd name="T104" fmla="*/ 41 w 170"/>
                <a:gd name="T105" fmla="*/ 145 h 167"/>
                <a:gd name="T106" fmla="*/ 30 w 170"/>
                <a:gd name="T107" fmla="*/ 137 h 167"/>
                <a:gd name="T108" fmla="*/ 115 w 170"/>
                <a:gd name="T10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" h="167">
                  <a:moveTo>
                    <a:pt x="115" y="153"/>
                  </a:moveTo>
                  <a:cubicBezTo>
                    <a:pt x="153" y="136"/>
                    <a:pt x="170" y="91"/>
                    <a:pt x="152" y="54"/>
                  </a:cubicBezTo>
                  <a:cubicBezTo>
                    <a:pt x="135" y="16"/>
                    <a:pt x="90" y="0"/>
                    <a:pt x="53" y="17"/>
                  </a:cubicBezTo>
                  <a:cubicBezTo>
                    <a:pt x="15" y="35"/>
                    <a:pt x="0" y="79"/>
                    <a:pt x="17" y="117"/>
                  </a:cubicBezTo>
                  <a:cubicBezTo>
                    <a:pt x="18" y="119"/>
                    <a:pt x="19" y="121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2" y="122"/>
                    <a:pt x="22" y="122"/>
                    <a:pt x="23" y="123"/>
                  </a:cubicBezTo>
                  <a:cubicBezTo>
                    <a:pt x="25" y="126"/>
                    <a:pt x="30" y="134"/>
                    <a:pt x="43" y="142"/>
                  </a:cubicBezTo>
                  <a:cubicBezTo>
                    <a:pt x="57" y="151"/>
                    <a:pt x="88" y="158"/>
                    <a:pt x="116" y="138"/>
                  </a:cubicBezTo>
                  <a:cubicBezTo>
                    <a:pt x="130" y="128"/>
                    <a:pt x="139" y="111"/>
                    <a:pt x="140" y="93"/>
                  </a:cubicBezTo>
                  <a:cubicBezTo>
                    <a:pt x="141" y="73"/>
                    <a:pt x="131" y="53"/>
                    <a:pt x="113" y="42"/>
                  </a:cubicBezTo>
                  <a:cubicBezTo>
                    <a:pt x="96" y="31"/>
                    <a:pt x="70" y="32"/>
                    <a:pt x="51" y="46"/>
                  </a:cubicBezTo>
                  <a:cubicBezTo>
                    <a:pt x="31" y="59"/>
                    <a:pt x="25" y="87"/>
                    <a:pt x="38" y="109"/>
                  </a:cubicBezTo>
                  <a:cubicBezTo>
                    <a:pt x="44" y="121"/>
                    <a:pt x="53" y="130"/>
                    <a:pt x="63" y="133"/>
                  </a:cubicBezTo>
                  <a:cubicBezTo>
                    <a:pt x="73" y="137"/>
                    <a:pt x="85" y="135"/>
                    <a:pt x="96" y="128"/>
                  </a:cubicBezTo>
                  <a:cubicBezTo>
                    <a:pt x="107" y="122"/>
                    <a:pt x="116" y="110"/>
                    <a:pt x="118" y="97"/>
                  </a:cubicBezTo>
                  <a:cubicBezTo>
                    <a:pt x="120" y="88"/>
                    <a:pt x="118" y="80"/>
                    <a:pt x="113" y="73"/>
                  </a:cubicBezTo>
                  <a:cubicBezTo>
                    <a:pt x="106" y="63"/>
                    <a:pt x="95" y="56"/>
                    <a:pt x="84" y="55"/>
                  </a:cubicBezTo>
                  <a:cubicBezTo>
                    <a:pt x="78" y="55"/>
                    <a:pt x="70" y="56"/>
                    <a:pt x="63" y="63"/>
                  </a:cubicBezTo>
                  <a:cubicBezTo>
                    <a:pt x="56" y="69"/>
                    <a:pt x="53" y="77"/>
                    <a:pt x="53" y="86"/>
                  </a:cubicBezTo>
                  <a:cubicBezTo>
                    <a:pt x="52" y="95"/>
                    <a:pt x="56" y="103"/>
                    <a:pt x="61" y="109"/>
                  </a:cubicBezTo>
                  <a:cubicBezTo>
                    <a:pt x="66" y="115"/>
                    <a:pt x="73" y="118"/>
                    <a:pt x="81" y="117"/>
                  </a:cubicBezTo>
                  <a:cubicBezTo>
                    <a:pt x="87" y="116"/>
                    <a:pt x="93" y="112"/>
                    <a:pt x="95" y="107"/>
                  </a:cubicBezTo>
                  <a:cubicBezTo>
                    <a:pt x="98" y="101"/>
                    <a:pt x="97" y="96"/>
                    <a:pt x="96" y="92"/>
                  </a:cubicBezTo>
                  <a:cubicBezTo>
                    <a:pt x="94" y="87"/>
                    <a:pt x="90" y="83"/>
                    <a:pt x="85" y="81"/>
                  </a:cubicBezTo>
                  <a:cubicBezTo>
                    <a:pt x="83" y="81"/>
                    <a:pt x="80" y="81"/>
                    <a:pt x="78" y="83"/>
                  </a:cubicBezTo>
                  <a:cubicBezTo>
                    <a:pt x="75" y="85"/>
                    <a:pt x="73" y="90"/>
                    <a:pt x="73" y="92"/>
                  </a:cubicBezTo>
                  <a:cubicBezTo>
                    <a:pt x="73" y="95"/>
                    <a:pt x="74" y="97"/>
                    <a:pt x="75" y="97"/>
                  </a:cubicBezTo>
                  <a:cubicBezTo>
                    <a:pt x="75" y="98"/>
                    <a:pt x="75" y="98"/>
                    <a:pt x="75" y="99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2" y="99"/>
                    <a:pt x="70" y="96"/>
                    <a:pt x="70" y="92"/>
                  </a:cubicBezTo>
                  <a:cubicBezTo>
                    <a:pt x="70" y="88"/>
                    <a:pt x="71" y="83"/>
                    <a:pt x="75" y="80"/>
                  </a:cubicBezTo>
                  <a:cubicBezTo>
                    <a:pt x="78" y="78"/>
                    <a:pt x="82" y="77"/>
                    <a:pt x="87" y="78"/>
                  </a:cubicBezTo>
                  <a:cubicBezTo>
                    <a:pt x="92" y="79"/>
                    <a:pt x="97" y="84"/>
                    <a:pt x="100" y="90"/>
                  </a:cubicBezTo>
                  <a:cubicBezTo>
                    <a:pt x="102" y="96"/>
                    <a:pt x="102" y="103"/>
                    <a:pt x="99" y="109"/>
                  </a:cubicBezTo>
                  <a:cubicBezTo>
                    <a:pt x="96" y="116"/>
                    <a:pt x="89" y="121"/>
                    <a:pt x="81" y="122"/>
                  </a:cubicBezTo>
                  <a:cubicBezTo>
                    <a:pt x="73" y="123"/>
                    <a:pt x="64" y="119"/>
                    <a:pt x="57" y="112"/>
                  </a:cubicBezTo>
                  <a:cubicBezTo>
                    <a:pt x="51" y="106"/>
                    <a:pt x="47" y="96"/>
                    <a:pt x="47" y="86"/>
                  </a:cubicBezTo>
                  <a:cubicBezTo>
                    <a:pt x="47" y="76"/>
                    <a:pt x="52" y="66"/>
                    <a:pt x="59" y="59"/>
                  </a:cubicBezTo>
                  <a:cubicBezTo>
                    <a:pt x="67" y="51"/>
                    <a:pt x="79" y="48"/>
                    <a:pt x="90" y="50"/>
                  </a:cubicBezTo>
                  <a:cubicBezTo>
                    <a:pt x="101" y="53"/>
                    <a:pt x="110" y="60"/>
                    <a:pt x="118" y="70"/>
                  </a:cubicBezTo>
                  <a:cubicBezTo>
                    <a:pt x="124" y="78"/>
                    <a:pt x="126" y="88"/>
                    <a:pt x="124" y="99"/>
                  </a:cubicBezTo>
                  <a:cubicBezTo>
                    <a:pt x="121" y="113"/>
                    <a:pt x="111" y="126"/>
                    <a:pt x="99" y="134"/>
                  </a:cubicBezTo>
                  <a:cubicBezTo>
                    <a:pt x="87" y="141"/>
                    <a:pt x="73" y="143"/>
                    <a:pt x="61" y="139"/>
                  </a:cubicBezTo>
                  <a:cubicBezTo>
                    <a:pt x="46" y="134"/>
                    <a:pt x="38" y="121"/>
                    <a:pt x="33" y="112"/>
                  </a:cubicBezTo>
                  <a:cubicBezTo>
                    <a:pt x="18" y="87"/>
                    <a:pt x="25" y="55"/>
                    <a:pt x="47" y="41"/>
                  </a:cubicBezTo>
                  <a:cubicBezTo>
                    <a:pt x="52" y="37"/>
                    <a:pt x="57" y="35"/>
                    <a:pt x="63" y="33"/>
                  </a:cubicBezTo>
                  <a:cubicBezTo>
                    <a:pt x="81" y="26"/>
                    <a:pt x="101" y="27"/>
                    <a:pt x="116" y="38"/>
                  </a:cubicBezTo>
                  <a:cubicBezTo>
                    <a:pt x="135" y="50"/>
                    <a:pt x="147" y="72"/>
                    <a:pt x="145" y="94"/>
                  </a:cubicBezTo>
                  <a:cubicBezTo>
                    <a:pt x="144" y="113"/>
                    <a:pt x="134" y="132"/>
                    <a:pt x="119" y="142"/>
                  </a:cubicBezTo>
                  <a:cubicBezTo>
                    <a:pt x="89" y="164"/>
                    <a:pt x="56" y="156"/>
                    <a:pt x="41" y="145"/>
                  </a:cubicBezTo>
                  <a:cubicBezTo>
                    <a:pt x="37" y="142"/>
                    <a:pt x="33" y="139"/>
                    <a:pt x="30" y="137"/>
                  </a:cubicBezTo>
                  <a:cubicBezTo>
                    <a:pt x="52" y="159"/>
                    <a:pt x="85" y="167"/>
                    <a:pt x="115" y="153"/>
                  </a:cubicBezTo>
                  <a:close/>
                </a:path>
              </a:pathLst>
            </a:custGeom>
            <a:solidFill>
              <a:srgbClr val="B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39" name="组合 638"/>
          <p:cNvGrpSpPr/>
          <p:nvPr userDrawn="1"/>
        </p:nvGrpSpPr>
        <p:grpSpPr>
          <a:xfrm>
            <a:off x="3842120" y="-38976"/>
            <a:ext cx="362084" cy="186971"/>
            <a:chOff x="2681288" y="863600"/>
            <a:chExt cx="630237" cy="325438"/>
          </a:xfrm>
        </p:grpSpPr>
        <p:sp>
          <p:nvSpPr>
            <p:cNvPr id="688" name="Freeform 405"/>
            <p:cNvSpPr>
              <a:spLocks/>
            </p:cNvSpPr>
            <p:nvPr userDrawn="1"/>
          </p:nvSpPr>
          <p:spPr bwMode="auto">
            <a:xfrm>
              <a:off x="2976563" y="1049338"/>
              <a:ext cx="334962" cy="139700"/>
            </a:xfrm>
            <a:custGeom>
              <a:avLst/>
              <a:gdLst>
                <a:gd name="T0" fmla="*/ 174 w 179"/>
                <a:gd name="T1" fmla="*/ 61 h 75"/>
                <a:gd name="T2" fmla="*/ 2 w 179"/>
                <a:gd name="T3" fmla="*/ 0 h 75"/>
                <a:gd name="T4" fmla="*/ 0 w 179"/>
                <a:gd name="T5" fmla="*/ 13 h 75"/>
                <a:gd name="T6" fmla="*/ 170 w 179"/>
                <a:gd name="T7" fmla="*/ 74 h 75"/>
                <a:gd name="T8" fmla="*/ 178 w 179"/>
                <a:gd name="T9" fmla="*/ 70 h 75"/>
                <a:gd name="T10" fmla="*/ 174 w 179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75">
                  <a:moveTo>
                    <a:pt x="174" y="6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9"/>
                    <a:pt x="0" y="13"/>
                  </a:cubicBezTo>
                  <a:cubicBezTo>
                    <a:pt x="170" y="74"/>
                    <a:pt x="170" y="74"/>
                    <a:pt x="170" y="74"/>
                  </a:cubicBezTo>
                  <a:cubicBezTo>
                    <a:pt x="173" y="75"/>
                    <a:pt x="177" y="73"/>
                    <a:pt x="178" y="70"/>
                  </a:cubicBezTo>
                  <a:cubicBezTo>
                    <a:pt x="179" y="66"/>
                    <a:pt x="178" y="63"/>
                    <a:pt x="1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9" name="Freeform 406"/>
            <p:cNvSpPr>
              <a:spLocks/>
            </p:cNvSpPr>
            <p:nvPr userDrawn="1"/>
          </p:nvSpPr>
          <p:spPr bwMode="auto">
            <a:xfrm>
              <a:off x="2681288" y="863600"/>
              <a:ext cx="311150" cy="315913"/>
            </a:xfrm>
            <a:custGeom>
              <a:avLst/>
              <a:gdLst>
                <a:gd name="T0" fmla="*/ 131 w 166"/>
                <a:gd name="T1" fmla="*/ 25 h 169"/>
                <a:gd name="T2" fmla="*/ 26 w 166"/>
                <a:gd name="T3" fmla="*/ 38 h 169"/>
                <a:gd name="T4" fmla="*/ 40 w 166"/>
                <a:gd name="T5" fmla="*/ 143 h 169"/>
                <a:gd name="T6" fmla="*/ 144 w 166"/>
                <a:gd name="T7" fmla="*/ 129 h 169"/>
                <a:gd name="T8" fmla="*/ 148 w 166"/>
                <a:gd name="T9" fmla="*/ 124 h 169"/>
                <a:gd name="T10" fmla="*/ 147 w 166"/>
                <a:gd name="T11" fmla="*/ 124 h 169"/>
                <a:gd name="T12" fmla="*/ 147 w 166"/>
                <a:gd name="T13" fmla="*/ 123 h 169"/>
                <a:gd name="T14" fmla="*/ 147 w 166"/>
                <a:gd name="T15" fmla="*/ 121 h 169"/>
                <a:gd name="T16" fmla="*/ 154 w 166"/>
                <a:gd name="T17" fmla="*/ 94 h 169"/>
                <a:gd name="T18" fmla="*/ 117 w 166"/>
                <a:gd name="T19" fmla="*/ 32 h 169"/>
                <a:gd name="T20" fmla="*/ 66 w 166"/>
                <a:gd name="T21" fmla="*/ 31 h 169"/>
                <a:gd name="T22" fmla="*/ 34 w 166"/>
                <a:gd name="T23" fmla="*/ 78 h 169"/>
                <a:gd name="T24" fmla="*/ 66 w 166"/>
                <a:gd name="T25" fmla="*/ 132 h 169"/>
                <a:gd name="T26" fmla="*/ 127 w 166"/>
                <a:gd name="T27" fmla="*/ 114 h 169"/>
                <a:gd name="T28" fmla="*/ 137 w 166"/>
                <a:gd name="T29" fmla="*/ 81 h 169"/>
                <a:gd name="T30" fmla="*/ 118 w 166"/>
                <a:gd name="T31" fmla="*/ 54 h 169"/>
                <a:gd name="T32" fmla="*/ 80 w 166"/>
                <a:gd name="T33" fmla="*/ 49 h 169"/>
                <a:gd name="T34" fmla="*/ 61 w 166"/>
                <a:gd name="T35" fmla="*/ 64 h 169"/>
                <a:gd name="T36" fmla="*/ 59 w 166"/>
                <a:gd name="T37" fmla="*/ 99 h 169"/>
                <a:gd name="T38" fmla="*/ 75 w 166"/>
                <a:gd name="T39" fmla="*/ 113 h 169"/>
                <a:gd name="T40" fmla="*/ 101 w 166"/>
                <a:gd name="T41" fmla="*/ 112 h 169"/>
                <a:gd name="T42" fmla="*/ 117 w 166"/>
                <a:gd name="T43" fmla="*/ 94 h 169"/>
                <a:gd name="T44" fmla="*/ 115 w 166"/>
                <a:gd name="T45" fmla="*/ 72 h 169"/>
                <a:gd name="T46" fmla="*/ 99 w 166"/>
                <a:gd name="T47" fmla="*/ 64 h 169"/>
                <a:gd name="T48" fmla="*/ 86 w 166"/>
                <a:gd name="T49" fmla="*/ 71 h 169"/>
                <a:gd name="T50" fmla="*/ 81 w 166"/>
                <a:gd name="T51" fmla="*/ 85 h 169"/>
                <a:gd name="T52" fmla="*/ 86 w 166"/>
                <a:gd name="T53" fmla="*/ 91 h 169"/>
                <a:gd name="T54" fmla="*/ 96 w 166"/>
                <a:gd name="T55" fmla="*/ 91 h 169"/>
                <a:gd name="T56" fmla="*/ 100 w 166"/>
                <a:gd name="T57" fmla="*/ 87 h 169"/>
                <a:gd name="T58" fmla="*/ 101 w 166"/>
                <a:gd name="T59" fmla="*/ 86 h 169"/>
                <a:gd name="T60" fmla="*/ 103 w 166"/>
                <a:gd name="T61" fmla="*/ 86 h 169"/>
                <a:gd name="T62" fmla="*/ 103 w 166"/>
                <a:gd name="T63" fmla="*/ 88 h 169"/>
                <a:gd name="T64" fmla="*/ 97 w 166"/>
                <a:gd name="T65" fmla="*/ 94 h 169"/>
                <a:gd name="T66" fmla="*/ 85 w 166"/>
                <a:gd name="T67" fmla="*/ 94 h 169"/>
                <a:gd name="T68" fmla="*/ 77 w 166"/>
                <a:gd name="T69" fmla="*/ 86 h 169"/>
                <a:gd name="T70" fmla="*/ 82 w 166"/>
                <a:gd name="T71" fmla="*/ 68 h 169"/>
                <a:gd name="T72" fmla="*/ 99 w 166"/>
                <a:gd name="T73" fmla="*/ 60 h 169"/>
                <a:gd name="T74" fmla="*/ 119 w 166"/>
                <a:gd name="T75" fmla="*/ 70 h 169"/>
                <a:gd name="T76" fmla="*/ 121 w 166"/>
                <a:gd name="T77" fmla="*/ 95 h 169"/>
                <a:gd name="T78" fmla="*/ 103 w 166"/>
                <a:gd name="T79" fmla="*/ 116 h 169"/>
                <a:gd name="T80" fmla="*/ 73 w 166"/>
                <a:gd name="T81" fmla="*/ 119 h 169"/>
                <a:gd name="T82" fmla="*/ 51 w 166"/>
                <a:gd name="T83" fmla="*/ 95 h 169"/>
                <a:gd name="T84" fmla="*/ 56 w 166"/>
                <a:gd name="T85" fmla="*/ 62 h 169"/>
                <a:gd name="T86" fmla="*/ 78 w 166"/>
                <a:gd name="T87" fmla="*/ 43 h 169"/>
                <a:gd name="T88" fmla="*/ 121 w 166"/>
                <a:gd name="T89" fmla="*/ 49 h 169"/>
                <a:gd name="T90" fmla="*/ 144 w 166"/>
                <a:gd name="T91" fmla="*/ 80 h 169"/>
                <a:gd name="T92" fmla="*/ 132 w 166"/>
                <a:gd name="T93" fmla="*/ 117 h 169"/>
                <a:gd name="T94" fmla="*/ 63 w 166"/>
                <a:gd name="T95" fmla="*/ 137 h 169"/>
                <a:gd name="T96" fmla="*/ 48 w 166"/>
                <a:gd name="T97" fmla="*/ 127 h 169"/>
                <a:gd name="T98" fmla="*/ 28 w 166"/>
                <a:gd name="T99" fmla="*/ 78 h 169"/>
                <a:gd name="T100" fmla="*/ 64 w 166"/>
                <a:gd name="T101" fmla="*/ 26 h 169"/>
                <a:gd name="T102" fmla="*/ 120 w 166"/>
                <a:gd name="T103" fmla="*/ 27 h 169"/>
                <a:gd name="T104" fmla="*/ 158 w 166"/>
                <a:gd name="T105" fmla="*/ 95 h 169"/>
                <a:gd name="T106" fmla="*/ 156 w 166"/>
                <a:gd name="T107" fmla="*/ 108 h 169"/>
                <a:gd name="T108" fmla="*/ 131 w 166"/>
                <a:gd name="T109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169">
                  <a:moveTo>
                    <a:pt x="131" y="25"/>
                  </a:moveTo>
                  <a:cubicBezTo>
                    <a:pt x="98" y="0"/>
                    <a:pt x="51" y="6"/>
                    <a:pt x="26" y="38"/>
                  </a:cubicBezTo>
                  <a:cubicBezTo>
                    <a:pt x="0" y="71"/>
                    <a:pt x="7" y="118"/>
                    <a:pt x="40" y="143"/>
                  </a:cubicBezTo>
                  <a:cubicBezTo>
                    <a:pt x="73" y="169"/>
                    <a:pt x="119" y="162"/>
                    <a:pt x="144" y="129"/>
                  </a:cubicBezTo>
                  <a:cubicBezTo>
                    <a:pt x="145" y="127"/>
                    <a:pt x="147" y="126"/>
                    <a:pt x="148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2"/>
                    <a:pt x="147" y="122"/>
                    <a:pt x="147" y="121"/>
                  </a:cubicBezTo>
                  <a:cubicBezTo>
                    <a:pt x="149" y="118"/>
                    <a:pt x="153" y="109"/>
                    <a:pt x="154" y="94"/>
                  </a:cubicBezTo>
                  <a:cubicBezTo>
                    <a:pt x="156" y="77"/>
                    <a:pt x="148" y="47"/>
                    <a:pt x="117" y="32"/>
                  </a:cubicBezTo>
                  <a:cubicBezTo>
                    <a:pt x="102" y="24"/>
                    <a:pt x="83" y="24"/>
                    <a:pt x="66" y="31"/>
                  </a:cubicBezTo>
                  <a:cubicBezTo>
                    <a:pt x="48" y="39"/>
                    <a:pt x="35" y="58"/>
                    <a:pt x="34" y="78"/>
                  </a:cubicBezTo>
                  <a:cubicBezTo>
                    <a:pt x="31" y="99"/>
                    <a:pt x="45" y="122"/>
                    <a:pt x="66" y="132"/>
                  </a:cubicBezTo>
                  <a:cubicBezTo>
                    <a:pt x="86" y="144"/>
                    <a:pt x="114" y="135"/>
                    <a:pt x="127" y="114"/>
                  </a:cubicBezTo>
                  <a:cubicBezTo>
                    <a:pt x="135" y="103"/>
                    <a:pt x="139" y="91"/>
                    <a:pt x="137" y="81"/>
                  </a:cubicBezTo>
                  <a:cubicBezTo>
                    <a:pt x="136" y="70"/>
                    <a:pt x="129" y="60"/>
                    <a:pt x="118" y="54"/>
                  </a:cubicBezTo>
                  <a:cubicBezTo>
                    <a:pt x="107" y="47"/>
                    <a:pt x="92" y="45"/>
                    <a:pt x="80" y="49"/>
                  </a:cubicBezTo>
                  <a:cubicBezTo>
                    <a:pt x="71" y="51"/>
                    <a:pt x="64" y="57"/>
                    <a:pt x="61" y="64"/>
                  </a:cubicBezTo>
                  <a:cubicBezTo>
                    <a:pt x="55" y="75"/>
                    <a:pt x="54" y="88"/>
                    <a:pt x="59" y="99"/>
                  </a:cubicBezTo>
                  <a:cubicBezTo>
                    <a:pt x="61" y="104"/>
                    <a:pt x="66" y="111"/>
                    <a:pt x="75" y="113"/>
                  </a:cubicBezTo>
                  <a:cubicBezTo>
                    <a:pt x="83" y="116"/>
                    <a:pt x="93" y="116"/>
                    <a:pt x="101" y="112"/>
                  </a:cubicBezTo>
                  <a:cubicBezTo>
                    <a:pt x="108" y="108"/>
                    <a:pt x="114" y="101"/>
                    <a:pt x="117" y="94"/>
                  </a:cubicBezTo>
                  <a:cubicBezTo>
                    <a:pt x="120" y="86"/>
                    <a:pt x="119" y="79"/>
                    <a:pt x="115" y="72"/>
                  </a:cubicBezTo>
                  <a:cubicBezTo>
                    <a:pt x="111" y="67"/>
                    <a:pt x="105" y="64"/>
                    <a:pt x="99" y="64"/>
                  </a:cubicBezTo>
                  <a:cubicBezTo>
                    <a:pt x="92" y="64"/>
                    <a:pt x="88" y="68"/>
                    <a:pt x="86" y="71"/>
                  </a:cubicBezTo>
                  <a:cubicBezTo>
                    <a:pt x="82" y="75"/>
                    <a:pt x="80" y="80"/>
                    <a:pt x="81" y="85"/>
                  </a:cubicBezTo>
                  <a:cubicBezTo>
                    <a:pt x="82" y="88"/>
                    <a:pt x="84" y="90"/>
                    <a:pt x="86" y="91"/>
                  </a:cubicBezTo>
                  <a:cubicBezTo>
                    <a:pt x="90" y="93"/>
                    <a:pt x="94" y="92"/>
                    <a:pt x="96" y="91"/>
                  </a:cubicBezTo>
                  <a:cubicBezTo>
                    <a:pt x="99" y="90"/>
                    <a:pt x="100" y="88"/>
                    <a:pt x="100" y="87"/>
                  </a:cubicBezTo>
                  <a:cubicBezTo>
                    <a:pt x="100" y="87"/>
                    <a:pt x="101" y="86"/>
                    <a:pt x="101" y="8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9"/>
                    <a:pt x="101" y="92"/>
                    <a:pt x="97" y="94"/>
                  </a:cubicBezTo>
                  <a:cubicBezTo>
                    <a:pt x="95" y="95"/>
                    <a:pt x="89" y="96"/>
                    <a:pt x="85" y="94"/>
                  </a:cubicBezTo>
                  <a:cubicBezTo>
                    <a:pt x="81" y="93"/>
                    <a:pt x="78" y="90"/>
                    <a:pt x="77" y="86"/>
                  </a:cubicBezTo>
                  <a:cubicBezTo>
                    <a:pt x="76" y="80"/>
                    <a:pt x="78" y="73"/>
                    <a:pt x="82" y="68"/>
                  </a:cubicBezTo>
                  <a:cubicBezTo>
                    <a:pt x="86" y="63"/>
                    <a:pt x="92" y="60"/>
                    <a:pt x="99" y="60"/>
                  </a:cubicBezTo>
                  <a:cubicBezTo>
                    <a:pt x="107" y="59"/>
                    <a:pt x="114" y="63"/>
                    <a:pt x="119" y="70"/>
                  </a:cubicBezTo>
                  <a:cubicBezTo>
                    <a:pt x="124" y="77"/>
                    <a:pt x="125" y="86"/>
                    <a:pt x="121" y="95"/>
                  </a:cubicBezTo>
                  <a:cubicBezTo>
                    <a:pt x="119" y="104"/>
                    <a:pt x="112" y="112"/>
                    <a:pt x="103" y="116"/>
                  </a:cubicBezTo>
                  <a:cubicBezTo>
                    <a:pt x="94" y="121"/>
                    <a:pt x="83" y="122"/>
                    <a:pt x="73" y="119"/>
                  </a:cubicBezTo>
                  <a:cubicBezTo>
                    <a:pt x="63" y="115"/>
                    <a:pt x="54" y="106"/>
                    <a:pt x="51" y="95"/>
                  </a:cubicBezTo>
                  <a:cubicBezTo>
                    <a:pt x="49" y="85"/>
                    <a:pt x="50" y="73"/>
                    <a:pt x="56" y="62"/>
                  </a:cubicBezTo>
                  <a:cubicBezTo>
                    <a:pt x="60" y="52"/>
                    <a:pt x="68" y="46"/>
                    <a:pt x="78" y="43"/>
                  </a:cubicBezTo>
                  <a:cubicBezTo>
                    <a:pt x="92" y="39"/>
                    <a:pt x="109" y="41"/>
                    <a:pt x="121" y="49"/>
                  </a:cubicBezTo>
                  <a:cubicBezTo>
                    <a:pt x="133" y="56"/>
                    <a:pt x="142" y="67"/>
                    <a:pt x="144" y="80"/>
                  </a:cubicBezTo>
                  <a:cubicBezTo>
                    <a:pt x="146" y="95"/>
                    <a:pt x="139" y="109"/>
                    <a:pt x="132" y="117"/>
                  </a:cubicBezTo>
                  <a:cubicBezTo>
                    <a:pt x="118" y="141"/>
                    <a:pt x="86" y="151"/>
                    <a:pt x="63" y="137"/>
                  </a:cubicBezTo>
                  <a:cubicBezTo>
                    <a:pt x="58" y="135"/>
                    <a:pt x="53" y="131"/>
                    <a:pt x="48" y="127"/>
                  </a:cubicBezTo>
                  <a:cubicBezTo>
                    <a:pt x="34" y="114"/>
                    <a:pt x="26" y="96"/>
                    <a:pt x="28" y="78"/>
                  </a:cubicBezTo>
                  <a:cubicBezTo>
                    <a:pt x="30" y="56"/>
                    <a:pt x="44" y="35"/>
                    <a:pt x="64" y="26"/>
                  </a:cubicBezTo>
                  <a:cubicBezTo>
                    <a:pt x="82" y="18"/>
                    <a:pt x="103" y="18"/>
                    <a:pt x="120" y="27"/>
                  </a:cubicBezTo>
                  <a:cubicBezTo>
                    <a:pt x="152" y="43"/>
                    <a:pt x="160" y="76"/>
                    <a:pt x="158" y="95"/>
                  </a:cubicBezTo>
                  <a:cubicBezTo>
                    <a:pt x="157" y="100"/>
                    <a:pt x="157" y="104"/>
                    <a:pt x="156" y="108"/>
                  </a:cubicBezTo>
                  <a:cubicBezTo>
                    <a:pt x="166" y="79"/>
                    <a:pt x="157" y="45"/>
                    <a:pt x="131" y="25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40" name="组合 639"/>
          <p:cNvGrpSpPr/>
          <p:nvPr userDrawn="1"/>
        </p:nvGrpSpPr>
        <p:grpSpPr>
          <a:xfrm>
            <a:off x="7293423" y="2154036"/>
            <a:ext cx="232574" cy="580978"/>
            <a:chOff x="3743325" y="2030413"/>
            <a:chExt cx="404813" cy="1011237"/>
          </a:xfrm>
        </p:grpSpPr>
        <p:sp>
          <p:nvSpPr>
            <p:cNvPr id="681" name="Freeform 527"/>
            <p:cNvSpPr>
              <a:spLocks/>
            </p:cNvSpPr>
            <p:nvPr userDrawn="1"/>
          </p:nvSpPr>
          <p:spPr bwMode="auto">
            <a:xfrm>
              <a:off x="3910013" y="2362200"/>
              <a:ext cx="238125" cy="679450"/>
            </a:xfrm>
            <a:custGeom>
              <a:avLst/>
              <a:gdLst>
                <a:gd name="T0" fmla="*/ 113 w 127"/>
                <a:gd name="T1" fmla="*/ 360 h 362"/>
                <a:gd name="T2" fmla="*/ 117 w 127"/>
                <a:gd name="T3" fmla="*/ 360 h 362"/>
                <a:gd name="T4" fmla="*/ 121 w 127"/>
                <a:gd name="T5" fmla="*/ 312 h 362"/>
                <a:gd name="T6" fmla="*/ 87 w 127"/>
                <a:gd name="T7" fmla="*/ 262 h 362"/>
                <a:gd name="T8" fmla="*/ 96 w 127"/>
                <a:gd name="T9" fmla="*/ 214 h 362"/>
                <a:gd name="T10" fmla="*/ 90 w 127"/>
                <a:gd name="T11" fmla="*/ 171 h 362"/>
                <a:gd name="T12" fmla="*/ 54 w 127"/>
                <a:gd name="T13" fmla="*/ 125 h 362"/>
                <a:gd name="T14" fmla="*/ 57 w 127"/>
                <a:gd name="T15" fmla="*/ 100 h 362"/>
                <a:gd name="T16" fmla="*/ 57 w 127"/>
                <a:gd name="T17" fmla="*/ 75 h 362"/>
                <a:gd name="T18" fmla="*/ 7 w 127"/>
                <a:gd name="T19" fmla="*/ 1 h 362"/>
                <a:gd name="T20" fmla="*/ 4 w 127"/>
                <a:gd name="T21" fmla="*/ 7 h 362"/>
                <a:gd name="T22" fmla="*/ 50 w 127"/>
                <a:gd name="T23" fmla="*/ 90 h 362"/>
                <a:gd name="T24" fmla="*/ 47 w 127"/>
                <a:gd name="T25" fmla="*/ 132 h 362"/>
                <a:gd name="T26" fmla="*/ 80 w 127"/>
                <a:gd name="T27" fmla="*/ 169 h 362"/>
                <a:gd name="T28" fmla="*/ 80 w 127"/>
                <a:gd name="T29" fmla="*/ 260 h 362"/>
                <a:gd name="T30" fmla="*/ 103 w 127"/>
                <a:gd name="T31" fmla="*/ 296 h 362"/>
                <a:gd name="T32" fmla="*/ 118 w 127"/>
                <a:gd name="T33" fmla="*/ 336 h 362"/>
                <a:gd name="T34" fmla="*/ 113 w 127"/>
                <a:gd name="T35" fmla="*/ 36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362">
                  <a:moveTo>
                    <a:pt x="113" y="360"/>
                  </a:moveTo>
                  <a:cubicBezTo>
                    <a:pt x="113" y="362"/>
                    <a:pt x="117" y="362"/>
                    <a:pt x="117" y="360"/>
                  </a:cubicBezTo>
                  <a:cubicBezTo>
                    <a:pt x="120" y="343"/>
                    <a:pt x="127" y="329"/>
                    <a:pt x="121" y="312"/>
                  </a:cubicBezTo>
                  <a:cubicBezTo>
                    <a:pt x="113" y="292"/>
                    <a:pt x="92" y="282"/>
                    <a:pt x="87" y="262"/>
                  </a:cubicBezTo>
                  <a:cubicBezTo>
                    <a:pt x="84" y="246"/>
                    <a:pt x="92" y="229"/>
                    <a:pt x="96" y="214"/>
                  </a:cubicBezTo>
                  <a:cubicBezTo>
                    <a:pt x="99" y="199"/>
                    <a:pt x="98" y="184"/>
                    <a:pt x="90" y="171"/>
                  </a:cubicBezTo>
                  <a:cubicBezTo>
                    <a:pt x="80" y="154"/>
                    <a:pt x="53" y="147"/>
                    <a:pt x="54" y="125"/>
                  </a:cubicBezTo>
                  <a:cubicBezTo>
                    <a:pt x="54" y="116"/>
                    <a:pt x="57" y="108"/>
                    <a:pt x="57" y="100"/>
                  </a:cubicBezTo>
                  <a:cubicBezTo>
                    <a:pt x="58" y="92"/>
                    <a:pt x="58" y="83"/>
                    <a:pt x="57" y="75"/>
                  </a:cubicBezTo>
                  <a:cubicBezTo>
                    <a:pt x="53" y="45"/>
                    <a:pt x="37" y="11"/>
                    <a:pt x="7" y="1"/>
                  </a:cubicBezTo>
                  <a:cubicBezTo>
                    <a:pt x="3" y="0"/>
                    <a:pt x="0" y="6"/>
                    <a:pt x="4" y="7"/>
                  </a:cubicBezTo>
                  <a:cubicBezTo>
                    <a:pt x="36" y="21"/>
                    <a:pt x="49" y="58"/>
                    <a:pt x="50" y="90"/>
                  </a:cubicBezTo>
                  <a:cubicBezTo>
                    <a:pt x="51" y="104"/>
                    <a:pt x="45" y="118"/>
                    <a:pt x="47" y="132"/>
                  </a:cubicBezTo>
                  <a:cubicBezTo>
                    <a:pt x="49" y="148"/>
                    <a:pt x="69" y="159"/>
                    <a:pt x="80" y="169"/>
                  </a:cubicBezTo>
                  <a:cubicBezTo>
                    <a:pt x="107" y="195"/>
                    <a:pt x="76" y="230"/>
                    <a:pt x="80" y="260"/>
                  </a:cubicBezTo>
                  <a:cubicBezTo>
                    <a:pt x="83" y="275"/>
                    <a:pt x="93" y="285"/>
                    <a:pt x="103" y="296"/>
                  </a:cubicBezTo>
                  <a:cubicBezTo>
                    <a:pt x="114" y="308"/>
                    <a:pt x="120" y="320"/>
                    <a:pt x="118" y="336"/>
                  </a:cubicBezTo>
                  <a:cubicBezTo>
                    <a:pt x="116" y="344"/>
                    <a:pt x="114" y="351"/>
                    <a:pt x="113" y="3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2" name="Freeform 528"/>
            <p:cNvSpPr>
              <a:spLocks/>
            </p:cNvSpPr>
            <p:nvPr userDrawn="1"/>
          </p:nvSpPr>
          <p:spPr bwMode="auto">
            <a:xfrm>
              <a:off x="3743325" y="2030413"/>
              <a:ext cx="363537" cy="393700"/>
            </a:xfrm>
            <a:custGeom>
              <a:avLst/>
              <a:gdLst>
                <a:gd name="T0" fmla="*/ 185 w 194"/>
                <a:gd name="T1" fmla="*/ 84 h 210"/>
                <a:gd name="T2" fmla="*/ 79 w 194"/>
                <a:gd name="T3" fmla="*/ 10 h 210"/>
                <a:gd name="T4" fmla="*/ 10 w 194"/>
                <a:gd name="T5" fmla="*/ 119 h 210"/>
                <a:gd name="T6" fmla="*/ 110 w 194"/>
                <a:gd name="T7" fmla="*/ 194 h 210"/>
                <a:gd name="T8" fmla="*/ 110 w 194"/>
                <a:gd name="T9" fmla="*/ 195 h 210"/>
                <a:gd name="T10" fmla="*/ 107 w 194"/>
                <a:gd name="T11" fmla="*/ 210 h 210"/>
                <a:gd name="T12" fmla="*/ 138 w 194"/>
                <a:gd name="T13" fmla="*/ 203 h 210"/>
                <a:gd name="T14" fmla="*/ 130 w 194"/>
                <a:gd name="T15" fmla="*/ 189 h 210"/>
                <a:gd name="T16" fmla="*/ 185 w 194"/>
                <a:gd name="T17" fmla="*/ 8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10">
                  <a:moveTo>
                    <a:pt x="185" y="84"/>
                  </a:moveTo>
                  <a:cubicBezTo>
                    <a:pt x="175" y="33"/>
                    <a:pt x="128" y="0"/>
                    <a:pt x="79" y="10"/>
                  </a:cubicBezTo>
                  <a:cubicBezTo>
                    <a:pt x="31" y="20"/>
                    <a:pt x="0" y="68"/>
                    <a:pt x="10" y="119"/>
                  </a:cubicBezTo>
                  <a:cubicBezTo>
                    <a:pt x="20" y="167"/>
                    <a:pt x="64" y="200"/>
                    <a:pt x="110" y="194"/>
                  </a:cubicBezTo>
                  <a:cubicBezTo>
                    <a:pt x="110" y="194"/>
                    <a:pt x="110" y="195"/>
                    <a:pt x="110" y="195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70" y="173"/>
                    <a:pt x="194" y="129"/>
                    <a:pt x="185" y="84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3" name="Freeform 529"/>
            <p:cNvSpPr>
              <a:spLocks/>
            </p:cNvSpPr>
            <p:nvPr userDrawn="1"/>
          </p:nvSpPr>
          <p:spPr bwMode="auto">
            <a:xfrm>
              <a:off x="3925888" y="2090738"/>
              <a:ext cx="47625" cy="31750"/>
            </a:xfrm>
            <a:custGeom>
              <a:avLst/>
              <a:gdLst>
                <a:gd name="T0" fmla="*/ 8 w 26"/>
                <a:gd name="T1" fmla="*/ 0 h 17"/>
                <a:gd name="T2" fmla="*/ 0 w 26"/>
                <a:gd name="T3" fmla="*/ 10 h 17"/>
                <a:gd name="T4" fmla="*/ 16 w 26"/>
                <a:gd name="T5" fmla="*/ 17 h 17"/>
                <a:gd name="T6" fmla="*/ 26 w 26"/>
                <a:gd name="T7" fmla="*/ 8 h 17"/>
                <a:gd name="T8" fmla="*/ 8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8" y="0"/>
                  </a:moveTo>
                  <a:cubicBezTo>
                    <a:pt x="5" y="3"/>
                    <a:pt x="3" y="6"/>
                    <a:pt x="0" y="10"/>
                  </a:cubicBezTo>
                  <a:cubicBezTo>
                    <a:pt x="6" y="11"/>
                    <a:pt x="11" y="14"/>
                    <a:pt x="16" y="17"/>
                  </a:cubicBezTo>
                  <a:cubicBezTo>
                    <a:pt x="19" y="14"/>
                    <a:pt x="22" y="11"/>
                    <a:pt x="26" y="8"/>
                  </a:cubicBezTo>
                  <a:cubicBezTo>
                    <a:pt x="20" y="5"/>
                    <a:pt x="14" y="1"/>
                    <a:pt x="8" y="0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4" name="Freeform 530"/>
            <p:cNvSpPr>
              <a:spLocks/>
            </p:cNvSpPr>
            <p:nvPr userDrawn="1"/>
          </p:nvSpPr>
          <p:spPr bwMode="auto">
            <a:xfrm>
              <a:off x="3946525" y="2071688"/>
              <a:ext cx="49212" cy="28575"/>
            </a:xfrm>
            <a:custGeom>
              <a:avLst/>
              <a:gdLst>
                <a:gd name="T0" fmla="*/ 19 w 27"/>
                <a:gd name="T1" fmla="*/ 15 h 15"/>
                <a:gd name="T2" fmla="*/ 27 w 27"/>
                <a:gd name="T3" fmla="*/ 8 h 15"/>
                <a:gd name="T4" fmla="*/ 3 w 27"/>
                <a:gd name="T5" fmla="*/ 0 h 15"/>
                <a:gd name="T6" fmla="*/ 0 w 27"/>
                <a:gd name="T7" fmla="*/ 5 h 15"/>
                <a:gd name="T8" fmla="*/ 19 w 2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19" y="15"/>
                  </a:moveTo>
                  <a:cubicBezTo>
                    <a:pt x="22" y="12"/>
                    <a:pt x="25" y="10"/>
                    <a:pt x="27" y="8"/>
                  </a:cubicBezTo>
                  <a:cubicBezTo>
                    <a:pt x="20" y="4"/>
                    <a:pt x="12" y="1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7" y="7"/>
                    <a:pt x="13" y="10"/>
                    <a:pt x="19" y="15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5" name="Freeform 531"/>
            <p:cNvSpPr>
              <a:spLocks/>
            </p:cNvSpPr>
            <p:nvPr userDrawn="1"/>
          </p:nvSpPr>
          <p:spPr bwMode="auto">
            <a:xfrm>
              <a:off x="3967163" y="2117725"/>
              <a:ext cx="49212" cy="53975"/>
            </a:xfrm>
            <a:custGeom>
              <a:avLst/>
              <a:gdLst>
                <a:gd name="T0" fmla="*/ 0 w 27"/>
                <a:gd name="T1" fmla="*/ 8 h 29"/>
                <a:gd name="T2" fmla="*/ 2 w 27"/>
                <a:gd name="T3" fmla="*/ 10 h 29"/>
                <a:gd name="T4" fmla="*/ 18 w 27"/>
                <a:gd name="T5" fmla="*/ 29 h 29"/>
                <a:gd name="T6" fmla="*/ 27 w 27"/>
                <a:gd name="T7" fmla="*/ 23 h 29"/>
                <a:gd name="T8" fmla="*/ 10 w 27"/>
                <a:gd name="T9" fmla="*/ 0 h 29"/>
                <a:gd name="T10" fmla="*/ 0 w 27"/>
                <a:gd name="T1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9">
                  <a:moveTo>
                    <a:pt x="0" y="8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16"/>
                    <a:pt x="13" y="23"/>
                    <a:pt x="18" y="29"/>
                  </a:cubicBezTo>
                  <a:cubicBezTo>
                    <a:pt x="21" y="27"/>
                    <a:pt x="24" y="25"/>
                    <a:pt x="27" y="23"/>
                  </a:cubicBezTo>
                  <a:cubicBezTo>
                    <a:pt x="23" y="14"/>
                    <a:pt x="17" y="6"/>
                    <a:pt x="10" y="0"/>
                  </a:cubicBezTo>
                  <a:cubicBezTo>
                    <a:pt x="7" y="3"/>
                    <a:pt x="3" y="6"/>
                    <a:pt x="0" y="8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6" name="Freeform 532"/>
            <p:cNvSpPr>
              <a:spLocks/>
            </p:cNvSpPr>
            <p:nvPr userDrawn="1"/>
          </p:nvSpPr>
          <p:spPr bwMode="auto">
            <a:xfrm>
              <a:off x="3994150" y="2097088"/>
              <a:ext cx="50800" cy="53975"/>
            </a:xfrm>
            <a:custGeom>
              <a:avLst/>
              <a:gdLst>
                <a:gd name="T0" fmla="*/ 9 w 27"/>
                <a:gd name="T1" fmla="*/ 0 h 29"/>
                <a:gd name="T2" fmla="*/ 0 w 27"/>
                <a:gd name="T3" fmla="*/ 7 h 29"/>
                <a:gd name="T4" fmla="*/ 17 w 27"/>
                <a:gd name="T5" fmla="*/ 29 h 29"/>
                <a:gd name="T6" fmla="*/ 27 w 27"/>
                <a:gd name="T7" fmla="*/ 20 h 29"/>
                <a:gd name="T8" fmla="*/ 9 w 2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9" y="0"/>
                  </a:moveTo>
                  <a:cubicBezTo>
                    <a:pt x="6" y="2"/>
                    <a:pt x="3" y="5"/>
                    <a:pt x="0" y="7"/>
                  </a:cubicBezTo>
                  <a:cubicBezTo>
                    <a:pt x="6" y="14"/>
                    <a:pt x="12" y="21"/>
                    <a:pt x="17" y="29"/>
                  </a:cubicBezTo>
                  <a:cubicBezTo>
                    <a:pt x="21" y="27"/>
                    <a:pt x="24" y="24"/>
                    <a:pt x="27" y="20"/>
                  </a:cubicBezTo>
                  <a:cubicBezTo>
                    <a:pt x="22" y="12"/>
                    <a:pt x="16" y="5"/>
                    <a:pt x="9" y="0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7" name="Freeform 533"/>
            <p:cNvSpPr>
              <a:spLocks noEditPoints="1"/>
            </p:cNvSpPr>
            <p:nvPr userDrawn="1"/>
          </p:nvSpPr>
          <p:spPr bwMode="auto">
            <a:xfrm>
              <a:off x="3884613" y="2327275"/>
              <a:ext cx="196850" cy="150812"/>
            </a:xfrm>
            <a:custGeom>
              <a:avLst/>
              <a:gdLst>
                <a:gd name="T0" fmla="*/ 98 w 105"/>
                <a:gd name="T1" fmla="*/ 7 h 81"/>
                <a:gd name="T2" fmla="*/ 72 w 105"/>
                <a:gd name="T3" fmla="*/ 4 h 81"/>
                <a:gd name="T4" fmla="*/ 45 w 105"/>
                <a:gd name="T5" fmla="*/ 27 h 81"/>
                <a:gd name="T6" fmla="*/ 2 w 105"/>
                <a:gd name="T7" fmla="*/ 34 h 81"/>
                <a:gd name="T8" fmla="*/ 15 w 105"/>
                <a:gd name="T9" fmla="*/ 50 h 81"/>
                <a:gd name="T10" fmla="*/ 43 w 105"/>
                <a:gd name="T11" fmla="*/ 35 h 81"/>
                <a:gd name="T12" fmla="*/ 43 w 105"/>
                <a:gd name="T13" fmla="*/ 35 h 81"/>
                <a:gd name="T14" fmla="*/ 28 w 105"/>
                <a:gd name="T15" fmla="*/ 54 h 81"/>
                <a:gd name="T16" fmla="*/ 20 w 105"/>
                <a:gd name="T17" fmla="*/ 77 h 81"/>
                <a:gd name="T18" fmla="*/ 25 w 105"/>
                <a:gd name="T19" fmla="*/ 78 h 81"/>
                <a:gd name="T20" fmla="*/ 37 w 105"/>
                <a:gd name="T21" fmla="*/ 51 h 81"/>
                <a:gd name="T22" fmla="*/ 47 w 105"/>
                <a:gd name="T23" fmla="*/ 38 h 81"/>
                <a:gd name="T24" fmla="*/ 57 w 105"/>
                <a:gd name="T25" fmla="*/ 48 h 81"/>
                <a:gd name="T26" fmla="*/ 65 w 105"/>
                <a:gd name="T27" fmla="*/ 58 h 81"/>
                <a:gd name="T28" fmla="*/ 92 w 105"/>
                <a:gd name="T29" fmla="*/ 66 h 81"/>
                <a:gd name="T30" fmla="*/ 93 w 105"/>
                <a:gd name="T31" fmla="*/ 61 h 81"/>
                <a:gd name="T32" fmla="*/ 80 w 105"/>
                <a:gd name="T33" fmla="*/ 58 h 81"/>
                <a:gd name="T34" fmla="*/ 63 w 105"/>
                <a:gd name="T35" fmla="*/ 47 h 81"/>
                <a:gd name="T36" fmla="*/ 54 w 105"/>
                <a:gd name="T37" fmla="*/ 36 h 81"/>
                <a:gd name="T38" fmla="*/ 74 w 105"/>
                <a:gd name="T39" fmla="*/ 39 h 81"/>
                <a:gd name="T40" fmla="*/ 91 w 105"/>
                <a:gd name="T41" fmla="*/ 33 h 81"/>
                <a:gd name="T42" fmla="*/ 98 w 105"/>
                <a:gd name="T43" fmla="*/ 7 h 81"/>
                <a:gd name="T44" fmla="*/ 14 w 105"/>
                <a:gd name="T45" fmla="*/ 44 h 81"/>
                <a:gd name="T46" fmla="*/ 8 w 105"/>
                <a:gd name="T47" fmla="*/ 34 h 81"/>
                <a:gd name="T48" fmla="*/ 39 w 105"/>
                <a:gd name="T49" fmla="*/ 30 h 81"/>
                <a:gd name="T50" fmla="*/ 24 w 105"/>
                <a:gd name="T51" fmla="*/ 40 h 81"/>
                <a:gd name="T52" fmla="*/ 14 w 105"/>
                <a:gd name="T53" fmla="*/ 44 h 81"/>
                <a:gd name="T54" fmla="*/ 86 w 105"/>
                <a:gd name="T55" fmla="*/ 29 h 81"/>
                <a:gd name="T56" fmla="*/ 71 w 105"/>
                <a:gd name="T57" fmla="*/ 33 h 81"/>
                <a:gd name="T58" fmla="*/ 49 w 105"/>
                <a:gd name="T59" fmla="*/ 31 h 81"/>
                <a:gd name="T60" fmla="*/ 48 w 105"/>
                <a:gd name="T61" fmla="*/ 30 h 81"/>
                <a:gd name="T62" fmla="*/ 92 w 105"/>
                <a:gd name="T63" fmla="*/ 8 h 81"/>
                <a:gd name="T64" fmla="*/ 86 w 105"/>
                <a:gd name="T6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81">
                  <a:moveTo>
                    <a:pt x="98" y="7"/>
                  </a:moveTo>
                  <a:cubicBezTo>
                    <a:pt x="92" y="0"/>
                    <a:pt x="80" y="0"/>
                    <a:pt x="72" y="4"/>
                  </a:cubicBezTo>
                  <a:cubicBezTo>
                    <a:pt x="60" y="8"/>
                    <a:pt x="51" y="17"/>
                    <a:pt x="45" y="27"/>
                  </a:cubicBezTo>
                  <a:cubicBezTo>
                    <a:pt x="33" y="20"/>
                    <a:pt x="6" y="19"/>
                    <a:pt x="2" y="34"/>
                  </a:cubicBezTo>
                  <a:cubicBezTo>
                    <a:pt x="0" y="42"/>
                    <a:pt x="7" y="50"/>
                    <a:pt x="15" y="50"/>
                  </a:cubicBezTo>
                  <a:cubicBezTo>
                    <a:pt x="25" y="49"/>
                    <a:pt x="35" y="40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43"/>
                    <a:pt x="32" y="48"/>
                    <a:pt x="28" y="54"/>
                  </a:cubicBezTo>
                  <a:cubicBezTo>
                    <a:pt x="23" y="61"/>
                    <a:pt x="22" y="70"/>
                    <a:pt x="20" y="77"/>
                  </a:cubicBezTo>
                  <a:cubicBezTo>
                    <a:pt x="19" y="80"/>
                    <a:pt x="24" y="81"/>
                    <a:pt x="25" y="78"/>
                  </a:cubicBezTo>
                  <a:cubicBezTo>
                    <a:pt x="28" y="68"/>
                    <a:pt x="29" y="59"/>
                    <a:pt x="37" y="51"/>
                  </a:cubicBezTo>
                  <a:cubicBezTo>
                    <a:pt x="41" y="47"/>
                    <a:pt x="45" y="44"/>
                    <a:pt x="47" y="38"/>
                  </a:cubicBezTo>
                  <a:cubicBezTo>
                    <a:pt x="51" y="41"/>
                    <a:pt x="54" y="44"/>
                    <a:pt x="57" y="48"/>
                  </a:cubicBezTo>
                  <a:cubicBezTo>
                    <a:pt x="59" y="52"/>
                    <a:pt x="61" y="55"/>
                    <a:pt x="65" y="58"/>
                  </a:cubicBezTo>
                  <a:cubicBezTo>
                    <a:pt x="72" y="63"/>
                    <a:pt x="83" y="66"/>
                    <a:pt x="92" y="66"/>
                  </a:cubicBezTo>
                  <a:cubicBezTo>
                    <a:pt x="95" y="66"/>
                    <a:pt x="96" y="62"/>
                    <a:pt x="93" y="61"/>
                  </a:cubicBezTo>
                  <a:cubicBezTo>
                    <a:pt x="89" y="59"/>
                    <a:pt x="85" y="59"/>
                    <a:pt x="80" y="58"/>
                  </a:cubicBezTo>
                  <a:cubicBezTo>
                    <a:pt x="73" y="56"/>
                    <a:pt x="67" y="53"/>
                    <a:pt x="63" y="47"/>
                  </a:cubicBezTo>
                  <a:cubicBezTo>
                    <a:pt x="61" y="44"/>
                    <a:pt x="58" y="39"/>
                    <a:pt x="54" y="36"/>
                  </a:cubicBezTo>
                  <a:cubicBezTo>
                    <a:pt x="61" y="36"/>
                    <a:pt x="67" y="39"/>
                    <a:pt x="74" y="39"/>
                  </a:cubicBezTo>
                  <a:cubicBezTo>
                    <a:pt x="80" y="39"/>
                    <a:pt x="86" y="36"/>
                    <a:pt x="91" y="33"/>
                  </a:cubicBezTo>
                  <a:cubicBezTo>
                    <a:pt x="98" y="28"/>
                    <a:pt x="105" y="14"/>
                    <a:pt x="98" y="7"/>
                  </a:cubicBezTo>
                  <a:close/>
                  <a:moveTo>
                    <a:pt x="14" y="44"/>
                  </a:moveTo>
                  <a:cubicBezTo>
                    <a:pt x="9" y="44"/>
                    <a:pt x="7" y="38"/>
                    <a:pt x="8" y="34"/>
                  </a:cubicBezTo>
                  <a:cubicBezTo>
                    <a:pt x="12" y="26"/>
                    <a:pt x="29" y="27"/>
                    <a:pt x="39" y="30"/>
                  </a:cubicBezTo>
                  <a:cubicBezTo>
                    <a:pt x="34" y="33"/>
                    <a:pt x="29" y="37"/>
                    <a:pt x="24" y="40"/>
                  </a:cubicBezTo>
                  <a:cubicBezTo>
                    <a:pt x="21" y="42"/>
                    <a:pt x="17" y="44"/>
                    <a:pt x="14" y="44"/>
                  </a:cubicBezTo>
                  <a:close/>
                  <a:moveTo>
                    <a:pt x="86" y="29"/>
                  </a:moveTo>
                  <a:cubicBezTo>
                    <a:pt x="82" y="32"/>
                    <a:pt x="76" y="33"/>
                    <a:pt x="71" y="33"/>
                  </a:cubicBezTo>
                  <a:cubicBezTo>
                    <a:pt x="63" y="33"/>
                    <a:pt x="56" y="30"/>
                    <a:pt x="49" y="31"/>
                  </a:cubicBezTo>
                  <a:cubicBezTo>
                    <a:pt x="48" y="31"/>
                    <a:pt x="48" y="30"/>
                    <a:pt x="48" y="30"/>
                  </a:cubicBezTo>
                  <a:cubicBezTo>
                    <a:pt x="57" y="16"/>
                    <a:pt x="75" y="0"/>
                    <a:pt x="92" y="8"/>
                  </a:cubicBezTo>
                  <a:cubicBezTo>
                    <a:pt x="102" y="13"/>
                    <a:pt x="90" y="26"/>
                    <a:pt x="8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1" name="Freeform 508"/>
          <p:cNvSpPr>
            <a:spLocks/>
          </p:cNvSpPr>
          <p:nvPr userDrawn="1"/>
        </p:nvSpPr>
        <p:spPr bwMode="auto">
          <a:xfrm>
            <a:off x="5316812" y="2017919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2" name="Freeform 508"/>
          <p:cNvSpPr>
            <a:spLocks/>
          </p:cNvSpPr>
          <p:nvPr userDrawn="1"/>
        </p:nvSpPr>
        <p:spPr bwMode="auto">
          <a:xfrm>
            <a:off x="893820" y="4801799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CC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3" name="组合 642"/>
          <p:cNvGrpSpPr/>
          <p:nvPr userDrawn="1"/>
        </p:nvGrpSpPr>
        <p:grpSpPr>
          <a:xfrm>
            <a:off x="338130" y="1373068"/>
            <a:ext cx="342932" cy="421369"/>
            <a:chOff x="4195763" y="2251075"/>
            <a:chExt cx="596900" cy="733426"/>
          </a:xfrm>
        </p:grpSpPr>
        <p:sp>
          <p:nvSpPr>
            <p:cNvPr id="665" name="Freeform 257"/>
            <p:cNvSpPr>
              <a:spLocks/>
            </p:cNvSpPr>
            <p:nvPr userDrawn="1"/>
          </p:nvSpPr>
          <p:spPr bwMode="auto">
            <a:xfrm>
              <a:off x="4287838" y="2316163"/>
              <a:ext cx="38100" cy="38100"/>
            </a:xfrm>
            <a:custGeom>
              <a:avLst/>
              <a:gdLst>
                <a:gd name="T0" fmla="*/ 14 w 37"/>
                <a:gd name="T1" fmla="*/ 38 h 38"/>
                <a:gd name="T2" fmla="*/ 13 w 37"/>
                <a:gd name="T3" fmla="*/ 37 h 38"/>
                <a:gd name="T4" fmla="*/ 27 w 37"/>
                <a:gd name="T5" fmla="*/ 32 h 38"/>
                <a:gd name="T6" fmla="*/ 36 w 37"/>
                <a:gd name="T7" fmla="*/ 28 h 38"/>
                <a:gd name="T8" fmla="*/ 35 w 37"/>
                <a:gd name="T9" fmla="*/ 22 h 38"/>
                <a:gd name="T10" fmla="*/ 26 w 37"/>
                <a:gd name="T11" fmla="*/ 0 h 38"/>
                <a:gd name="T12" fmla="*/ 20 w 37"/>
                <a:gd name="T13" fmla="*/ 1 h 38"/>
                <a:gd name="T14" fmla="*/ 10 w 37"/>
                <a:gd name="T15" fmla="*/ 5 h 38"/>
                <a:gd name="T16" fmla="*/ 0 w 37"/>
                <a:gd name="T17" fmla="*/ 9 h 38"/>
                <a:gd name="T18" fmla="*/ 5 w 37"/>
                <a:gd name="T19" fmla="*/ 24 h 38"/>
                <a:gd name="T20" fmla="*/ 9 w 37"/>
                <a:gd name="T21" fmla="*/ 33 h 38"/>
                <a:gd name="T22" fmla="*/ 13 w 37"/>
                <a:gd name="T23" fmla="*/ 37 h 38"/>
                <a:gd name="T24" fmla="*/ 14 w 37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8">
                  <a:moveTo>
                    <a:pt x="14" y="38"/>
                  </a:moveTo>
                  <a:cubicBezTo>
                    <a:pt x="13" y="38"/>
                    <a:pt x="13" y="38"/>
                    <a:pt x="13" y="37"/>
                  </a:cubicBezTo>
                  <a:cubicBezTo>
                    <a:pt x="17" y="35"/>
                    <a:pt x="22" y="34"/>
                    <a:pt x="27" y="32"/>
                  </a:cubicBezTo>
                  <a:cubicBezTo>
                    <a:pt x="30" y="30"/>
                    <a:pt x="32" y="29"/>
                    <a:pt x="36" y="28"/>
                  </a:cubicBezTo>
                  <a:cubicBezTo>
                    <a:pt x="37" y="27"/>
                    <a:pt x="36" y="24"/>
                    <a:pt x="35" y="22"/>
                  </a:cubicBezTo>
                  <a:cubicBezTo>
                    <a:pt x="33" y="15"/>
                    <a:pt x="31" y="5"/>
                    <a:pt x="26" y="0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17" y="3"/>
                    <a:pt x="15" y="4"/>
                    <a:pt x="10" y="5"/>
                  </a:cubicBezTo>
                  <a:cubicBezTo>
                    <a:pt x="8" y="6"/>
                    <a:pt x="4" y="8"/>
                    <a:pt x="0" y="9"/>
                  </a:cubicBezTo>
                  <a:cubicBezTo>
                    <a:pt x="1" y="14"/>
                    <a:pt x="3" y="20"/>
                    <a:pt x="5" y="24"/>
                  </a:cubicBezTo>
                  <a:cubicBezTo>
                    <a:pt x="7" y="27"/>
                    <a:pt x="8" y="30"/>
                    <a:pt x="9" y="33"/>
                  </a:cubicBezTo>
                  <a:cubicBezTo>
                    <a:pt x="10" y="34"/>
                    <a:pt x="11" y="36"/>
                    <a:pt x="13" y="37"/>
                  </a:cubicBezTo>
                  <a:cubicBezTo>
                    <a:pt x="13" y="38"/>
                    <a:pt x="14" y="38"/>
                    <a:pt x="14" y="3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6" name="Freeform 424"/>
            <p:cNvSpPr>
              <a:spLocks/>
            </p:cNvSpPr>
            <p:nvPr userDrawn="1"/>
          </p:nvSpPr>
          <p:spPr bwMode="auto">
            <a:xfrm>
              <a:off x="4325938" y="2571750"/>
              <a:ext cx="165100" cy="379413"/>
            </a:xfrm>
            <a:custGeom>
              <a:avLst/>
              <a:gdLst>
                <a:gd name="T0" fmla="*/ 119 w 162"/>
                <a:gd name="T1" fmla="*/ 374 h 374"/>
                <a:gd name="T2" fmla="*/ 113 w 162"/>
                <a:gd name="T3" fmla="*/ 356 h 374"/>
                <a:gd name="T4" fmla="*/ 0 w 162"/>
                <a:gd name="T5" fmla="*/ 16 h 374"/>
                <a:gd name="T6" fmla="*/ 46 w 162"/>
                <a:gd name="T7" fmla="*/ 0 h 374"/>
                <a:gd name="T8" fmla="*/ 162 w 162"/>
                <a:gd name="T9" fmla="*/ 360 h 374"/>
                <a:gd name="T10" fmla="*/ 119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9" y="374"/>
                  </a:moveTo>
                  <a:cubicBezTo>
                    <a:pt x="117" y="368"/>
                    <a:pt x="115" y="362"/>
                    <a:pt x="113" y="356"/>
                  </a:cubicBezTo>
                  <a:cubicBezTo>
                    <a:pt x="79" y="256"/>
                    <a:pt x="35" y="127"/>
                    <a:pt x="0" y="16"/>
                  </a:cubicBezTo>
                  <a:cubicBezTo>
                    <a:pt x="15" y="11"/>
                    <a:pt x="30" y="5"/>
                    <a:pt x="46" y="0"/>
                  </a:cubicBezTo>
                  <a:cubicBezTo>
                    <a:pt x="85" y="120"/>
                    <a:pt x="124" y="240"/>
                    <a:pt x="162" y="360"/>
                  </a:cubicBezTo>
                  <a:cubicBezTo>
                    <a:pt x="148" y="365"/>
                    <a:pt x="133" y="370"/>
                    <a:pt x="119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7" name="Freeform 425"/>
            <p:cNvSpPr>
              <a:spLocks/>
            </p:cNvSpPr>
            <p:nvPr userDrawn="1"/>
          </p:nvSpPr>
          <p:spPr bwMode="auto">
            <a:xfrm>
              <a:off x="4278313" y="2586038"/>
              <a:ext cx="176213" cy="381000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6 w 174"/>
                <a:gd name="T9" fmla="*/ 180 h 377"/>
                <a:gd name="T10" fmla="*/ 165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2" y="359"/>
                    <a:pt x="110" y="351"/>
                  </a:cubicBezTo>
                  <a:cubicBezTo>
                    <a:pt x="78" y="253"/>
                    <a:pt x="34" y="127"/>
                    <a:pt x="0" y="18"/>
                  </a:cubicBezTo>
                  <a:cubicBezTo>
                    <a:pt x="18" y="12"/>
                    <a:pt x="37" y="6"/>
                    <a:pt x="56" y="0"/>
                  </a:cubicBezTo>
                  <a:cubicBezTo>
                    <a:pt x="76" y="59"/>
                    <a:pt x="97" y="121"/>
                    <a:pt x="116" y="180"/>
                  </a:cubicBezTo>
                  <a:cubicBezTo>
                    <a:pt x="133" y="232"/>
                    <a:pt x="149" y="285"/>
                    <a:pt x="165" y="333"/>
                  </a:cubicBezTo>
                  <a:cubicBezTo>
                    <a:pt x="169" y="342"/>
                    <a:pt x="171" y="351"/>
                    <a:pt x="174" y="359"/>
                  </a:cubicBezTo>
                  <a:cubicBezTo>
                    <a:pt x="155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8" name="Freeform 426"/>
            <p:cNvSpPr>
              <a:spLocks/>
            </p:cNvSpPr>
            <p:nvPr userDrawn="1"/>
          </p:nvSpPr>
          <p:spPr bwMode="auto">
            <a:xfrm>
              <a:off x="4230688" y="2601913"/>
              <a:ext cx="173038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1" y="277"/>
                    <a:pt x="32" y="117"/>
                    <a:pt x="0" y="18"/>
                  </a:cubicBezTo>
                  <a:cubicBezTo>
                    <a:pt x="17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9" name="Freeform 427"/>
            <p:cNvSpPr>
              <a:spLocks/>
            </p:cNvSpPr>
            <p:nvPr userDrawn="1"/>
          </p:nvSpPr>
          <p:spPr bwMode="auto">
            <a:xfrm>
              <a:off x="4411663" y="2543175"/>
              <a:ext cx="171450" cy="382588"/>
            </a:xfrm>
            <a:custGeom>
              <a:avLst/>
              <a:gdLst>
                <a:gd name="T0" fmla="*/ 115 w 169"/>
                <a:gd name="T1" fmla="*/ 377 h 377"/>
                <a:gd name="T2" fmla="*/ 0 w 169"/>
                <a:gd name="T3" fmla="*/ 17 h 377"/>
                <a:gd name="T4" fmla="*/ 51 w 169"/>
                <a:gd name="T5" fmla="*/ 0 h 377"/>
                <a:gd name="T6" fmla="*/ 169 w 169"/>
                <a:gd name="T7" fmla="*/ 359 h 377"/>
                <a:gd name="T8" fmla="*/ 115 w 169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77">
                  <a:moveTo>
                    <a:pt x="115" y="377"/>
                  </a:moveTo>
                  <a:cubicBezTo>
                    <a:pt x="87" y="293"/>
                    <a:pt x="34" y="126"/>
                    <a:pt x="0" y="17"/>
                  </a:cubicBezTo>
                  <a:cubicBezTo>
                    <a:pt x="16" y="11"/>
                    <a:pt x="34" y="6"/>
                    <a:pt x="51" y="0"/>
                  </a:cubicBezTo>
                  <a:cubicBezTo>
                    <a:pt x="113" y="193"/>
                    <a:pt x="150" y="300"/>
                    <a:pt x="169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0" name="Freeform 428"/>
            <p:cNvSpPr>
              <a:spLocks/>
            </p:cNvSpPr>
            <p:nvPr userDrawn="1"/>
          </p:nvSpPr>
          <p:spPr bwMode="auto">
            <a:xfrm>
              <a:off x="4648200" y="2473325"/>
              <a:ext cx="144463" cy="371475"/>
            </a:xfrm>
            <a:custGeom>
              <a:avLst/>
              <a:gdLst>
                <a:gd name="T0" fmla="*/ 119 w 142"/>
                <a:gd name="T1" fmla="*/ 367 h 367"/>
                <a:gd name="T2" fmla="*/ 107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5" y="355"/>
                    <a:pt x="111" y="342"/>
                    <a:pt x="107" y="331"/>
                  </a:cubicBezTo>
                  <a:cubicBezTo>
                    <a:pt x="76" y="236"/>
                    <a:pt x="34" y="113"/>
                    <a:pt x="0" y="8"/>
                  </a:cubicBezTo>
                  <a:cubicBezTo>
                    <a:pt x="8" y="5"/>
                    <a:pt x="17" y="2"/>
                    <a:pt x="25" y="0"/>
                  </a:cubicBezTo>
                  <a:cubicBezTo>
                    <a:pt x="64" y="119"/>
                    <a:pt x="103" y="240"/>
                    <a:pt x="142" y="359"/>
                  </a:cubicBezTo>
                  <a:cubicBezTo>
                    <a:pt x="135" y="362"/>
                    <a:pt x="127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1" name="Freeform 429"/>
            <p:cNvSpPr>
              <a:spLocks/>
            </p:cNvSpPr>
            <p:nvPr userDrawn="1"/>
          </p:nvSpPr>
          <p:spPr bwMode="auto">
            <a:xfrm>
              <a:off x="4551363" y="2493963"/>
              <a:ext cx="176213" cy="382588"/>
            </a:xfrm>
            <a:custGeom>
              <a:avLst/>
              <a:gdLst>
                <a:gd name="T0" fmla="*/ 120 w 173"/>
                <a:gd name="T1" fmla="*/ 377 h 377"/>
                <a:gd name="T2" fmla="*/ 103 w 173"/>
                <a:gd name="T3" fmla="*/ 326 h 377"/>
                <a:gd name="T4" fmla="*/ 0 w 173"/>
                <a:gd name="T5" fmla="*/ 19 h 377"/>
                <a:gd name="T6" fmla="*/ 56 w 173"/>
                <a:gd name="T7" fmla="*/ 0 h 377"/>
                <a:gd name="T8" fmla="*/ 111 w 173"/>
                <a:gd name="T9" fmla="*/ 163 h 377"/>
                <a:gd name="T10" fmla="*/ 157 w 173"/>
                <a:gd name="T11" fmla="*/ 308 h 377"/>
                <a:gd name="T12" fmla="*/ 173 w 173"/>
                <a:gd name="T13" fmla="*/ 360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61"/>
                    <a:pt x="108" y="342"/>
                    <a:pt x="103" y="326"/>
                  </a:cubicBezTo>
                  <a:cubicBezTo>
                    <a:pt x="73" y="236"/>
                    <a:pt x="33" y="120"/>
                    <a:pt x="0" y="19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5" y="54"/>
                    <a:pt x="94" y="109"/>
                    <a:pt x="111" y="163"/>
                  </a:cubicBezTo>
                  <a:cubicBezTo>
                    <a:pt x="127" y="212"/>
                    <a:pt x="142" y="263"/>
                    <a:pt x="157" y="308"/>
                  </a:cubicBezTo>
                  <a:cubicBezTo>
                    <a:pt x="164" y="326"/>
                    <a:pt x="169" y="343"/>
                    <a:pt x="173" y="360"/>
                  </a:cubicBezTo>
                  <a:cubicBezTo>
                    <a:pt x="155" y="365"/>
                    <a:pt x="138" y="372"/>
                    <a:pt x="120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2" name="Freeform 430"/>
            <p:cNvSpPr>
              <a:spLocks/>
            </p:cNvSpPr>
            <p:nvPr userDrawn="1"/>
          </p:nvSpPr>
          <p:spPr bwMode="auto">
            <a:xfrm>
              <a:off x="4459288" y="252571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3" y="359"/>
                    <a:pt x="107" y="339"/>
                    <a:pt x="101" y="320"/>
                  </a:cubicBezTo>
                  <a:cubicBezTo>
                    <a:pt x="71" y="231"/>
                    <a:pt x="32" y="118"/>
                    <a:pt x="0" y="18"/>
                  </a:cubicBezTo>
                  <a:cubicBezTo>
                    <a:pt x="18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2" y="323"/>
                    <a:pt x="168" y="341"/>
                    <a:pt x="173" y="359"/>
                  </a:cubicBezTo>
                  <a:cubicBezTo>
                    <a:pt x="154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3" name="Freeform 431"/>
            <p:cNvSpPr>
              <a:spLocks/>
            </p:cNvSpPr>
            <p:nvPr userDrawn="1"/>
          </p:nvSpPr>
          <p:spPr bwMode="auto">
            <a:xfrm>
              <a:off x="4371975" y="2557463"/>
              <a:ext cx="161925" cy="379413"/>
            </a:xfrm>
            <a:custGeom>
              <a:avLst/>
              <a:gdLst>
                <a:gd name="T0" fmla="*/ 116 w 160"/>
                <a:gd name="T1" fmla="*/ 374 h 374"/>
                <a:gd name="T2" fmla="*/ 0 w 160"/>
                <a:gd name="T3" fmla="*/ 14 h 374"/>
                <a:gd name="T4" fmla="*/ 44 w 160"/>
                <a:gd name="T5" fmla="*/ 0 h 374"/>
                <a:gd name="T6" fmla="*/ 96 w 160"/>
                <a:gd name="T7" fmla="*/ 157 h 374"/>
                <a:gd name="T8" fmla="*/ 143 w 160"/>
                <a:gd name="T9" fmla="*/ 302 h 374"/>
                <a:gd name="T10" fmla="*/ 160 w 160"/>
                <a:gd name="T11" fmla="*/ 360 h 374"/>
                <a:gd name="T12" fmla="*/ 116 w 160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374">
                  <a:moveTo>
                    <a:pt x="116" y="374"/>
                  </a:moveTo>
                  <a:cubicBezTo>
                    <a:pt x="78" y="254"/>
                    <a:pt x="38" y="134"/>
                    <a:pt x="0" y="14"/>
                  </a:cubicBezTo>
                  <a:cubicBezTo>
                    <a:pt x="14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7" y="257"/>
                    <a:pt x="143" y="302"/>
                  </a:cubicBezTo>
                  <a:cubicBezTo>
                    <a:pt x="150" y="323"/>
                    <a:pt x="155" y="341"/>
                    <a:pt x="160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4" name="Freeform 432"/>
            <p:cNvSpPr>
              <a:spLocks/>
            </p:cNvSpPr>
            <p:nvPr userDrawn="1"/>
          </p:nvSpPr>
          <p:spPr bwMode="auto">
            <a:xfrm>
              <a:off x="4603750" y="247808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6" y="11"/>
                    <a:pt x="34" y="6"/>
                    <a:pt x="51" y="0"/>
                  </a:cubicBezTo>
                  <a:cubicBezTo>
                    <a:pt x="113" y="195"/>
                    <a:pt x="150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5" name="Freeform 433"/>
            <p:cNvSpPr>
              <a:spLocks/>
            </p:cNvSpPr>
            <p:nvPr userDrawn="1"/>
          </p:nvSpPr>
          <p:spPr bwMode="auto">
            <a:xfrm>
              <a:off x="4506913" y="2511425"/>
              <a:ext cx="171450" cy="382588"/>
            </a:xfrm>
            <a:custGeom>
              <a:avLst/>
              <a:gdLst>
                <a:gd name="T0" fmla="*/ 114 w 169"/>
                <a:gd name="T1" fmla="*/ 377 h 377"/>
                <a:gd name="T2" fmla="*/ 0 w 169"/>
                <a:gd name="T3" fmla="*/ 17 h 377"/>
                <a:gd name="T4" fmla="*/ 50 w 169"/>
                <a:gd name="T5" fmla="*/ 0 h 377"/>
                <a:gd name="T6" fmla="*/ 169 w 169"/>
                <a:gd name="T7" fmla="*/ 359 h 377"/>
                <a:gd name="T8" fmla="*/ 114 w 169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77">
                  <a:moveTo>
                    <a:pt x="114" y="377"/>
                  </a:moveTo>
                  <a:cubicBezTo>
                    <a:pt x="87" y="295"/>
                    <a:pt x="35" y="127"/>
                    <a:pt x="0" y="17"/>
                  </a:cubicBezTo>
                  <a:cubicBezTo>
                    <a:pt x="17" y="11"/>
                    <a:pt x="33" y="5"/>
                    <a:pt x="50" y="0"/>
                  </a:cubicBezTo>
                  <a:cubicBezTo>
                    <a:pt x="113" y="194"/>
                    <a:pt x="150" y="301"/>
                    <a:pt x="169" y="359"/>
                  </a:cubicBezTo>
                  <a:cubicBezTo>
                    <a:pt x="151" y="364"/>
                    <a:pt x="133" y="371"/>
                    <a:pt x="114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6" name="Freeform 434"/>
            <p:cNvSpPr>
              <a:spLocks/>
            </p:cNvSpPr>
            <p:nvPr userDrawn="1"/>
          </p:nvSpPr>
          <p:spPr bwMode="auto">
            <a:xfrm>
              <a:off x="4195763" y="2447925"/>
              <a:ext cx="234950" cy="103188"/>
            </a:xfrm>
            <a:custGeom>
              <a:avLst/>
              <a:gdLst>
                <a:gd name="T0" fmla="*/ 232 w 232"/>
                <a:gd name="T1" fmla="*/ 102 h 102"/>
                <a:gd name="T2" fmla="*/ 0 w 232"/>
                <a:gd name="T3" fmla="*/ 65 h 102"/>
                <a:gd name="T4" fmla="*/ 76 w 232"/>
                <a:gd name="T5" fmla="*/ 24 h 102"/>
                <a:gd name="T6" fmla="*/ 46 w 232"/>
                <a:gd name="T7" fmla="*/ 0 h 102"/>
                <a:gd name="T8" fmla="*/ 169 w 232"/>
                <a:gd name="T9" fmla="*/ 55 h 102"/>
                <a:gd name="T10" fmla="*/ 198 w 232"/>
                <a:gd name="T11" fmla="*/ 69 h 102"/>
                <a:gd name="T12" fmla="*/ 232 w 232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02">
                  <a:moveTo>
                    <a:pt x="232" y="102"/>
                  </a:moveTo>
                  <a:cubicBezTo>
                    <a:pt x="192" y="58"/>
                    <a:pt x="90" y="35"/>
                    <a:pt x="0" y="65"/>
                  </a:cubicBezTo>
                  <a:cubicBezTo>
                    <a:pt x="25" y="51"/>
                    <a:pt x="50" y="37"/>
                    <a:pt x="76" y="24"/>
                  </a:cubicBezTo>
                  <a:cubicBezTo>
                    <a:pt x="66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8" y="63"/>
                    <a:pt x="198" y="69"/>
                  </a:cubicBezTo>
                  <a:cubicBezTo>
                    <a:pt x="219" y="81"/>
                    <a:pt x="230" y="94"/>
                    <a:pt x="232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7" name="Freeform 435"/>
            <p:cNvSpPr>
              <a:spLocks/>
            </p:cNvSpPr>
            <p:nvPr userDrawn="1"/>
          </p:nvSpPr>
          <p:spPr bwMode="auto">
            <a:xfrm>
              <a:off x="4389438" y="2251075"/>
              <a:ext cx="228600" cy="300038"/>
            </a:xfrm>
            <a:custGeom>
              <a:avLst/>
              <a:gdLst>
                <a:gd name="T0" fmla="*/ 39 w 225"/>
                <a:gd name="T1" fmla="*/ 296 h 296"/>
                <a:gd name="T2" fmla="*/ 225 w 225"/>
                <a:gd name="T3" fmla="*/ 55 h 296"/>
                <a:gd name="T4" fmla="*/ 125 w 225"/>
                <a:gd name="T5" fmla="*/ 64 h 296"/>
                <a:gd name="T6" fmla="*/ 78 w 225"/>
                <a:gd name="T7" fmla="*/ 0 h 296"/>
                <a:gd name="T8" fmla="*/ 39 w 225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96">
                  <a:moveTo>
                    <a:pt x="39" y="296"/>
                  </a:moveTo>
                  <a:cubicBezTo>
                    <a:pt x="87" y="188"/>
                    <a:pt x="120" y="110"/>
                    <a:pt x="225" y="55"/>
                  </a:cubicBezTo>
                  <a:cubicBezTo>
                    <a:pt x="192" y="58"/>
                    <a:pt x="159" y="61"/>
                    <a:pt x="125" y="64"/>
                  </a:cubicBezTo>
                  <a:cubicBezTo>
                    <a:pt x="109" y="43"/>
                    <a:pt x="93" y="22"/>
                    <a:pt x="78" y="0"/>
                  </a:cubicBezTo>
                  <a:cubicBezTo>
                    <a:pt x="0" y="147"/>
                    <a:pt x="32" y="176"/>
                    <a:pt x="39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8" name="Freeform 436"/>
            <p:cNvSpPr>
              <a:spLocks/>
            </p:cNvSpPr>
            <p:nvPr userDrawn="1"/>
          </p:nvSpPr>
          <p:spPr bwMode="auto">
            <a:xfrm>
              <a:off x="4430713" y="2403475"/>
              <a:ext cx="150813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7 w 148"/>
                <a:gd name="T7" fmla="*/ 81 h 144"/>
                <a:gd name="T8" fmla="*/ 5 w 148"/>
                <a:gd name="T9" fmla="*/ 133 h 144"/>
                <a:gd name="T10" fmla="*/ 127 w 148"/>
                <a:gd name="T11" fmla="*/ 42 h 144"/>
                <a:gd name="T12" fmla="*/ 101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6" y="69"/>
                    <a:pt x="86" y="77"/>
                    <a:pt x="77" y="81"/>
                  </a:cubicBezTo>
                  <a:cubicBezTo>
                    <a:pt x="61" y="91"/>
                    <a:pt x="28" y="101"/>
                    <a:pt x="5" y="133"/>
                  </a:cubicBezTo>
                  <a:cubicBezTo>
                    <a:pt x="19" y="83"/>
                    <a:pt x="90" y="0"/>
                    <a:pt x="127" y="42"/>
                  </a:cubicBezTo>
                  <a:cubicBezTo>
                    <a:pt x="148" y="68"/>
                    <a:pt x="133" y="93"/>
                    <a:pt x="101" y="103"/>
                  </a:cubicBezTo>
                  <a:cubicBezTo>
                    <a:pt x="57" y="117"/>
                    <a:pt x="48" y="99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9" name="Freeform 437"/>
            <p:cNvSpPr>
              <a:spLocks/>
            </p:cNvSpPr>
            <p:nvPr userDrawn="1"/>
          </p:nvSpPr>
          <p:spPr bwMode="auto">
            <a:xfrm>
              <a:off x="4262438" y="2484438"/>
              <a:ext cx="166688" cy="103188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0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2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3" y="29"/>
                    <a:pt x="75" y="33"/>
                  </a:cubicBezTo>
                  <a:cubicBezTo>
                    <a:pt x="63" y="35"/>
                    <a:pt x="49" y="43"/>
                    <a:pt x="50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7" y="0"/>
                    <a:pt x="2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0" name="Freeform 438"/>
            <p:cNvSpPr>
              <a:spLocks/>
            </p:cNvSpPr>
            <p:nvPr userDrawn="1"/>
          </p:nvSpPr>
          <p:spPr bwMode="auto">
            <a:xfrm>
              <a:off x="4330700" y="2416175"/>
              <a:ext cx="100013" cy="134938"/>
            </a:xfrm>
            <a:custGeom>
              <a:avLst/>
              <a:gdLst>
                <a:gd name="T0" fmla="*/ 98 w 98"/>
                <a:gd name="T1" fmla="*/ 132 h 132"/>
                <a:gd name="T2" fmla="*/ 73 w 98"/>
                <a:gd name="T3" fmla="*/ 59 h 132"/>
                <a:gd name="T4" fmla="*/ 50 w 98"/>
                <a:gd name="T5" fmla="*/ 52 h 132"/>
                <a:gd name="T6" fmla="*/ 52 w 98"/>
                <a:gd name="T7" fmla="*/ 66 h 132"/>
                <a:gd name="T8" fmla="*/ 97 w 98"/>
                <a:gd name="T9" fmla="*/ 122 h 132"/>
                <a:gd name="T10" fmla="*/ 22 w 98"/>
                <a:gd name="T11" fmla="*/ 25 h 132"/>
                <a:gd name="T12" fmla="*/ 29 w 98"/>
                <a:gd name="T13" fmla="*/ 77 h 132"/>
                <a:gd name="T14" fmla="*/ 98 w 98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32">
                  <a:moveTo>
                    <a:pt x="98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2"/>
                    <a:pt x="54" y="47"/>
                    <a:pt x="50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2" y="77"/>
                    <a:pt x="86" y="92"/>
                    <a:pt x="97" y="122"/>
                  </a:cubicBezTo>
                  <a:cubicBezTo>
                    <a:pt x="96" y="80"/>
                    <a:pt x="60" y="0"/>
                    <a:pt x="22" y="25"/>
                  </a:cubicBezTo>
                  <a:cubicBezTo>
                    <a:pt x="0" y="40"/>
                    <a:pt x="7" y="64"/>
                    <a:pt x="29" y="77"/>
                  </a:cubicBezTo>
                  <a:cubicBezTo>
                    <a:pt x="60" y="98"/>
                    <a:pt x="71" y="86"/>
                    <a:pt x="98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4" name="Freeform 532"/>
          <p:cNvSpPr>
            <a:spLocks/>
          </p:cNvSpPr>
          <p:nvPr userDrawn="1"/>
        </p:nvSpPr>
        <p:spPr bwMode="auto">
          <a:xfrm>
            <a:off x="5798420" y="4836383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5" name="Freeform 548"/>
          <p:cNvSpPr>
            <a:spLocks noEditPoints="1"/>
          </p:cNvSpPr>
          <p:nvPr userDrawn="1"/>
        </p:nvSpPr>
        <p:spPr bwMode="auto">
          <a:xfrm>
            <a:off x="3459327" y="831211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6" name="组合 645"/>
          <p:cNvGrpSpPr/>
          <p:nvPr userDrawn="1"/>
        </p:nvGrpSpPr>
        <p:grpSpPr>
          <a:xfrm>
            <a:off x="6286442" y="2326434"/>
            <a:ext cx="410425" cy="423193"/>
            <a:chOff x="3670300" y="4330700"/>
            <a:chExt cx="714376" cy="736600"/>
          </a:xfrm>
        </p:grpSpPr>
        <p:sp>
          <p:nvSpPr>
            <p:cNvPr id="650" name="Freeform 550"/>
            <p:cNvSpPr>
              <a:spLocks/>
            </p:cNvSpPr>
            <p:nvPr userDrawn="1"/>
          </p:nvSpPr>
          <p:spPr bwMode="auto">
            <a:xfrm>
              <a:off x="3873500" y="4330700"/>
              <a:ext cx="161925" cy="166688"/>
            </a:xfrm>
            <a:custGeom>
              <a:avLst/>
              <a:gdLst>
                <a:gd name="T0" fmla="*/ 93 w 160"/>
                <a:gd name="T1" fmla="*/ 3 h 165"/>
                <a:gd name="T2" fmla="*/ 0 w 160"/>
                <a:gd name="T3" fmla="*/ 98 h 165"/>
                <a:gd name="T4" fmla="*/ 15 w 160"/>
                <a:gd name="T5" fmla="*/ 112 h 165"/>
                <a:gd name="T6" fmla="*/ 22 w 160"/>
                <a:gd name="T7" fmla="*/ 102 h 165"/>
                <a:gd name="T8" fmla="*/ 46 w 160"/>
                <a:gd name="T9" fmla="*/ 73 h 165"/>
                <a:gd name="T10" fmla="*/ 84 w 160"/>
                <a:gd name="T11" fmla="*/ 105 h 165"/>
                <a:gd name="T12" fmla="*/ 48 w 160"/>
                <a:gd name="T13" fmla="*/ 147 h 165"/>
                <a:gd name="T14" fmla="*/ 69 w 160"/>
                <a:gd name="T15" fmla="*/ 165 h 165"/>
                <a:gd name="T16" fmla="*/ 118 w 160"/>
                <a:gd name="T17" fmla="*/ 114 h 165"/>
                <a:gd name="T18" fmla="*/ 160 w 160"/>
                <a:gd name="T19" fmla="*/ 72 h 165"/>
                <a:gd name="T20" fmla="*/ 153 w 160"/>
                <a:gd name="T21" fmla="*/ 59 h 165"/>
                <a:gd name="T22" fmla="*/ 144 w 160"/>
                <a:gd name="T23" fmla="*/ 46 h 165"/>
                <a:gd name="T24" fmla="*/ 133 w 160"/>
                <a:gd name="T25" fmla="*/ 52 h 165"/>
                <a:gd name="T26" fmla="*/ 101 w 160"/>
                <a:gd name="T27" fmla="*/ 86 h 165"/>
                <a:gd name="T28" fmla="*/ 85 w 160"/>
                <a:gd name="T29" fmla="*/ 74 h 165"/>
                <a:gd name="T30" fmla="*/ 69 w 160"/>
                <a:gd name="T31" fmla="*/ 60 h 165"/>
                <a:gd name="T32" fmla="*/ 107 w 160"/>
                <a:gd name="T33" fmla="*/ 13 h 165"/>
                <a:gd name="T34" fmla="*/ 102 w 160"/>
                <a:gd name="T35" fmla="*/ 6 h 165"/>
                <a:gd name="T36" fmla="*/ 93 w 160"/>
                <a:gd name="T37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65">
                  <a:moveTo>
                    <a:pt x="93" y="3"/>
                  </a:moveTo>
                  <a:cubicBezTo>
                    <a:pt x="62" y="35"/>
                    <a:pt x="30" y="66"/>
                    <a:pt x="0" y="98"/>
                  </a:cubicBezTo>
                  <a:cubicBezTo>
                    <a:pt x="2" y="103"/>
                    <a:pt x="10" y="108"/>
                    <a:pt x="15" y="112"/>
                  </a:cubicBezTo>
                  <a:cubicBezTo>
                    <a:pt x="18" y="108"/>
                    <a:pt x="19" y="105"/>
                    <a:pt x="22" y="102"/>
                  </a:cubicBezTo>
                  <a:cubicBezTo>
                    <a:pt x="31" y="92"/>
                    <a:pt x="37" y="82"/>
                    <a:pt x="46" y="73"/>
                  </a:cubicBezTo>
                  <a:cubicBezTo>
                    <a:pt x="58" y="84"/>
                    <a:pt x="70" y="98"/>
                    <a:pt x="84" y="105"/>
                  </a:cubicBezTo>
                  <a:cubicBezTo>
                    <a:pt x="78" y="119"/>
                    <a:pt x="60" y="134"/>
                    <a:pt x="48" y="147"/>
                  </a:cubicBezTo>
                  <a:cubicBezTo>
                    <a:pt x="56" y="152"/>
                    <a:pt x="62" y="158"/>
                    <a:pt x="69" y="165"/>
                  </a:cubicBezTo>
                  <a:cubicBezTo>
                    <a:pt x="88" y="153"/>
                    <a:pt x="103" y="129"/>
                    <a:pt x="118" y="114"/>
                  </a:cubicBezTo>
                  <a:cubicBezTo>
                    <a:pt x="132" y="100"/>
                    <a:pt x="146" y="86"/>
                    <a:pt x="160" y="72"/>
                  </a:cubicBezTo>
                  <a:cubicBezTo>
                    <a:pt x="157" y="68"/>
                    <a:pt x="156" y="62"/>
                    <a:pt x="153" y="59"/>
                  </a:cubicBezTo>
                  <a:cubicBezTo>
                    <a:pt x="151" y="54"/>
                    <a:pt x="146" y="51"/>
                    <a:pt x="144" y="46"/>
                  </a:cubicBezTo>
                  <a:cubicBezTo>
                    <a:pt x="137" y="46"/>
                    <a:pt x="138" y="47"/>
                    <a:pt x="133" y="52"/>
                  </a:cubicBezTo>
                  <a:cubicBezTo>
                    <a:pt x="122" y="63"/>
                    <a:pt x="111" y="75"/>
                    <a:pt x="101" y="86"/>
                  </a:cubicBezTo>
                  <a:cubicBezTo>
                    <a:pt x="95" y="81"/>
                    <a:pt x="90" y="79"/>
                    <a:pt x="85" y="74"/>
                  </a:cubicBezTo>
                  <a:cubicBezTo>
                    <a:pt x="80" y="69"/>
                    <a:pt x="74" y="65"/>
                    <a:pt x="69" y="60"/>
                  </a:cubicBezTo>
                  <a:cubicBezTo>
                    <a:pt x="78" y="42"/>
                    <a:pt x="94" y="27"/>
                    <a:pt x="107" y="13"/>
                  </a:cubicBezTo>
                  <a:cubicBezTo>
                    <a:pt x="105" y="9"/>
                    <a:pt x="104" y="9"/>
                    <a:pt x="102" y="6"/>
                  </a:cubicBezTo>
                  <a:cubicBezTo>
                    <a:pt x="98" y="2"/>
                    <a:pt x="98" y="0"/>
                    <a:pt x="93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1" name="Freeform 551"/>
            <p:cNvSpPr>
              <a:spLocks noEditPoints="1"/>
            </p:cNvSpPr>
            <p:nvPr userDrawn="1"/>
          </p:nvSpPr>
          <p:spPr bwMode="auto">
            <a:xfrm>
              <a:off x="3952875" y="4438650"/>
              <a:ext cx="165100" cy="147638"/>
            </a:xfrm>
            <a:custGeom>
              <a:avLst/>
              <a:gdLst>
                <a:gd name="T0" fmla="*/ 80 w 162"/>
                <a:gd name="T1" fmla="*/ 145 h 145"/>
                <a:gd name="T2" fmla="*/ 107 w 162"/>
                <a:gd name="T3" fmla="*/ 101 h 145"/>
                <a:gd name="T4" fmla="*/ 145 w 162"/>
                <a:gd name="T5" fmla="*/ 42 h 145"/>
                <a:gd name="T6" fmla="*/ 154 w 162"/>
                <a:gd name="T7" fmla="*/ 22 h 145"/>
                <a:gd name="T8" fmla="*/ 139 w 162"/>
                <a:gd name="T9" fmla="*/ 7 h 145"/>
                <a:gd name="T10" fmla="*/ 121 w 162"/>
                <a:gd name="T11" fmla="*/ 8 h 145"/>
                <a:gd name="T12" fmla="*/ 83 w 162"/>
                <a:gd name="T13" fmla="*/ 23 h 145"/>
                <a:gd name="T14" fmla="*/ 71 w 162"/>
                <a:gd name="T15" fmla="*/ 29 h 145"/>
                <a:gd name="T16" fmla="*/ 52 w 162"/>
                <a:gd name="T17" fmla="*/ 45 h 145"/>
                <a:gd name="T18" fmla="*/ 39 w 162"/>
                <a:gd name="T19" fmla="*/ 56 h 145"/>
                <a:gd name="T20" fmla="*/ 18 w 162"/>
                <a:gd name="T21" fmla="*/ 73 h 145"/>
                <a:gd name="T22" fmla="*/ 22 w 162"/>
                <a:gd name="T23" fmla="*/ 92 h 145"/>
                <a:gd name="T24" fmla="*/ 51 w 162"/>
                <a:gd name="T25" fmla="*/ 65 h 145"/>
                <a:gd name="T26" fmla="*/ 70 w 162"/>
                <a:gd name="T27" fmla="*/ 82 h 145"/>
                <a:gd name="T28" fmla="*/ 89 w 162"/>
                <a:gd name="T29" fmla="*/ 102 h 145"/>
                <a:gd name="T30" fmla="*/ 77 w 162"/>
                <a:gd name="T31" fmla="*/ 127 h 145"/>
                <a:gd name="T32" fmla="*/ 80 w 162"/>
                <a:gd name="T33" fmla="*/ 145 h 145"/>
                <a:gd name="T34" fmla="*/ 80 w 162"/>
                <a:gd name="T35" fmla="*/ 145 h 145"/>
                <a:gd name="T36" fmla="*/ 96 w 162"/>
                <a:gd name="T37" fmla="*/ 85 h 145"/>
                <a:gd name="T38" fmla="*/ 81 w 162"/>
                <a:gd name="T39" fmla="*/ 71 h 145"/>
                <a:gd name="T40" fmla="*/ 73 w 162"/>
                <a:gd name="T41" fmla="*/ 64 h 145"/>
                <a:gd name="T42" fmla="*/ 78 w 162"/>
                <a:gd name="T43" fmla="*/ 40 h 145"/>
                <a:gd name="T44" fmla="*/ 88 w 162"/>
                <a:gd name="T45" fmla="*/ 35 h 145"/>
                <a:gd name="T46" fmla="*/ 105 w 162"/>
                <a:gd name="T47" fmla="*/ 29 h 145"/>
                <a:gd name="T48" fmla="*/ 124 w 162"/>
                <a:gd name="T49" fmla="*/ 25 h 145"/>
                <a:gd name="T50" fmla="*/ 130 w 162"/>
                <a:gd name="T51" fmla="*/ 41 h 145"/>
                <a:gd name="T52" fmla="*/ 127 w 162"/>
                <a:gd name="T53" fmla="*/ 46 h 145"/>
                <a:gd name="T54" fmla="*/ 108 w 162"/>
                <a:gd name="T55" fmla="*/ 71 h 145"/>
                <a:gd name="T56" fmla="*/ 103 w 162"/>
                <a:gd name="T57" fmla="*/ 82 h 145"/>
                <a:gd name="T58" fmla="*/ 96 w 162"/>
                <a:gd name="T59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145">
                  <a:moveTo>
                    <a:pt x="80" y="145"/>
                  </a:moveTo>
                  <a:cubicBezTo>
                    <a:pt x="90" y="130"/>
                    <a:pt x="98" y="116"/>
                    <a:pt x="107" y="101"/>
                  </a:cubicBezTo>
                  <a:cubicBezTo>
                    <a:pt x="119" y="81"/>
                    <a:pt x="137" y="64"/>
                    <a:pt x="145" y="42"/>
                  </a:cubicBezTo>
                  <a:cubicBezTo>
                    <a:pt x="148" y="35"/>
                    <a:pt x="162" y="29"/>
                    <a:pt x="154" y="22"/>
                  </a:cubicBezTo>
                  <a:cubicBezTo>
                    <a:pt x="149" y="16"/>
                    <a:pt x="143" y="14"/>
                    <a:pt x="139" y="7"/>
                  </a:cubicBezTo>
                  <a:cubicBezTo>
                    <a:pt x="134" y="0"/>
                    <a:pt x="129" y="5"/>
                    <a:pt x="121" y="8"/>
                  </a:cubicBezTo>
                  <a:cubicBezTo>
                    <a:pt x="109" y="12"/>
                    <a:pt x="94" y="16"/>
                    <a:pt x="83" y="23"/>
                  </a:cubicBezTo>
                  <a:cubicBezTo>
                    <a:pt x="79" y="25"/>
                    <a:pt x="75" y="26"/>
                    <a:pt x="71" y="29"/>
                  </a:cubicBezTo>
                  <a:cubicBezTo>
                    <a:pt x="64" y="31"/>
                    <a:pt x="57" y="40"/>
                    <a:pt x="52" y="45"/>
                  </a:cubicBezTo>
                  <a:cubicBezTo>
                    <a:pt x="48" y="48"/>
                    <a:pt x="43" y="51"/>
                    <a:pt x="39" y="56"/>
                  </a:cubicBezTo>
                  <a:cubicBezTo>
                    <a:pt x="32" y="62"/>
                    <a:pt x="26" y="69"/>
                    <a:pt x="18" y="73"/>
                  </a:cubicBezTo>
                  <a:cubicBezTo>
                    <a:pt x="0" y="83"/>
                    <a:pt x="18" y="85"/>
                    <a:pt x="22" y="92"/>
                  </a:cubicBezTo>
                  <a:cubicBezTo>
                    <a:pt x="25" y="89"/>
                    <a:pt x="46" y="64"/>
                    <a:pt x="51" y="65"/>
                  </a:cubicBezTo>
                  <a:cubicBezTo>
                    <a:pt x="52" y="66"/>
                    <a:pt x="68" y="81"/>
                    <a:pt x="70" y="82"/>
                  </a:cubicBezTo>
                  <a:cubicBezTo>
                    <a:pt x="76" y="90"/>
                    <a:pt x="82" y="96"/>
                    <a:pt x="89" y="102"/>
                  </a:cubicBezTo>
                  <a:cubicBezTo>
                    <a:pt x="84" y="109"/>
                    <a:pt x="82" y="119"/>
                    <a:pt x="77" y="127"/>
                  </a:cubicBezTo>
                  <a:cubicBezTo>
                    <a:pt x="72" y="134"/>
                    <a:pt x="68" y="142"/>
                    <a:pt x="80" y="145"/>
                  </a:cubicBezTo>
                  <a:cubicBezTo>
                    <a:pt x="80" y="145"/>
                    <a:pt x="80" y="145"/>
                    <a:pt x="80" y="145"/>
                  </a:cubicBezTo>
                  <a:close/>
                  <a:moveTo>
                    <a:pt x="96" y="85"/>
                  </a:moveTo>
                  <a:cubicBezTo>
                    <a:pt x="89" y="87"/>
                    <a:pt x="84" y="75"/>
                    <a:pt x="81" y="71"/>
                  </a:cubicBezTo>
                  <a:cubicBezTo>
                    <a:pt x="79" y="68"/>
                    <a:pt x="76" y="66"/>
                    <a:pt x="73" y="64"/>
                  </a:cubicBezTo>
                  <a:cubicBezTo>
                    <a:pt x="61" y="60"/>
                    <a:pt x="73" y="45"/>
                    <a:pt x="78" y="40"/>
                  </a:cubicBezTo>
                  <a:cubicBezTo>
                    <a:pt x="79" y="39"/>
                    <a:pt x="87" y="35"/>
                    <a:pt x="88" y="35"/>
                  </a:cubicBezTo>
                  <a:cubicBezTo>
                    <a:pt x="94" y="34"/>
                    <a:pt x="99" y="29"/>
                    <a:pt x="105" y="29"/>
                  </a:cubicBezTo>
                  <a:cubicBezTo>
                    <a:pt x="108" y="26"/>
                    <a:pt x="121" y="22"/>
                    <a:pt x="124" y="25"/>
                  </a:cubicBezTo>
                  <a:cubicBezTo>
                    <a:pt x="128" y="29"/>
                    <a:pt x="136" y="35"/>
                    <a:pt x="130" y="41"/>
                  </a:cubicBezTo>
                  <a:cubicBezTo>
                    <a:pt x="128" y="43"/>
                    <a:pt x="128" y="45"/>
                    <a:pt x="127" y="46"/>
                  </a:cubicBezTo>
                  <a:cubicBezTo>
                    <a:pt x="120" y="53"/>
                    <a:pt x="116" y="63"/>
                    <a:pt x="108" y="71"/>
                  </a:cubicBezTo>
                  <a:cubicBezTo>
                    <a:pt x="107" y="76"/>
                    <a:pt x="104" y="78"/>
                    <a:pt x="103" y="82"/>
                  </a:cubicBezTo>
                  <a:cubicBezTo>
                    <a:pt x="101" y="85"/>
                    <a:pt x="98" y="86"/>
                    <a:pt x="96" y="85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2" name="Freeform 552"/>
            <p:cNvSpPr>
              <a:spLocks noEditPoints="1"/>
            </p:cNvSpPr>
            <p:nvPr userDrawn="1"/>
          </p:nvSpPr>
          <p:spPr bwMode="auto">
            <a:xfrm>
              <a:off x="4043363" y="4506913"/>
              <a:ext cx="155575" cy="123825"/>
            </a:xfrm>
            <a:custGeom>
              <a:avLst/>
              <a:gdLst>
                <a:gd name="T0" fmla="*/ 94 w 153"/>
                <a:gd name="T1" fmla="*/ 10 h 122"/>
                <a:gd name="T2" fmla="*/ 72 w 153"/>
                <a:gd name="T3" fmla="*/ 31 h 122"/>
                <a:gd name="T4" fmla="*/ 35 w 153"/>
                <a:gd name="T5" fmla="*/ 62 h 122"/>
                <a:gd name="T6" fmla="*/ 0 w 153"/>
                <a:gd name="T7" fmla="*/ 91 h 122"/>
                <a:gd name="T8" fmla="*/ 16 w 153"/>
                <a:gd name="T9" fmla="*/ 115 h 122"/>
                <a:gd name="T10" fmla="*/ 39 w 153"/>
                <a:gd name="T11" fmla="*/ 92 h 122"/>
                <a:gd name="T12" fmla="*/ 50 w 153"/>
                <a:gd name="T13" fmla="*/ 84 h 122"/>
                <a:gd name="T14" fmla="*/ 68 w 153"/>
                <a:gd name="T15" fmla="*/ 93 h 122"/>
                <a:gd name="T16" fmla="*/ 106 w 153"/>
                <a:gd name="T17" fmla="*/ 121 h 122"/>
                <a:gd name="T18" fmla="*/ 149 w 153"/>
                <a:gd name="T19" fmla="*/ 57 h 122"/>
                <a:gd name="T20" fmla="*/ 107 w 153"/>
                <a:gd name="T21" fmla="*/ 0 h 122"/>
                <a:gd name="T22" fmla="*/ 94 w 153"/>
                <a:gd name="T23" fmla="*/ 10 h 122"/>
                <a:gd name="T24" fmla="*/ 94 w 153"/>
                <a:gd name="T25" fmla="*/ 10 h 122"/>
                <a:gd name="T26" fmla="*/ 112 w 153"/>
                <a:gd name="T27" fmla="*/ 36 h 122"/>
                <a:gd name="T28" fmla="*/ 123 w 153"/>
                <a:gd name="T29" fmla="*/ 49 h 122"/>
                <a:gd name="T30" fmla="*/ 129 w 153"/>
                <a:gd name="T31" fmla="*/ 60 h 122"/>
                <a:gd name="T32" fmla="*/ 127 w 153"/>
                <a:gd name="T33" fmla="*/ 81 h 122"/>
                <a:gd name="T34" fmla="*/ 120 w 153"/>
                <a:gd name="T35" fmla="*/ 92 h 122"/>
                <a:gd name="T36" fmla="*/ 113 w 153"/>
                <a:gd name="T37" fmla="*/ 95 h 122"/>
                <a:gd name="T38" fmla="*/ 106 w 153"/>
                <a:gd name="T39" fmla="*/ 96 h 122"/>
                <a:gd name="T40" fmla="*/ 85 w 153"/>
                <a:gd name="T41" fmla="*/ 84 h 122"/>
                <a:gd name="T42" fmla="*/ 80 w 153"/>
                <a:gd name="T43" fmla="*/ 80 h 122"/>
                <a:gd name="T44" fmla="*/ 72 w 153"/>
                <a:gd name="T45" fmla="*/ 70 h 122"/>
                <a:gd name="T46" fmla="*/ 83 w 153"/>
                <a:gd name="T47" fmla="*/ 57 h 122"/>
                <a:gd name="T48" fmla="*/ 108 w 153"/>
                <a:gd name="T49" fmla="*/ 32 h 122"/>
                <a:gd name="T50" fmla="*/ 112 w 153"/>
                <a:gd name="T51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122">
                  <a:moveTo>
                    <a:pt x="94" y="10"/>
                  </a:moveTo>
                  <a:cubicBezTo>
                    <a:pt x="90" y="19"/>
                    <a:pt x="81" y="25"/>
                    <a:pt x="72" y="31"/>
                  </a:cubicBezTo>
                  <a:cubicBezTo>
                    <a:pt x="59" y="40"/>
                    <a:pt x="47" y="51"/>
                    <a:pt x="35" y="62"/>
                  </a:cubicBezTo>
                  <a:cubicBezTo>
                    <a:pt x="23" y="72"/>
                    <a:pt x="10" y="80"/>
                    <a:pt x="0" y="91"/>
                  </a:cubicBezTo>
                  <a:cubicBezTo>
                    <a:pt x="4" y="99"/>
                    <a:pt x="12" y="106"/>
                    <a:pt x="16" y="115"/>
                  </a:cubicBezTo>
                  <a:cubicBezTo>
                    <a:pt x="24" y="109"/>
                    <a:pt x="32" y="100"/>
                    <a:pt x="39" y="92"/>
                  </a:cubicBezTo>
                  <a:cubicBezTo>
                    <a:pt x="42" y="89"/>
                    <a:pt x="47" y="87"/>
                    <a:pt x="50" y="84"/>
                  </a:cubicBezTo>
                  <a:cubicBezTo>
                    <a:pt x="59" y="76"/>
                    <a:pt x="64" y="85"/>
                    <a:pt x="68" y="93"/>
                  </a:cubicBezTo>
                  <a:cubicBezTo>
                    <a:pt x="72" y="104"/>
                    <a:pt x="93" y="122"/>
                    <a:pt x="106" y="121"/>
                  </a:cubicBezTo>
                  <a:cubicBezTo>
                    <a:pt x="139" y="118"/>
                    <a:pt x="153" y="84"/>
                    <a:pt x="149" y="57"/>
                  </a:cubicBezTo>
                  <a:cubicBezTo>
                    <a:pt x="145" y="31"/>
                    <a:pt x="125" y="17"/>
                    <a:pt x="107" y="0"/>
                  </a:cubicBezTo>
                  <a:cubicBezTo>
                    <a:pt x="99" y="2"/>
                    <a:pt x="95" y="5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lose/>
                  <a:moveTo>
                    <a:pt x="112" y="36"/>
                  </a:moveTo>
                  <a:cubicBezTo>
                    <a:pt x="118" y="36"/>
                    <a:pt x="122" y="45"/>
                    <a:pt x="123" y="49"/>
                  </a:cubicBezTo>
                  <a:cubicBezTo>
                    <a:pt x="126" y="52"/>
                    <a:pt x="126" y="57"/>
                    <a:pt x="129" y="60"/>
                  </a:cubicBezTo>
                  <a:cubicBezTo>
                    <a:pt x="134" y="64"/>
                    <a:pt x="131" y="77"/>
                    <a:pt x="127" y="81"/>
                  </a:cubicBezTo>
                  <a:cubicBezTo>
                    <a:pt x="127" y="86"/>
                    <a:pt x="123" y="89"/>
                    <a:pt x="120" y="92"/>
                  </a:cubicBezTo>
                  <a:cubicBezTo>
                    <a:pt x="118" y="94"/>
                    <a:pt x="115" y="93"/>
                    <a:pt x="113" y="95"/>
                  </a:cubicBezTo>
                  <a:cubicBezTo>
                    <a:pt x="112" y="97"/>
                    <a:pt x="109" y="96"/>
                    <a:pt x="106" y="96"/>
                  </a:cubicBezTo>
                  <a:cubicBezTo>
                    <a:pt x="96" y="100"/>
                    <a:pt x="91" y="90"/>
                    <a:pt x="85" y="84"/>
                  </a:cubicBezTo>
                  <a:cubicBezTo>
                    <a:pt x="82" y="84"/>
                    <a:pt x="82" y="82"/>
                    <a:pt x="80" y="80"/>
                  </a:cubicBezTo>
                  <a:cubicBezTo>
                    <a:pt x="74" y="81"/>
                    <a:pt x="69" y="76"/>
                    <a:pt x="72" y="70"/>
                  </a:cubicBezTo>
                  <a:cubicBezTo>
                    <a:pt x="71" y="65"/>
                    <a:pt x="79" y="58"/>
                    <a:pt x="83" y="57"/>
                  </a:cubicBezTo>
                  <a:cubicBezTo>
                    <a:pt x="91" y="48"/>
                    <a:pt x="98" y="39"/>
                    <a:pt x="108" y="32"/>
                  </a:cubicBezTo>
                  <a:cubicBezTo>
                    <a:pt x="110" y="30"/>
                    <a:pt x="114" y="33"/>
                    <a:pt x="112" y="3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3" name="Freeform 553"/>
            <p:cNvSpPr>
              <a:spLocks noEditPoints="1"/>
            </p:cNvSpPr>
            <p:nvPr userDrawn="1"/>
          </p:nvSpPr>
          <p:spPr bwMode="auto">
            <a:xfrm>
              <a:off x="4148138" y="4578350"/>
              <a:ext cx="149225" cy="136525"/>
            </a:xfrm>
            <a:custGeom>
              <a:avLst/>
              <a:gdLst>
                <a:gd name="T0" fmla="*/ 71 w 147"/>
                <a:gd name="T1" fmla="*/ 14 h 134"/>
                <a:gd name="T2" fmla="*/ 54 w 147"/>
                <a:gd name="T3" fmla="*/ 40 h 134"/>
                <a:gd name="T4" fmla="*/ 25 w 147"/>
                <a:gd name="T5" fmla="*/ 79 h 134"/>
                <a:gd name="T6" fmla="*/ 0 w 147"/>
                <a:gd name="T7" fmla="*/ 115 h 134"/>
                <a:gd name="T8" fmla="*/ 21 w 147"/>
                <a:gd name="T9" fmla="*/ 134 h 134"/>
                <a:gd name="T10" fmla="*/ 37 w 147"/>
                <a:gd name="T11" fmla="*/ 108 h 134"/>
                <a:gd name="T12" fmla="*/ 47 w 147"/>
                <a:gd name="T13" fmla="*/ 96 h 134"/>
                <a:gd name="T14" fmla="*/ 65 w 147"/>
                <a:gd name="T15" fmla="*/ 99 h 134"/>
                <a:gd name="T16" fmla="*/ 111 w 147"/>
                <a:gd name="T17" fmla="*/ 117 h 134"/>
                <a:gd name="T18" fmla="*/ 136 w 147"/>
                <a:gd name="T19" fmla="*/ 45 h 134"/>
                <a:gd name="T20" fmla="*/ 79 w 147"/>
                <a:gd name="T21" fmla="*/ 0 h 134"/>
                <a:gd name="T22" fmla="*/ 71 w 147"/>
                <a:gd name="T23" fmla="*/ 14 h 134"/>
                <a:gd name="T24" fmla="*/ 71 w 147"/>
                <a:gd name="T25" fmla="*/ 14 h 134"/>
                <a:gd name="T26" fmla="*/ 95 w 147"/>
                <a:gd name="T27" fmla="*/ 33 h 134"/>
                <a:gd name="T28" fmla="*/ 108 w 147"/>
                <a:gd name="T29" fmla="*/ 43 h 134"/>
                <a:gd name="T30" fmla="*/ 117 w 147"/>
                <a:gd name="T31" fmla="*/ 52 h 134"/>
                <a:gd name="T32" fmla="*/ 120 w 147"/>
                <a:gd name="T33" fmla="*/ 73 h 134"/>
                <a:gd name="T34" fmla="*/ 117 w 147"/>
                <a:gd name="T35" fmla="*/ 84 h 134"/>
                <a:gd name="T36" fmla="*/ 111 w 147"/>
                <a:gd name="T37" fmla="*/ 91 h 134"/>
                <a:gd name="T38" fmla="*/ 105 w 147"/>
                <a:gd name="T39" fmla="*/ 93 h 134"/>
                <a:gd name="T40" fmla="*/ 80 w 147"/>
                <a:gd name="T41" fmla="*/ 87 h 134"/>
                <a:gd name="T42" fmla="*/ 74 w 147"/>
                <a:gd name="T43" fmla="*/ 84 h 134"/>
                <a:gd name="T44" fmla="*/ 64 w 147"/>
                <a:gd name="T45" fmla="*/ 77 h 134"/>
                <a:gd name="T46" fmla="*/ 71 w 147"/>
                <a:gd name="T47" fmla="*/ 61 h 134"/>
                <a:gd name="T48" fmla="*/ 89 w 147"/>
                <a:gd name="T49" fmla="*/ 31 h 134"/>
                <a:gd name="T50" fmla="*/ 95 w 147"/>
                <a:gd name="T51" fmla="*/ 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34">
                  <a:moveTo>
                    <a:pt x="71" y="14"/>
                  </a:moveTo>
                  <a:cubicBezTo>
                    <a:pt x="69" y="24"/>
                    <a:pt x="61" y="33"/>
                    <a:pt x="54" y="40"/>
                  </a:cubicBezTo>
                  <a:cubicBezTo>
                    <a:pt x="43" y="52"/>
                    <a:pt x="35" y="66"/>
                    <a:pt x="25" y="79"/>
                  </a:cubicBezTo>
                  <a:cubicBezTo>
                    <a:pt x="17" y="92"/>
                    <a:pt x="7" y="102"/>
                    <a:pt x="0" y="115"/>
                  </a:cubicBezTo>
                  <a:cubicBezTo>
                    <a:pt x="6" y="123"/>
                    <a:pt x="15" y="126"/>
                    <a:pt x="21" y="134"/>
                  </a:cubicBezTo>
                  <a:cubicBezTo>
                    <a:pt x="28" y="127"/>
                    <a:pt x="33" y="116"/>
                    <a:pt x="37" y="108"/>
                  </a:cubicBezTo>
                  <a:cubicBezTo>
                    <a:pt x="40" y="103"/>
                    <a:pt x="44" y="100"/>
                    <a:pt x="47" y="96"/>
                  </a:cubicBezTo>
                  <a:cubicBezTo>
                    <a:pt x="53" y="86"/>
                    <a:pt x="60" y="93"/>
                    <a:pt x="65" y="99"/>
                  </a:cubicBezTo>
                  <a:cubicBezTo>
                    <a:pt x="73" y="109"/>
                    <a:pt x="99" y="121"/>
                    <a:pt x="111" y="117"/>
                  </a:cubicBezTo>
                  <a:cubicBezTo>
                    <a:pt x="142" y="107"/>
                    <a:pt x="147" y="70"/>
                    <a:pt x="136" y="45"/>
                  </a:cubicBezTo>
                  <a:cubicBezTo>
                    <a:pt x="124" y="21"/>
                    <a:pt x="102" y="12"/>
                    <a:pt x="79" y="0"/>
                  </a:cubicBezTo>
                  <a:cubicBezTo>
                    <a:pt x="73" y="5"/>
                    <a:pt x="70" y="9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lose/>
                  <a:moveTo>
                    <a:pt x="95" y="33"/>
                  </a:moveTo>
                  <a:cubicBezTo>
                    <a:pt x="99" y="33"/>
                    <a:pt x="106" y="39"/>
                    <a:pt x="108" y="43"/>
                  </a:cubicBezTo>
                  <a:cubicBezTo>
                    <a:pt x="113" y="45"/>
                    <a:pt x="114" y="50"/>
                    <a:pt x="117" y="52"/>
                  </a:cubicBezTo>
                  <a:cubicBezTo>
                    <a:pt x="124" y="55"/>
                    <a:pt x="123" y="67"/>
                    <a:pt x="120" y="73"/>
                  </a:cubicBezTo>
                  <a:cubicBezTo>
                    <a:pt x="122" y="77"/>
                    <a:pt x="119" y="81"/>
                    <a:pt x="117" y="84"/>
                  </a:cubicBezTo>
                  <a:cubicBezTo>
                    <a:pt x="115" y="87"/>
                    <a:pt x="112" y="88"/>
                    <a:pt x="111" y="91"/>
                  </a:cubicBezTo>
                  <a:cubicBezTo>
                    <a:pt x="110" y="93"/>
                    <a:pt x="107" y="92"/>
                    <a:pt x="105" y="93"/>
                  </a:cubicBezTo>
                  <a:cubicBezTo>
                    <a:pt x="96" y="99"/>
                    <a:pt x="88" y="91"/>
                    <a:pt x="80" y="87"/>
                  </a:cubicBezTo>
                  <a:cubicBezTo>
                    <a:pt x="78" y="87"/>
                    <a:pt x="77" y="86"/>
                    <a:pt x="74" y="84"/>
                  </a:cubicBezTo>
                  <a:cubicBezTo>
                    <a:pt x="69" y="87"/>
                    <a:pt x="63" y="83"/>
                    <a:pt x="64" y="77"/>
                  </a:cubicBezTo>
                  <a:cubicBezTo>
                    <a:pt x="62" y="72"/>
                    <a:pt x="68" y="64"/>
                    <a:pt x="71" y="61"/>
                  </a:cubicBezTo>
                  <a:cubicBezTo>
                    <a:pt x="77" y="51"/>
                    <a:pt x="81" y="40"/>
                    <a:pt x="89" y="31"/>
                  </a:cubicBezTo>
                  <a:cubicBezTo>
                    <a:pt x="91" y="29"/>
                    <a:pt x="95" y="31"/>
                    <a:pt x="95" y="3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4" name="Freeform 554"/>
            <p:cNvSpPr>
              <a:spLocks/>
            </p:cNvSpPr>
            <p:nvPr userDrawn="1"/>
          </p:nvSpPr>
          <p:spPr bwMode="auto">
            <a:xfrm>
              <a:off x="4240213" y="4665663"/>
              <a:ext cx="138113" cy="134938"/>
            </a:xfrm>
            <a:custGeom>
              <a:avLst/>
              <a:gdLst>
                <a:gd name="T0" fmla="*/ 53 w 137"/>
                <a:gd name="T1" fmla="*/ 49 h 132"/>
                <a:gd name="T2" fmla="*/ 41 w 137"/>
                <a:gd name="T3" fmla="*/ 75 h 132"/>
                <a:gd name="T4" fmla="*/ 23 w 137"/>
                <a:gd name="T5" fmla="*/ 93 h 132"/>
                <a:gd name="T6" fmla="*/ 13 w 137"/>
                <a:gd name="T7" fmla="*/ 104 h 132"/>
                <a:gd name="T8" fmla="*/ 0 w 137"/>
                <a:gd name="T9" fmla="*/ 110 h 132"/>
                <a:gd name="T10" fmla="*/ 25 w 137"/>
                <a:gd name="T11" fmla="*/ 132 h 132"/>
                <a:gd name="T12" fmla="*/ 25 w 137"/>
                <a:gd name="T13" fmla="*/ 116 h 132"/>
                <a:gd name="T14" fmla="*/ 44 w 137"/>
                <a:gd name="T15" fmla="*/ 96 h 132"/>
                <a:gd name="T16" fmla="*/ 62 w 137"/>
                <a:gd name="T17" fmla="*/ 86 h 132"/>
                <a:gd name="T18" fmla="*/ 99 w 137"/>
                <a:gd name="T19" fmla="*/ 80 h 132"/>
                <a:gd name="T20" fmla="*/ 137 w 137"/>
                <a:gd name="T21" fmla="*/ 75 h 132"/>
                <a:gd name="T22" fmla="*/ 125 w 137"/>
                <a:gd name="T23" fmla="*/ 61 h 132"/>
                <a:gd name="T24" fmla="*/ 116 w 137"/>
                <a:gd name="T25" fmla="*/ 50 h 132"/>
                <a:gd name="T26" fmla="*/ 113 w 137"/>
                <a:gd name="T27" fmla="*/ 50 h 132"/>
                <a:gd name="T28" fmla="*/ 105 w 137"/>
                <a:gd name="T29" fmla="*/ 56 h 132"/>
                <a:gd name="T30" fmla="*/ 66 w 137"/>
                <a:gd name="T31" fmla="*/ 66 h 132"/>
                <a:gd name="T32" fmla="*/ 81 w 137"/>
                <a:gd name="T33" fmla="*/ 26 h 132"/>
                <a:gd name="T34" fmla="*/ 86 w 137"/>
                <a:gd name="T35" fmla="*/ 10 h 132"/>
                <a:gd name="T36" fmla="*/ 53 w 137"/>
                <a:gd name="T37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132">
                  <a:moveTo>
                    <a:pt x="53" y="49"/>
                  </a:moveTo>
                  <a:cubicBezTo>
                    <a:pt x="49" y="59"/>
                    <a:pt x="49" y="66"/>
                    <a:pt x="41" y="75"/>
                  </a:cubicBezTo>
                  <a:cubicBezTo>
                    <a:pt x="35" y="81"/>
                    <a:pt x="29" y="87"/>
                    <a:pt x="23" y="93"/>
                  </a:cubicBezTo>
                  <a:cubicBezTo>
                    <a:pt x="21" y="95"/>
                    <a:pt x="15" y="103"/>
                    <a:pt x="13" y="104"/>
                  </a:cubicBezTo>
                  <a:cubicBezTo>
                    <a:pt x="10" y="105"/>
                    <a:pt x="0" y="106"/>
                    <a:pt x="0" y="110"/>
                  </a:cubicBezTo>
                  <a:cubicBezTo>
                    <a:pt x="0" y="111"/>
                    <a:pt x="22" y="129"/>
                    <a:pt x="25" y="132"/>
                  </a:cubicBezTo>
                  <a:cubicBezTo>
                    <a:pt x="26" y="128"/>
                    <a:pt x="23" y="120"/>
                    <a:pt x="25" y="116"/>
                  </a:cubicBezTo>
                  <a:cubicBezTo>
                    <a:pt x="28" y="110"/>
                    <a:pt x="39" y="101"/>
                    <a:pt x="44" y="96"/>
                  </a:cubicBezTo>
                  <a:cubicBezTo>
                    <a:pt x="51" y="89"/>
                    <a:pt x="53" y="85"/>
                    <a:pt x="62" y="86"/>
                  </a:cubicBezTo>
                  <a:cubicBezTo>
                    <a:pt x="73" y="87"/>
                    <a:pt x="88" y="83"/>
                    <a:pt x="99" y="80"/>
                  </a:cubicBezTo>
                  <a:cubicBezTo>
                    <a:pt x="112" y="77"/>
                    <a:pt x="124" y="76"/>
                    <a:pt x="137" y="75"/>
                  </a:cubicBezTo>
                  <a:cubicBezTo>
                    <a:pt x="132" y="70"/>
                    <a:pt x="129" y="65"/>
                    <a:pt x="125" y="61"/>
                  </a:cubicBezTo>
                  <a:cubicBezTo>
                    <a:pt x="122" y="58"/>
                    <a:pt x="120" y="53"/>
                    <a:pt x="116" y="50"/>
                  </a:cubicBezTo>
                  <a:cubicBezTo>
                    <a:pt x="115" y="50"/>
                    <a:pt x="114" y="49"/>
                    <a:pt x="113" y="50"/>
                  </a:cubicBezTo>
                  <a:cubicBezTo>
                    <a:pt x="109" y="56"/>
                    <a:pt x="111" y="53"/>
                    <a:pt x="105" y="56"/>
                  </a:cubicBezTo>
                  <a:cubicBezTo>
                    <a:pt x="93" y="61"/>
                    <a:pt x="79" y="65"/>
                    <a:pt x="66" y="66"/>
                  </a:cubicBezTo>
                  <a:cubicBezTo>
                    <a:pt x="71" y="53"/>
                    <a:pt x="74" y="39"/>
                    <a:pt x="81" y="26"/>
                  </a:cubicBezTo>
                  <a:cubicBezTo>
                    <a:pt x="83" y="21"/>
                    <a:pt x="92" y="14"/>
                    <a:pt x="86" y="10"/>
                  </a:cubicBezTo>
                  <a:cubicBezTo>
                    <a:pt x="59" y="0"/>
                    <a:pt x="70" y="0"/>
                    <a:pt x="53" y="4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5" name="Freeform 555"/>
            <p:cNvSpPr>
              <a:spLocks noEditPoints="1"/>
            </p:cNvSpPr>
            <p:nvPr userDrawn="1"/>
          </p:nvSpPr>
          <p:spPr bwMode="auto">
            <a:xfrm>
              <a:off x="3670300" y="4386263"/>
              <a:ext cx="122238" cy="127000"/>
            </a:xfrm>
            <a:custGeom>
              <a:avLst/>
              <a:gdLst>
                <a:gd name="T0" fmla="*/ 87 w 121"/>
                <a:gd name="T1" fmla="*/ 0 h 126"/>
                <a:gd name="T2" fmla="*/ 46 w 121"/>
                <a:gd name="T3" fmla="*/ 45 h 126"/>
                <a:gd name="T4" fmla="*/ 16 w 121"/>
                <a:gd name="T5" fmla="*/ 76 h 126"/>
                <a:gd name="T6" fmla="*/ 6 w 121"/>
                <a:gd name="T7" fmla="*/ 87 h 126"/>
                <a:gd name="T8" fmla="*/ 1 w 121"/>
                <a:gd name="T9" fmla="*/ 92 h 126"/>
                <a:gd name="T10" fmla="*/ 12 w 121"/>
                <a:gd name="T11" fmla="*/ 101 h 126"/>
                <a:gd name="T12" fmla="*/ 33 w 121"/>
                <a:gd name="T13" fmla="*/ 118 h 126"/>
                <a:gd name="T14" fmla="*/ 76 w 121"/>
                <a:gd name="T15" fmla="*/ 115 h 126"/>
                <a:gd name="T16" fmla="*/ 69 w 121"/>
                <a:gd name="T17" fmla="*/ 73 h 126"/>
                <a:gd name="T18" fmla="*/ 100 w 121"/>
                <a:gd name="T19" fmla="*/ 80 h 126"/>
                <a:gd name="T20" fmla="*/ 114 w 121"/>
                <a:gd name="T21" fmla="*/ 68 h 126"/>
                <a:gd name="T22" fmla="*/ 110 w 121"/>
                <a:gd name="T23" fmla="*/ 31 h 126"/>
                <a:gd name="T24" fmla="*/ 87 w 121"/>
                <a:gd name="T25" fmla="*/ 0 h 126"/>
                <a:gd name="T26" fmla="*/ 87 w 121"/>
                <a:gd name="T27" fmla="*/ 0 h 126"/>
                <a:gd name="T28" fmla="*/ 63 w 121"/>
                <a:gd name="T29" fmla="*/ 107 h 126"/>
                <a:gd name="T30" fmla="*/ 58 w 121"/>
                <a:gd name="T31" fmla="*/ 109 h 126"/>
                <a:gd name="T32" fmla="*/ 42 w 121"/>
                <a:gd name="T33" fmla="*/ 111 h 126"/>
                <a:gd name="T34" fmla="*/ 36 w 121"/>
                <a:gd name="T35" fmla="*/ 108 h 126"/>
                <a:gd name="T36" fmla="*/ 19 w 121"/>
                <a:gd name="T37" fmla="*/ 95 h 126"/>
                <a:gd name="T38" fmla="*/ 26 w 121"/>
                <a:gd name="T39" fmla="*/ 87 h 126"/>
                <a:gd name="T40" fmla="*/ 36 w 121"/>
                <a:gd name="T41" fmla="*/ 76 h 126"/>
                <a:gd name="T42" fmla="*/ 48 w 121"/>
                <a:gd name="T43" fmla="*/ 67 h 126"/>
                <a:gd name="T44" fmla="*/ 53 w 121"/>
                <a:gd name="T45" fmla="*/ 67 h 126"/>
                <a:gd name="T46" fmla="*/ 66 w 121"/>
                <a:gd name="T47" fmla="*/ 97 h 126"/>
                <a:gd name="T48" fmla="*/ 63 w 121"/>
                <a:gd name="T49" fmla="*/ 107 h 126"/>
                <a:gd name="T50" fmla="*/ 63 w 121"/>
                <a:gd name="T51" fmla="*/ 107 h 126"/>
                <a:gd name="T52" fmla="*/ 54 w 121"/>
                <a:gd name="T53" fmla="*/ 77 h 126"/>
                <a:gd name="T54" fmla="*/ 54 w 121"/>
                <a:gd name="T55" fmla="*/ 78 h 126"/>
                <a:gd name="T56" fmla="*/ 54 w 121"/>
                <a:gd name="T57" fmla="*/ 78 h 126"/>
                <a:gd name="T58" fmla="*/ 54 w 121"/>
                <a:gd name="T59" fmla="*/ 77 h 126"/>
                <a:gd name="T60" fmla="*/ 35 w 121"/>
                <a:gd name="T61" fmla="*/ 86 h 126"/>
                <a:gd name="T62" fmla="*/ 36 w 121"/>
                <a:gd name="T63" fmla="*/ 85 h 126"/>
                <a:gd name="T64" fmla="*/ 36 w 121"/>
                <a:gd name="T65" fmla="*/ 86 h 126"/>
                <a:gd name="T66" fmla="*/ 35 w 121"/>
                <a:gd name="T67" fmla="*/ 86 h 126"/>
                <a:gd name="T68" fmla="*/ 35 w 121"/>
                <a:gd name="T69" fmla="*/ 86 h 126"/>
                <a:gd name="T70" fmla="*/ 101 w 121"/>
                <a:gd name="T71" fmla="*/ 60 h 126"/>
                <a:gd name="T72" fmla="*/ 90 w 121"/>
                <a:gd name="T73" fmla="*/ 67 h 126"/>
                <a:gd name="T74" fmla="*/ 84 w 121"/>
                <a:gd name="T75" fmla="*/ 66 h 126"/>
                <a:gd name="T76" fmla="*/ 79 w 121"/>
                <a:gd name="T77" fmla="*/ 64 h 126"/>
                <a:gd name="T78" fmla="*/ 67 w 121"/>
                <a:gd name="T79" fmla="*/ 54 h 126"/>
                <a:gd name="T80" fmla="*/ 65 w 121"/>
                <a:gd name="T81" fmla="*/ 44 h 126"/>
                <a:gd name="T82" fmla="*/ 82 w 121"/>
                <a:gd name="T83" fmla="*/ 27 h 126"/>
                <a:gd name="T84" fmla="*/ 98 w 121"/>
                <a:gd name="T85" fmla="*/ 31 h 126"/>
                <a:gd name="T86" fmla="*/ 104 w 121"/>
                <a:gd name="T87" fmla="*/ 55 h 126"/>
                <a:gd name="T88" fmla="*/ 101 w 121"/>
                <a:gd name="T89" fmla="*/ 6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" h="126">
                  <a:moveTo>
                    <a:pt x="87" y="0"/>
                  </a:moveTo>
                  <a:cubicBezTo>
                    <a:pt x="75" y="16"/>
                    <a:pt x="60" y="31"/>
                    <a:pt x="46" y="45"/>
                  </a:cubicBezTo>
                  <a:cubicBezTo>
                    <a:pt x="36" y="55"/>
                    <a:pt x="26" y="66"/>
                    <a:pt x="16" y="76"/>
                  </a:cubicBezTo>
                  <a:cubicBezTo>
                    <a:pt x="12" y="80"/>
                    <a:pt x="9" y="84"/>
                    <a:pt x="6" y="87"/>
                  </a:cubicBezTo>
                  <a:cubicBezTo>
                    <a:pt x="5" y="88"/>
                    <a:pt x="2" y="91"/>
                    <a:pt x="1" y="92"/>
                  </a:cubicBezTo>
                  <a:cubicBezTo>
                    <a:pt x="0" y="95"/>
                    <a:pt x="9" y="99"/>
                    <a:pt x="12" y="101"/>
                  </a:cubicBezTo>
                  <a:cubicBezTo>
                    <a:pt x="19" y="105"/>
                    <a:pt x="25" y="113"/>
                    <a:pt x="33" y="118"/>
                  </a:cubicBezTo>
                  <a:cubicBezTo>
                    <a:pt x="44" y="126"/>
                    <a:pt x="68" y="122"/>
                    <a:pt x="76" y="115"/>
                  </a:cubicBezTo>
                  <a:cubicBezTo>
                    <a:pt x="88" y="103"/>
                    <a:pt x="77" y="87"/>
                    <a:pt x="69" y="73"/>
                  </a:cubicBezTo>
                  <a:cubicBezTo>
                    <a:pt x="82" y="79"/>
                    <a:pt x="88" y="85"/>
                    <a:pt x="100" y="80"/>
                  </a:cubicBezTo>
                  <a:cubicBezTo>
                    <a:pt x="105" y="77"/>
                    <a:pt x="112" y="76"/>
                    <a:pt x="114" y="68"/>
                  </a:cubicBezTo>
                  <a:cubicBezTo>
                    <a:pt x="118" y="54"/>
                    <a:pt x="121" y="45"/>
                    <a:pt x="110" y="31"/>
                  </a:cubicBezTo>
                  <a:cubicBezTo>
                    <a:pt x="102" y="21"/>
                    <a:pt x="94" y="11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lose/>
                  <a:moveTo>
                    <a:pt x="63" y="107"/>
                  </a:moveTo>
                  <a:cubicBezTo>
                    <a:pt x="62" y="108"/>
                    <a:pt x="59" y="108"/>
                    <a:pt x="58" y="109"/>
                  </a:cubicBezTo>
                  <a:cubicBezTo>
                    <a:pt x="54" y="112"/>
                    <a:pt x="48" y="112"/>
                    <a:pt x="42" y="111"/>
                  </a:cubicBezTo>
                  <a:cubicBezTo>
                    <a:pt x="40" y="111"/>
                    <a:pt x="38" y="109"/>
                    <a:pt x="36" y="108"/>
                  </a:cubicBezTo>
                  <a:cubicBezTo>
                    <a:pt x="29" y="105"/>
                    <a:pt x="24" y="101"/>
                    <a:pt x="19" y="95"/>
                  </a:cubicBezTo>
                  <a:cubicBezTo>
                    <a:pt x="15" y="91"/>
                    <a:pt x="24" y="89"/>
                    <a:pt x="26" y="87"/>
                  </a:cubicBezTo>
                  <a:cubicBezTo>
                    <a:pt x="29" y="84"/>
                    <a:pt x="32" y="80"/>
                    <a:pt x="36" y="76"/>
                  </a:cubicBezTo>
                  <a:cubicBezTo>
                    <a:pt x="38" y="75"/>
                    <a:pt x="44" y="62"/>
                    <a:pt x="48" y="67"/>
                  </a:cubicBezTo>
                  <a:cubicBezTo>
                    <a:pt x="49" y="66"/>
                    <a:pt x="52" y="66"/>
                    <a:pt x="53" y="67"/>
                  </a:cubicBezTo>
                  <a:cubicBezTo>
                    <a:pt x="59" y="78"/>
                    <a:pt x="68" y="85"/>
                    <a:pt x="66" y="97"/>
                  </a:cubicBezTo>
                  <a:cubicBezTo>
                    <a:pt x="66" y="102"/>
                    <a:pt x="66" y="104"/>
                    <a:pt x="63" y="107"/>
                  </a:cubicBezTo>
                  <a:cubicBezTo>
                    <a:pt x="63" y="107"/>
                    <a:pt x="63" y="107"/>
                    <a:pt x="63" y="107"/>
                  </a:cubicBezTo>
                  <a:close/>
                  <a:moveTo>
                    <a:pt x="54" y="77"/>
                  </a:moveTo>
                  <a:cubicBezTo>
                    <a:pt x="54" y="77"/>
                    <a:pt x="54" y="77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7"/>
                    <a:pt x="54" y="77"/>
                    <a:pt x="54" y="77"/>
                  </a:cubicBezTo>
                  <a:close/>
                  <a:moveTo>
                    <a:pt x="35" y="86"/>
                  </a:moveTo>
                  <a:cubicBezTo>
                    <a:pt x="35" y="86"/>
                    <a:pt x="35" y="86"/>
                    <a:pt x="36" y="85"/>
                  </a:cubicBezTo>
                  <a:cubicBezTo>
                    <a:pt x="35" y="86"/>
                    <a:pt x="35" y="86"/>
                    <a:pt x="36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lose/>
                  <a:moveTo>
                    <a:pt x="101" y="60"/>
                  </a:moveTo>
                  <a:cubicBezTo>
                    <a:pt x="100" y="63"/>
                    <a:pt x="94" y="65"/>
                    <a:pt x="90" y="67"/>
                  </a:cubicBezTo>
                  <a:cubicBezTo>
                    <a:pt x="88" y="68"/>
                    <a:pt x="87" y="66"/>
                    <a:pt x="84" y="66"/>
                  </a:cubicBezTo>
                  <a:cubicBezTo>
                    <a:pt x="83" y="65"/>
                    <a:pt x="81" y="65"/>
                    <a:pt x="79" y="64"/>
                  </a:cubicBezTo>
                  <a:cubicBezTo>
                    <a:pt x="75" y="60"/>
                    <a:pt x="71" y="60"/>
                    <a:pt x="67" y="54"/>
                  </a:cubicBezTo>
                  <a:cubicBezTo>
                    <a:pt x="65" y="50"/>
                    <a:pt x="61" y="48"/>
                    <a:pt x="65" y="44"/>
                  </a:cubicBezTo>
                  <a:cubicBezTo>
                    <a:pt x="70" y="38"/>
                    <a:pt x="76" y="33"/>
                    <a:pt x="82" y="27"/>
                  </a:cubicBezTo>
                  <a:cubicBezTo>
                    <a:pt x="86" y="22"/>
                    <a:pt x="94" y="23"/>
                    <a:pt x="98" y="31"/>
                  </a:cubicBezTo>
                  <a:cubicBezTo>
                    <a:pt x="102" y="39"/>
                    <a:pt x="104" y="48"/>
                    <a:pt x="104" y="55"/>
                  </a:cubicBezTo>
                  <a:cubicBezTo>
                    <a:pt x="104" y="56"/>
                    <a:pt x="101" y="59"/>
                    <a:pt x="101" y="6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6" name="Freeform 556"/>
            <p:cNvSpPr>
              <a:spLocks noEditPoints="1"/>
            </p:cNvSpPr>
            <p:nvPr userDrawn="1"/>
          </p:nvSpPr>
          <p:spPr bwMode="auto">
            <a:xfrm>
              <a:off x="4090988" y="4813300"/>
              <a:ext cx="133350" cy="152400"/>
            </a:xfrm>
            <a:custGeom>
              <a:avLst/>
              <a:gdLst>
                <a:gd name="T0" fmla="*/ 0 w 132"/>
                <a:gd name="T1" fmla="*/ 81 h 151"/>
                <a:gd name="T2" fmla="*/ 41 w 132"/>
                <a:gd name="T3" fmla="*/ 55 h 151"/>
                <a:gd name="T4" fmla="*/ 94 w 132"/>
                <a:gd name="T5" fmla="*/ 16 h 151"/>
                <a:gd name="T6" fmla="*/ 112 w 132"/>
                <a:gd name="T7" fmla="*/ 7 h 151"/>
                <a:gd name="T8" fmla="*/ 126 w 132"/>
                <a:gd name="T9" fmla="*/ 19 h 151"/>
                <a:gd name="T10" fmla="*/ 125 w 132"/>
                <a:gd name="T11" fmla="*/ 35 h 151"/>
                <a:gd name="T12" fmla="*/ 112 w 132"/>
                <a:gd name="T13" fmla="*/ 71 h 151"/>
                <a:gd name="T14" fmla="*/ 106 w 132"/>
                <a:gd name="T15" fmla="*/ 82 h 151"/>
                <a:gd name="T16" fmla="*/ 91 w 132"/>
                <a:gd name="T17" fmla="*/ 101 h 151"/>
                <a:gd name="T18" fmla="*/ 82 w 132"/>
                <a:gd name="T19" fmla="*/ 113 h 151"/>
                <a:gd name="T20" fmla="*/ 65 w 132"/>
                <a:gd name="T21" fmla="*/ 133 h 151"/>
                <a:gd name="T22" fmla="*/ 48 w 132"/>
                <a:gd name="T23" fmla="*/ 131 h 151"/>
                <a:gd name="T24" fmla="*/ 72 w 132"/>
                <a:gd name="T25" fmla="*/ 103 h 151"/>
                <a:gd name="T26" fmla="*/ 57 w 132"/>
                <a:gd name="T27" fmla="*/ 87 h 151"/>
                <a:gd name="T28" fmla="*/ 40 w 132"/>
                <a:gd name="T29" fmla="*/ 70 h 151"/>
                <a:gd name="T30" fmla="*/ 17 w 132"/>
                <a:gd name="T31" fmla="*/ 84 h 151"/>
                <a:gd name="T32" fmla="*/ 0 w 132"/>
                <a:gd name="T33" fmla="*/ 81 h 151"/>
                <a:gd name="T34" fmla="*/ 0 w 132"/>
                <a:gd name="T35" fmla="*/ 81 h 151"/>
                <a:gd name="T36" fmla="*/ 55 w 132"/>
                <a:gd name="T37" fmla="*/ 64 h 151"/>
                <a:gd name="T38" fmla="*/ 67 w 132"/>
                <a:gd name="T39" fmla="*/ 75 h 151"/>
                <a:gd name="T40" fmla="*/ 75 w 132"/>
                <a:gd name="T41" fmla="*/ 82 h 151"/>
                <a:gd name="T42" fmla="*/ 95 w 132"/>
                <a:gd name="T43" fmla="*/ 76 h 151"/>
                <a:gd name="T44" fmla="*/ 101 w 132"/>
                <a:gd name="T45" fmla="*/ 67 h 151"/>
                <a:gd name="T46" fmla="*/ 106 w 132"/>
                <a:gd name="T47" fmla="*/ 51 h 151"/>
                <a:gd name="T48" fmla="*/ 109 w 132"/>
                <a:gd name="T49" fmla="*/ 33 h 151"/>
                <a:gd name="T50" fmla="*/ 94 w 132"/>
                <a:gd name="T51" fmla="*/ 30 h 151"/>
                <a:gd name="T52" fmla="*/ 90 w 132"/>
                <a:gd name="T53" fmla="*/ 33 h 151"/>
                <a:gd name="T54" fmla="*/ 68 w 132"/>
                <a:gd name="T55" fmla="*/ 51 h 151"/>
                <a:gd name="T56" fmla="*/ 58 w 132"/>
                <a:gd name="T57" fmla="*/ 57 h 151"/>
                <a:gd name="T58" fmla="*/ 55 w 132"/>
                <a:gd name="T59" fmla="*/ 6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51">
                  <a:moveTo>
                    <a:pt x="0" y="81"/>
                  </a:moveTo>
                  <a:cubicBezTo>
                    <a:pt x="13" y="71"/>
                    <a:pt x="27" y="64"/>
                    <a:pt x="41" y="55"/>
                  </a:cubicBezTo>
                  <a:cubicBezTo>
                    <a:pt x="59" y="43"/>
                    <a:pt x="74" y="26"/>
                    <a:pt x="94" y="16"/>
                  </a:cubicBezTo>
                  <a:cubicBezTo>
                    <a:pt x="101" y="13"/>
                    <a:pt x="106" y="0"/>
                    <a:pt x="112" y="7"/>
                  </a:cubicBezTo>
                  <a:cubicBezTo>
                    <a:pt x="117" y="11"/>
                    <a:pt x="120" y="15"/>
                    <a:pt x="126" y="19"/>
                  </a:cubicBezTo>
                  <a:cubicBezTo>
                    <a:pt x="132" y="24"/>
                    <a:pt x="128" y="28"/>
                    <a:pt x="125" y="35"/>
                  </a:cubicBezTo>
                  <a:cubicBezTo>
                    <a:pt x="122" y="46"/>
                    <a:pt x="118" y="61"/>
                    <a:pt x="112" y="71"/>
                  </a:cubicBezTo>
                  <a:cubicBezTo>
                    <a:pt x="110" y="75"/>
                    <a:pt x="108" y="78"/>
                    <a:pt x="106" y="82"/>
                  </a:cubicBezTo>
                  <a:cubicBezTo>
                    <a:pt x="104" y="87"/>
                    <a:pt x="96" y="95"/>
                    <a:pt x="91" y="101"/>
                  </a:cubicBezTo>
                  <a:cubicBezTo>
                    <a:pt x="87" y="104"/>
                    <a:pt x="86" y="109"/>
                    <a:pt x="82" y="113"/>
                  </a:cubicBezTo>
                  <a:cubicBezTo>
                    <a:pt x="75" y="120"/>
                    <a:pt x="69" y="126"/>
                    <a:pt x="65" y="133"/>
                  </a:cubicBezTo>
                  <a:cubicBezTo>
                    <a:pt x="56" y="151"/>
                    <a:pt x="55" y="134"/>
                    <a:pt x="48" y="131"/>
                  </a:cubicBezTo>
                  <a:cubicBezTo>
                    <a:pt x="51" y="127"/>
                    <a:pt x="73" y="108"/>
                    <a:pt x="72" y="103"/>
                  </a:cubicBezTo>
                  <a:cubicBezTo>
                    <a:pt x="72" y="102"/>
                    <a:pt x="59" y="88"/>
                    <a:pt x="57" y="87"/>
                  </a:cubicBezTo>
                  <a:cubicBezTo>
                    <a:pt x="51" y="81"/>
                    <a:pt x="45" y="76"/>
                    <a:pt x="40" y="70"/>
                  </a:cubicBezTo>
                  <a:cubicBezTo>
                    <a:pt x="33" y="77"/>
                    <a:pt x="24" y="78"/>
                    <a:pt x="17" y="84"/>
                  </a:cubicBezTo>
                  <a:cubicBezTo>
                    <a:pt x="10" y="89"/>
                    <a:pt x="3" y="92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lose/>
                  <a:moveTo>
                    <a:pt x="55" y="64"/>
                  </a:moveTo>
                  <a:cubicBezTo>
                    <a:pt x="54" y="70"/>
                    <a:pt x="63" y="74"/>
                    <a:pt x="67" y="75"/>
                  </a:cubicBezTo>
                  <a:cubicBezTo>
                    <a:pt x="70" y="78"/>
                    <a:pt x="72" y="80"/>
                    <a:pt x="75" y="82"/>
                  </a:cubicBezTo>
                  <a:cubicBezTo>
                    <a:pt x="78" y="94"/>
                    <a:pt x="90" y="82"/>
                    <a:pt x="95" y="76"/>
                  </a:cubicBezTo>
                  <a:cubicBezTo>
                    <a:pt x="96" y="76"/>
                    <a:pt x="101" y="68"/>
                    <a:pt x="101" y="67"/>
                  </a:cubicBezTo>
                  <a:cubicBezTo>
                    <a:pt x="101" y="61"/>
                    <a:pt x="106" y="56"/>
                    <a:pt x="106" y="51"/>
                  </a:cubicBezTo>
                  <a:cubicBezTo>
                    <a:pt x="109" y="48"/>
                    <a:pt x="113" y="36"/>
                    <a:pt x="109" y="33"/>
                  </a:cubicBezTo>
                  <a:cubicBezTo>
                    <a:pt x="106" y="30"/>
                    <a:pt x="101" y="23"/>
                    <a:pt x="94" y="30"/>
                  </a:cubicBezTo>
                  <a:cubicBezTo>
                    <a:pt x="93" y="31"/>
                    <a:pt x="91" y="31"/>
                    <a:pt x="90" y="33"/>
                  </a:cubicBezTo>
                  <a:cubicBezTo>
                    <a:pt x="83" y="40"/>
                    <a:pt x="75" y="44"/>
                    <a:pt x="68" y="51"/>
                  </a:cubicBezTo>
                  <a:cubicBezTo>
                    <a:pt x="64" y="53"/>
                    <a:pt x="62" y="55"/>
                    <a:pt x="58" y="57"/>
                  </a:cubicBezTo>
                  <a:cubicBezTo>
                    <a:pt x="55" y="58"/>
                    <a:pt x="54" y="61"/>
                    <a:pt x="55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7" name="Freeform 557"/>
            <p:cNvSpPr>
              <a:spLocks noEditPoints="1"/>
            </p:cNvSpPr>
            <p:nvPr userDrawn="1"/>
          </p:nvSpPr>
          <p:spPr bwMode="auto">
            <a:xfrm>
              <a:off x="4024313" y="4719638"/>
              <a:ext cx="122238" cy="131763"/>
            </a:xfrm>
            <a:custGeom>
              <a:avLst/>
              <a:gdLst>
                <a:gd name="T0" fmla="*/ 64 w 120"/>
                <a:gd name="T1" fmla="*/ 33 h 129"/>
                <a:gd name="T2" fmla="*/ 34 w 120"/>
                <a:gd name="T3" fmla="*/ 65 h 129"/>
                <a:gd name="T4" fmla="*/ 19 w 120"/>
                <a:gd name="T5" fmla="*/ 80 h 129"/>
                <a:gd name="T6" fmla="*/ 12 w 120"/>
                <a:gd name="T7" fmla="*/ 88 h 129"/>
                <a:gd name="T8" fmla="*/ 0 w 120"/>
                <a:gd name="T9" fmla="*/ 92 h 129"/>
                <a:gd name="T10" fmla="*/ 16 w 120"/>
                <a:gd name="T11" fmla="*/ 109 h 129"/>
                <a:gd name="T12" fmla="*/ 61 w 120"/>
                <a:gd name="T13" fmla="*/ 126 h 129"/>
                <a:gd name="T14" fmla="*/ 95 w 120"/>
                <a:gd name="T15" fmla="*/ 103 h 129"/>
                <a:gd name="T16" fmla="*/ 113 w 120"/>
                <a:gd name="T17" fmla="*/ 46 h 129"/>
                <a:gd name="T18" fmla="*/ 89 w 120"/>
                <a:gd name="T19" fmla="*/ 16 h 129"/>
                <a:gd name="T20" fmla="*/ 64 w 120"/>
                <a:gd name="T21" fmla="*/ 33 h 129"/>
                <a:gd name="T22" fmla="*/ 64 w 120"/>
                <a:gd name="T23" fmla="*/ 33 h 129"/>
                <a:gd name="T24" fmla="*/ 83 w 120"/>
                <a:gd name="T25" fmla="*/ 40 h 129"/>
                <a:gd name="T26" fmla="*/ 86 w 120"/>
                <a:gd name="T27" fmla="*/ 43 h 129"/>
                <a:gd name="T28" fmla="*/ 93 w 120"/>
                <a:gd name="T29" fmla="*/ 54 h 129"/>
                <a:gd name="T30" fmla="*/ 95 w 120"/>
                <a:gd name="T31" fmla="*/ 75 h 129"/>
                <a:gd name="T32" fmla="*/ 88 w 120"/>
                <a:gd name="T33" fmla="*/ 90 h 129"/>
                <a:gd name="T34" fmla="*/ 86 w 120"/>
                <a:gd name="T35" fmla="*/ 93 h 129"/>
                <a:gd name="T36" fmla="*/ 77 w 120"/>
                <a:gd name="T37" fmla="*/ 104 h 129"/>
                <a:gd name="T38" fmla="*/ 59 w 120"/>
                <a:gd name="T39" fmla="*/ 111 h 129"/>
                <a:gd name="T40" fmla="*/ 37 w 120"/>
                <a:gd name="T41" fmla="*/ 103 h 129"/>
                <a:gd name="T42" fmla="*/ 31 w 120"/>
                <a:gd name="T43" fmla="*/ 99 h 129"/>
                <a:gd name="T44" fmla="*/ 39 w 120"/>
                <a:gd name="T45" fmla="*/ 83 h 129"/>
                <a:gd name="T46" fmla="*/ 41 w 120"/>
                <a:gd name="T47" fmla="*/ 80 h 129"/>
                <a:gd name="T48" fmla="*/ 79 w 120"/>
                <a:gd name="T49" fmla="*/ 40 h 129"/>
                <a:gd name="T50" fmla="*/ 83 w 120"/>
                <a:gd name="T51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129">
                  <a:moveTo>
                    <a:pt x="64" y="33"/>
                  </a:moveTo>
                  <a:cubicBezTo>
                    <a:pt x="54" y="44"/>
                    <a:pt x="44" y="55"/>
                    <a:pt x="34" y="65"/>
                  </a:cubicBezTo>
                  <a:cubicBezTo>
                    <a:pt x="29" y="70"/>
                    <a:pt x="24" y="75"/>
                    <a:pt x="19" y="80"/>
                  </a:cubicBezTo>
                  <a:cubicBezTo>
                    <a:pt x="18" y="82"/>
                    <a:pt x="14" y="87"/>
                    <a:pt x="12" y="88"/>
                  </a:cubicBezTo>
                  <a:cubicBezTo>
                    <a:pt x="8" y="90"/>
                    <a:pt x="4" y="88"/>
                    <a:pt x="0" y="92"/>
                  </a:cubicBezTo>
                  <a:cubicBezTo>
                    <a:pt x="3" y="98"/>
                    <a:pt x="11" y="104"/>
                    <a:pt x="16" y="109"/>
                  </a:cubicBezTo>
                  <a:cubicBezTo>
                    <a:pt x="29" y="121"/>
                    <a:pt x="42" y="129"/>
                    <a:pt x="61" y="126"/>
                  </a:cubicBezTo>
                  <a:cubicBezTo>
                    <a:pt x="73" y="124"/>
                    <a:pt x="86" y="113"/>
                    <a:pt x="95" y="103"/>
                  </a:cubicBezTo>
                  <a:cubicBezTo>
                    <a:pt x="111" y="84"/>
                    <a:pt x="120" y="69"/>
                    <a:pt x="113" y="46"/>
                  </a:cubicBezTo>
                  <a:cubicBezTo>
                    <a:pt x="109" y="33"/>
                    <a:pt x="96" y="26"/>
                    <a:pt x="89" y="16"/>
                  </a:cubicBezTo>
                  <a:cubicBezTo>
                    <a:pt x="78" y="0"/>
                    <a:pt x="80" y="16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lose/>
                  <a:moveTo>
                    <a:pt x="83" y="40"/>
                  </a:moveTo>
                  <a:cubicBezTo>
                    <a:pt x="85" y="39"/>
                    <a:pt x="86" y="42"/>
                    <a:pt x="86" y="43"/>
                  </a:cubicBezTo>
                  <a:cubicBezTo>
                    <a:pt x="90" y="46"/>
                    <a:pt x="91" y="50"/>
                    <a:pt x="93" y="54"/>
                  </a:cubicBezTo>
                  <a:cubicBezTo>
                    <a:pt x="97" y="58"/>
                    <a:pt x="95" y="69"/>
                    <a:pt x="95" y="75"/>
                  </a:cubicBezTo>
                  <a:cubicBezTo>
                    <a:pt x="94" y="80"/>
                    <a:pt x="90" y="86"/>
                    <a:pt x="88" y="90"/>
                  </a:cubicBezTo>
                  <a:cubicBezTo>
                    <a:pt x="87" y="92"/>
                    <a:pt x="86" y="92"/>
                    <a:pt x="86" y="93"/>
                  </a:cubicBezTo>
                  <a:cubicBezTo>
                    <a:pt x="84" y="97"/>
                    <a:pt x="80" y="101"/>
                    <a:pt x="77" y="104"/>
                  </a:cubicBezTo>
                  <a:cubicBezTo>
                    <a:pt x="74" y="107"/>
                    <a:pt x="62" y="112"/>
                    <a:pt x="59" y="111"/>
                  </a:cubicBezTo>
                  <a:cubicBezTo>
                    <a:pt x="50" y="112"/>
                    <a:pt x="44" y="106"/>
                    <a:pt x="37" y="103"/>
                  </a:cubicBezTo>
                  <a:cubicBezTo>
                    <a:pt x="36" y="103"/>
                    <a:pt x="31" y="100"/>
                    <a:pt x="31" y="99"/>
                  </a:cubicBezTo>
                  <a:cubicBezTo>
                    <a:pt x="29" y="92"/>
                    <a:pt x="35" y="88"/>
                    <a:pt x="39" y="83"/>
                  </a:cubicBezTo>
                  <a:cubicBezTo>
                    <a:pt x="39" y="82"/>
                    <a:pt x="40" y="81"/>
                    <a:pt x="41" y="80"/>
                  </a:cubicBezTo>
                  <a:cubicBezTo>
                    <a:pt x="54" y="66"/>
                    <a:pt x="66" y="53"/>
                    <a:pt x="79" y="40"/>
                  </a:cubicBezTo>
                  <a:cubicBezTo>
                    <a:pt x="80" y="38"/>
                    <a:pt x="82" y="39"/>
                    <a:pt x="83" y="4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8" name="Freeform 558"/>
            <p:cNvSpPr>
              <a:spLocks/>
            </p:cNvSpPr>
            <p:nvPr userDrawn="1"/>
          </p:nvSpPr>
          <p:spPr bwMode="auto">
            <a:xfrm>
              <a:off x="3957638" y="4654550"/>
              <a:ext cx="128588" cy="131763"/>
            </a:xfrm>
            <a:custGeom>
              <a:avLst/>
              <a:gdLst>
                <a:gd name="T0" fmla="*/ 76 w 127"/>
                <a:gd name="T1" fmla="*/ 2 h 130"/>
                <a:gd name="T2" fmla="*/ 0 w 127"/>
                <a:gd name="T3" fmla="*/ 79 h 130"/>
                <a:gd name="T4" fmla="*/ 11 w 127"/>
                <a:gd name="T5" fmla="*/ 90 h 130"/>
                <a:gd name="T6" fmla="*/ 17 w 127"/>
                <a:gd name="T7" fmla="*/ 81 h 130"/>
                <a:gd name="T8" fmla="*/ 37 w 127"/>
                <a:gd name="T9" fmla="*/ 58 h 130"/>
                <a:gd name="T10" fmla="*/ 66 w 127"/>
                <a:gd name="T11" fmla="*/ 82 h 130"/>
                <a:gd name="T12" fmla="*/ 36 w 127"/>
                <a:gd name="T13" fmla="*/ 116 h 130"/>
                <a:gd name="T14" fmla="*/ 53 w 127"/>
                <a:gd name="T15" fmla="*/ 130 h 130"/>
                <a:gd name="T16" fmla="*/ 92 w 127"/>
                <a:gd name="T17" fmla="*/ 89 h 130"/>
                <a:gd name="T18" fmla="*/ 127 w 127"/>
                <a:gd name="T19" fmla="*/ 54 h 130"/>
                <a:gd name="T20" fmla="*/ 122 w 127"/>
                <a:gd name="T21" fmla="*/ 44 h 130"/>
                <a:gd name="T22" fmla="*/ 115 w 127"/>
                <a:gd name="T23" fmla="*/ 34 h 130"/>
                <a:gd name="T24" fmla="*/ 106 w 127"/>
                <a:gd name="T25" fmla="*/ 39 h 130"/>
                <a:gd name="T26" fmla="*/ 79 w 127"/>
                <a:gd name="T27" fmla="*/ 67 h 130"/>
                <a:gd name="T28" fmla="*/ 67 w 127"/>
                <a:gd name="T29" fmla="*/ 59 h 130"/>
                <a:gd name="T30" fmla="*/ 55 w 127"/>
                <a:gd name="T31" fmla="*/ 47 h 130"/>
                <a:gd name="T32" fmla="*/ 86 w 127"/>
                <a:gd name="T33" fmla="*/ 9 h 130"/>
                <a:gd name="T34" fmla="*/ 82 w 127"/>
                <a:gd name="T35" fmla="*/ 4 h 130"/>
                <a:gd name="T36" fmla="*/ 76 w 127"/>
                <a:gd name="T37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30">
                  <a:moveTo>
                    <a:pt x="76" y="2"/>
                  </a:moveTo>
                  <a:cubicBezTo>
                    <a:pt x="50" y="28"/>
                    <a:pt x="24" y="53"/>
                    <a:pt x="0" y="79"/>
                  </a:cubicBezTo>
                  <a:cubicBezTo>
                    <a:pt x="1" y="84"/>
                    <a:pt x="8" y="87"/>
                    <a:pt x="11" y="90"/>
                  </a:cubicBezTo>
                  <a:cubicBezTo>
                    <a:pt x="14" y="87"/>
                    <a:pt x="14" y="84"/>
                    <a:pt x="17" y="81"/>
                  </a:cubicBezTo>
                  <a:cubicBezTo>
                    <a:pt x="23" y="73"/>
                    <a:pt x="30" y="66"/>
                    <a:pt x="37" y="58"/>
                  </a:cubicBezTo>
                  <a:cubicBezTo>
                    <a:pt x="45" y="66"/>
                    <a:pt x="55" y="77"/>
                    <a:pt x="66" y="82"/>
                  </a:cubicBezTo>
                  <a:cubicBezTo>
                    <a:pt x="60" y="94"/>
                    <a:pt x="45" y="106"/>
                    <a:pt x="36" y="116"/>
                  </a:cubicBezTo>
                  <a:cubicBezTo>
                    <a:pt x="42" y="120"/>
                    <a:pt x="47" y="125"/>
                    <a:pt x="53" y="130"/>
                  </a:cubicBezTo>
                  <a:cubicBezTo>
                    <a:pt x="67" y="121"/>
                    <a:pt x="80" y="101"/>
                    <a:pt x="92" y="89"/>
                  </a:cubicBezTo>
                  <a:cubicBezTo>
                    <a:pt x="104" y="77"/>
                    <a:pt x="115" y="66"/>
                    <a:pt x="127" y="54"/>
                  </a:cubicBezTo>
                  <a:cubicBezTo>
                    <a:pt x="125" y="51"/>
                    <a:pt x="124" y="47"/>
                    <a:pt x="122" y="44"/>
                  </a:cubicBezTo>
                  <a:cubicBezTo>
                    <a:pt x="120" y="40"/>
                    <a:pt x="117" y="38"/>
                    <a:pt x="115" y="34"/>
                  </a:cubicBezTo>
                  <a:cubicBezTo>
                    <a:pt x="109" y="35"/>
                    <a:pt x="110" y="36"/>
                    <a:pt x="106" y="39"/>
                  </a:cubicBezTo>
                  <a:cubicBezTo>
                    <a:pt x="97" y="49"/>
                    <a:pt x="88" y="58"/>
                    <a:pt x="79" y="67"/>
                  </a:cubicBezTo>
                  <a:cubicBezTo>
                    <a:pt x="75" y="63"/>
                    <a:pt x="71" y="63"/>
                    <a:pt x="67" y="59"/>
                  </a:cubicBezTo>
                  <a:cubicBezTo>
                    <a:pt x="63" y="55"/>
                    <a:pt x="58" y="51"/>
                    <a:pt x="55" y="47"/>
                  </a:cubicBezTo>
                  <a:cubicBezTo>
                    <a:pt x="63" y="34"/>
                    <a:pt x="75" y="20"/>
                    <a:pt x="86" y="9"/>
                  </a:cubicBezTo>
                  <a:cubicBezTo>
                    <a:pt x="84" y="6"/>
                    <a:pt x="84" y="6"/>
                    <a:pt x="82" y="4"/>
                  </a:cubicBezTo>
                  <a:cubicBezTo>
                    <a:pt x="79" y="1"/>
                    <a:pt x="80" y="0"/>
                    <a:pt x="76" y="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9" name="Freeform 559"/>
            <p:cNvSpPr>
              <a:spLocks/>
            </p:cNvSpPr>
            <p:nvPr userDrawn="1"/>
          </p:nvSpPr>
          <p:spPr bwMode="auto">
            <a:xfrm>
              <a:off x="3738563" y="4452938"/>
              <a:ext cx="111125" cy="114300"/>
            </a:xfrm>
            <a:custGeom>
              <a:avLst/>
              <a:gdLst>
                <a:gd name="T0" fmla="*/ 78 w 110"/>
                <a:gd name="T1" fmla="*/ 2 h 112"/>
                <a:gd name="T2" fmla="*/ 110 w 110"/>
                <a:gd name="T3" fmla="*/ 31 h 112"/>
                <a:gd name="T4" fmla="*/ 90 w 110"/>
                <a:gd name="T5" fmla="*/ 36 h 112"/>
                <a:gd name="T6" fmla="*/ 64 w 110"/>
                <a:gd name="T7" fmla="*/ 58 h 112"/>
                <a:gd name="T8" fmla="*/ 30 w 110"/>
                <a:gd name="T9" fmla="*/ 95 h 112"/>
                <a:gd name="T10" fmla="*/ 25 w 110"/>
                <a:gd name="T11" fmla="*/ 106 h 112"/>
                <a:gd name="T12" fmla="*/ 11 w 110"/>
                <a:gd name="T13" fmla="*/ 98 h 112"/>
                <a:gd name="T14" fmla="*/ 0 w 110"/>
                <a:gd name="T15" fmla="*/ 84 h 112"/>
                <a:gd name="T16" fmla="*/ 15 w 110"/>
                <a:gd name="T17" fmla="*/ 81 h 112"/>
                <a:gd name="T18" fmla="*/ 34 w 110"/>
                <a:gd name="T19" fmla="*/ 63 h 112"/>
                <a:gd name="T20" fmla="*/ 61 w 110"/>
                <a:gd name="T21" fmla="*/ 34 h 112"/>
                <a:gd name="T22" fmla="*/ 73 w 110"/>
                <a:gd name="T23" fmla="*/ 21 h 112"/>
                <a:gd name="T24" fmla="*/ 76 w 110"/>
                <a:gd name="T25" fmla="*/ 11 h 112"/>
                <a:gd name="T26" fmla="*/ 78 w 110"/>
                <a:gd name="T27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12">
                  <a:moveTo>
                    <a:pt x="78" y="2"/>
                  </a:moveTo>
                  <a:cubicBezTo>
                    <a:pt x="90" y="8"/>
                    <a:pt x="100" y="21"/>
                    <a:pt x="110" y="31"/>
                  </a:cubicBezTo>
                  <a:cubicBezTo>
                    <a:pt x="104" y="34"/>
                    <a:pt x="95" y="32"/>
                    <a:pt x="90" y="36"/>
                  </a:cubicBezTo>
                  <a:cubicBezTo>
                    <a:pt x="82" y="44"/>
                    <a:pt x="73" y="50"/>
                    <a:pt x="64" y="58"/>
                  </a:cubicBezTo>
                  <a:cubicBezTo>
                    <a:pt x="52" y="69"/>
                    <a:pt x="40" y="82"/>
                    <a:pt x="30" y="95"/>
                  </a:cubicBezTo>
                  <a:cubicBezTo>
                    <a:pt x="27" y="98"/>
                    <a:pt x="27" y="103"/>
                    <a:pt x="25" y="106"/>
                  </a:cubicBezTo>
                  <a:cubicBezTo>
                    <a:pt x="22" y="112"/>
                    <a:pt x="14" y="100"/>
                    <a:pt x="11" y="98"/>
                  </a:cubicBezTo>
                  <a:cubicBezTo>
                    <a:pt x="8" y="94"/>
                    <a:pt x="2" y="89"/>
                    <a:pt x="0" y="84"/>
                  </a:cubicBezTo>
                  <a:cubicBezTo>
                    <a:pt x="4" y="82"/>
                    <a:pt x="12" y="82"/>
                    <a:pt x="15" y="81"/>
                  </a:cubicBezTo>
                  <a:cubicBezTo>
                    <a:pt x="21" y="80"/>
                    <a:pt x="31" y="68"/>
                    <a:pt x="34" y="63"/>
                  </a:cubicBezTo>
                  <a:cubicBezTo>
                    <a:pt x="41" y="52"/>
                    <a:pt x="51" y="43"/>
                    <a:pt x="61" y="34"/>
                  </a:cubicBezTo>
                  <a:cubicBezTo>
                    <a:pt x="65" y="30"/>
                    <a:pt x="69" y="25"/>
                    <a:pt x="73" y="21"/>
                  </a:cubicBezTo>
                  <a:cubicBezTo>
                    <a:pt x="77" y="16"/>
                    <a:pt x="74" y="16"/>
                    <a:pt x="76" y="11"/>
                  </a:cubicBezTo>
                  <a:cubicBezTo>
                    <a:pt x="77" y="8"/>
                    <a:pt x="84" y="0"/>
                    <a:pt x="78" y="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0" name="Freeform 560"/>
            <p:cNvSpPr>
              <a:spLocks noEditPoints="1"/>
            </p:cNvSpPr>
            <p:nvPr userDrawn="1"/>
          </p:nvSpPr>
          <p:spPr bwMode="auto">
            <a:xfrm>
              <a:off x="3783013" y="4502150"/>
              <a:ext cx="138113" cy="160338"/>
            </a:xfrm>
            <a:custGeom>
              <a:avLst/>
              <a:gdLst>
                <a:gd name="T0" fmla="*/ 81 w 137"/>
                <a:gd name="T1" fmla="*/ 12 h 158"/>
                <a:gd name="T2" fmla="*/ 60 w 137"/>
                <a:gd name="T3" fmla="*/ 33 h 158"/>
                <a:gd name="T4" fmla="*/ 30 w 137"/>
                <a:gd name="T5" fmla="*/ 62 h 158"/>
                <a:gd name="T6" fmla="*/ 0 w 137"/>
                <a:gd name="T7" fmla="*/ 91 h 158"/>
                <a:gd name="T8" fmla="*/ 17 w 137"/>
                <a:gd name="T9" fmla="*/ 109 h 158"/>
                <a:gd name="T10" fmla="*/ 55 w 137"/>
                <a:gd name="T11" fmla="*/ 73 h 158"/>
                <a:gd name="T12" fmla="*/ 51 w 137"/>
                <a:gd name="T13" fmla="*/ 99 h 158"/>
                <a:gd name="T14" fmla="*/ 48 w 137"/>
                <a:gd name="T15" fmla="*/ 117 h 158"/>
                <a:gd name="T16" fmla="*/ 47 w 137"/>
                <a:gd name="T17" fmla="*/ 130 h 158"/>
                <a:gd name="T18" fmla="*/ 47 w 137"/>
                <a:gd name="T19" fmla="*/ 139 h 158"/>
                <a:gd name="T20" fmla="*/ 55 w 137"/>
                <a:gd name="T21" fmla="*/ 148 h 158"/>
                <a:gd name="T22" fmla="*/ 62 w 137"/>
                <a:gd name="T23" fmla="*/ 158 h 158"/>
                <a:gd name="T24" fmla="*/ 71 w 137"/>
                <a:gd name="T25" fmla="*/ 120 h 158"/>
                <a:gd name="T26" fmla="*/ 77 w 137"/>
                <a:gd name="T27" fmla="*/ 102 h 158"/>
                <a:gd name="T28" fmla="*/ 82 w 137"/>
                <a:gd name="T29" fmla="*/ 84 h 158"/>
                <a:gd name="T30" fmla="*/ 120 w 137"/>
                <a:gd name="T31" fmla="*/ 96 h 158"/>
                <a:gd name="T32" fmla="*/ 136 w 137"/>
                <a:gd name="T33" fmla="*/ 63 h 158"/>
                <a:gd name="T34" fmla="*/ 128 w 137"/>
                <a:gd name="T35" fmla="*/ 38 h 158"/>
                <a:gd name="T36" fmla="*/ 106 w 137"/>
                <a:gd name="T37" fmla="*/ 12 h 158"/>
                <a:gd name="T38" fmla="*/ 94 w 137"/>
                <a:gd name="T39" fmla="*/ 1 h 158"/>
                <a:gd name="T40" fmla="*/ 81 w 137"/>
                <a:gd name="T41" fmla="*/ 12 h 158"/>
                <a:gd name="T42" fmla="*/ 81 w 137"/>
                <a:gd name="T43" fmla="*/ 12 h 158"/>
                <a:gd name="T44" fmla="*/ 95 w 137"/>
                <a:gd name="T45" fmla="*/ 27 h 158"/>
                <a:gd name="T46" fmla="*/ 105 w 137"/>
                <a:gd name="T47" fmla="*/ 33 h 158"/>
                <a:gd name="T48" fmla="*/ 113 w 137"/>
                <a:gd name="T49" fmla="*/ 46 h 158"/>
                <a:gd name="T50" fmla="*/ 117 w 137"/>
                <a:gd name="T51" fmla="*/ 70 h 158"/>
                <a:gd name="T52" fmla="*/ 111 w 137"/>
                <a:gd name="T53" fmla="*/ 78 h 158"/>
                <a:gd name="T54" fmla="*/ 82 w 137"/>
                <a:gd name="T55" fmla="*/ 69 h 158"/>
                <a:gd name="T56" fmla="*/ 67 w 137"/>
                <a:gd name="T57" fmla="*/ 49 h 158"/>
                <a:gd name="T58" fmla="*/ 90 w 137"/>
                <a:gd name="T59" fmla="*/ 25 h 158"/>
                <a:gd name="T60" fmla="*/ 95 w 137"/>
                <a:gd name="T61" fmla="*/ 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7" h="158">
                  <a:moveTo>
                    <a:pt x="81" y="12"/>
                  </a:moveTo>
                  <a:cubicBezTo>
                    <a:pt x="76" y="19"/>
                    <a:pt x="68" y="28"/>
                    <a:pt x="60" y="33"/>
                  </a:cubicBezTo>
                  <a:cubicBezTo>
                    <a:pt x="50" y="40"/>
                    <a:pt x="40" y="53"/>
                    <a:pt x="30" y="62"/>
                  </a:cubicBezTo>
                  <a:cubicBezTo>
                    <a:pt x="19" y="71"/>
                    <a:pt x="10" y="80"/>
                    <a:pt x="0" y="91"/>
                  </a:cubicBezTo>
                  <a:cubicBezTo>
                    <a:pt x="6" y="96"/>
                    <a:pt x="12" y="102"/>
                    <a:pt x="17" y="109"/>
                  </a:cubicBezTo>
                  <a:cubicBezTo>
                    <a:pt x="26" y="97"/>
                    <a:pt x="41" y="74"/>
                    <a:pt x="55" y="73"/>
                  </a:cubicBezTo>
                  <a:cubicBezTo>
                    <a:pt x="53" y="82"/>
                    <a:pt x="51" y="92"/>
                    <a:pt x="51" y="99"/>
                  </a:cubicBezTo>
                  <a:cubicBezTo>
                    <a:pt x="51" y="105"/>
                    <a:pt x="49" y="112"/>
                    <a:pt x="48" y="117"/>
                  </a:cubicBezTo>
                  <a:cubicBezTo>
                    <a:pt x="48" y="121"/>
                    <a:pt x="48" y="126"/>
                    <a:pt x="47" y="130"/>
                  </a:cubicBezTo>
                  <a:cubicBezTo>
                    <a:pt x="46" y="134"/>
                    <a:pt x="44" y="134"/>
                    <a:pt x="47" y="139"/>
                  </a:cubicBezTo>
                  <a:cubicBezTo>
                    <a:pt x="49" y="143"/>
                    <a:pt x="53" y="145"/>
                    <a:pt x="55" y="148"/>
                  </a:cubicBezTo>
                  <a:cubicBezTo>
                    <a:pt x="57" y="152"/>
                    <a:pt x="58" y="155"/>
                    <a:pt x="62" y="158"/>
                  </a:cubicBezTo>
                  <a:cubicBezTo>
                    <a:pt x="69" y="150"/>
                    <a:pt x="69" y="130"/>
                    <a:pt x="71" y="120"/>
                  </a:cubicBezTo>
                  <a:cubicBezTo>
                    <a:pt x="73" y="114"/>
                    <a:pt x="76" y="108"/>
                    <a:pt x="77" y="102"/>
                  </a:cubicBezTo>
                  <a:cubicBezTo>
                    <a:pt x="79" y="96"/>
                    <a:pt x="80" y="89"/>
                    <a:pt x="82" y="84"/>
                  </a:cubicBezTo>
                  <a:cubicBezTo>
                    <a:pt x="91" y="91"/>
                    <a:pt x="107" y="102"/>
                    <a:pt x="120" y="96"/>
                  </a:cubicBezTo>
                  <a:cubicBezTo>
                    <a:pt x="133" y="89"/>
                    <a:pt x="136" y="75"/>
                    <a:pt x="136" y="63"/>
                  </a:cubicBezTo>
                  <a:cubicBezTo>
                    <a:pt x="137" y="54"/>
                    <a:pt x="132" y="46"/>
                    <a:pt x="128" y="38"/>
                  </a:cubicBezTo>
                  <a:cubicBezTo>
                    <a:pt x="122" y="27"/>
                    <a:pt x="115" y="21"/>
                    <a:pt x="106" y="12"/>
                  </a:cubicBezTo>
                  <a:cubicBezTo>
                    <a:pt x="103" y="9"/>
                    <a:pt x="97" y="1"/>
                    <a:pt x="94" y="1"/>
                  </a:cubicBezTo>
                  <a:cubicBezTo>
                    <a:pt x="89" y="0"/>
                    <a:pt x="84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lose/>
                  <a:moveTo>
                    <a:pt x="95" y="27"/>
                  </a:moveTo>
                  <a:cubicBezTo>
                    <a:pt x="99" y="26"/>
                    <a:pt x="102" y="31"/>
                    <a:pt x="105" y="33"/>
                  </a:cubicBezTo>
                  <a:cubicBezTo>
                    <a:pt x="109" y="37"/>
                    <a:pt x="111" y="40"/>
                    <a:pt x="113" y="46"/>
                  </a:cubicBezTo>
                  <a:cubicBezTo>
                    <a:pt x="119" y="51"/>
                    <a:pt x="125" y="62"/>
                    <a:pt x="117" y="70"/>
                  </a:cubicBezTo>
                  <a:cubicBezTo>
                    <a:pt x="119" y="74"/>
                    <a:pt x="115" y="78"/>
                    <a:pt x="111" y="78"/>
                  </a:cubicBezTo>
                  <a:cubicBezTo>
                    <a:pt x="99" y="85"/>
                    <a:pt x="90" y="77"/>
                    <a:pt x="82" y="69"/>
                  </a:cubicBezTo>
                  <a:cubicBezTo>
                    <a:pt x="78" y="67"/>
                    <a:pt x="59" y="58"/>
                    <a:pt x="67" y="49"/>
                  </a:cubicBezTo>
                  <a:cubicBezTo>
                    <a:pt x="75" y="41"/>
                    <a:pt x="83" y="33"/>
                    <a:pt x="90" y="25"/>
                  </a:cubicBezTo>
                  <a:cubicBezTo>
                    <a:pt x="92" y="23"/>
                    <a:pt x="95" y="24"/>
                    <a:pt x="95" y="2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1" name="Freeform 561"/>
            <p:cNvSpPr>
              <a:spLocks/>
            </p:cNvSpPr>
            <p:nvPr userDrawn="1"/>
          </p:nvSpPr>
          <p:spPr bwMode="auto">
            <a:xfrm>
              <a:off x="3897313" y="4567238"/>
              <a:ext cx="122238" cy="127000"/>
            </a:xfrm>
            <a:custGeom>
              <a:avLst/>
              <a:gdLst>
                <a:gd name="T0" fmla="*/ 59 w 120"/>
                <a:gd name="T1" fmla="*/ 3 h 125"/>
                <a:gd name="T2" fmla="*/ 37 w 120"/>
                <a:gd name="T3" fmla="*/ 28 h 125"/>
                <a:gd name="T4" fmla="*/ 61 w 120"/>
                <a:gd name="T5" fmla="*/ 49 h 125"/>
                <a:gd name="T6" fmla="*/ 56 w 120"/>
                <a:gd name="T7" fmla="*/ 55 h 125"/>
                <a:gd name="T8" fmla="*/ 40 w 120"/>
                <a:gd name="T9" fmla="*/ 71 h 125"/>
                <a:gd name="T10" fmla="*/ 29 w 120"/>
                <a:gd name="T11" fmla="*/ 81 h 125"/>
                <a:gd name="T12" fmla="*/ 0 w 120"/>
                <a:gd name="T13" fmla="*/ 112 h 125"/>
                <a:gd name="T14" fmla="*/ 9 w 120"/>
                <a:gd name="T15" fmla="*/ 125 h 125"/>
                <a:gd name="T16" fmla="*/ 27 w 120"/>
                <a:gd name="T17" fmla="*/ 110 h 125"/>
                <a:gd name="T18" fmla="*/ 53 w 120"/>
                <a:gd name="T19" fmla="*/ 83 h 125"/>
                <a:gd name="T20" fmla="*/ 63 w 120"/>
                <a:gd name="T21" fmla="*/ 72 h 125"/>
                <a:gd name="T22" fmla="*/ 71 w 120"/>
                <a:gd name="T23" fmla="*/ 66 h 125"/>
                <a:gd name="T24" fmla="*/ 77 w 120"/>
                <a:gd name="T25" fmla="*/ 59 h 125"/>
                <a:gd name="T26" fmla="*/ 93 w 120"/>
                <a:gd name="T27" fmla="*/ 69 h 125"/>
                <a:gd name="T28" fmla="*/ 104 w 120"/>
                <a:gd name="T29" fmla="*/ 77 h 125"/>
                <a:gd name="T30" fmla="*/ 120 w 120"/>
                <a:gd name="T31" fmla="*/ 61 h 125"/>
                <a:gd name="T32" fmla="*/ 113 w 120"/>
                <a:gd name="T33" fmla="*/ 54 h 125"/>
                <a:gd name="T34" fmla="*/ 84 w 120"/>
                <a:gd name="T35" fmla="*/ 26 h 125"/>
                <a:gd name="T36" fmla="*/ 71 w 120"/>
                <a:gd name="T37" fmla="*/ 14 h 125"/>
                <a:gd name="T38" fmla="*/ 66 w 120"/>
                <a:gd name="T39" fmla="*/ 9 h 125"/>
                <a:gd name="T40" fmla="*/ 63 w 120"/>
                <a:gd name="T41" fmla="*/ 6 h 125"/>
                <a:gd name="T42" fmla="*/ 59 w 120"/>
                <a:gd name="T43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5">
                  <a:moveTo>
                    <a:pt x="59" y="3"/>
                  </a:moveTo>
                  <a:cubicBezTo>
                    <a:pt x="53" y="12"/>
                    <a:pt x="44" y="20"/>
                    <a:pt x="37" y="28"/>
                  </a:cubicBezTo>
                  <a:cubicBezTo>
                    <a:pt x="46" y="34"/>
                    <a:pt x="53" y="41"/>
                    <a:pt x="61" y="49"/>
                  </a:cubicBezTo>
                  <a:cubicBezTo>
                    <a:pt x="60" y="52"/>
                    <a:pt x="59" y="53"/>
                    <a:pt x="56" y="55"/>
                  </a:cubicBezTo>
                  <a:cubicBezTo>
                    <a:pt x="49" y="59"/>
                    <a:pt x="45" y="65"/>
                    <a:pt x="40" y="71"/>
                  </a:cubicBezTo>
                  <a:cubicBezTo>
                    <a:pt x="38" y="75"/>
                    <a:pt x="33" y="77"/>
                    <a:pt x="29" y="81"/>
                  </a:cubicBezTo>
                  <a:cubicBezTo>
                    <a:pt x="20" y="91"/>
                    <a:pt x="10" y="102"/>
                    <a:pt x="0" y="112"/>
                  </a:cubicBezTo>
                  <a:cubicBezTo>
                    <a:pt x="2" y="118"/>
                    <a:pt x="5" y="121"/>
                    <a:pt x="9" y="125"/>
                  </a:cubicBezTo>
                  <a:cubicBezTo>
                    <a:pt x="16" y="121"/>
                    <a:pt x="21" y="115"/>
                    <a:pt x="27" y="110"/>
                  </a:cubicBezTo>
                  <a:cubicBezTo>
                    <a:pt x="35" y="104"/>
                    <a:pt x="44" y="91"/>
                    <a:pt x="53" y="83"/>
                  </a:cubicBezTo>
                  <a:cubicBezTo>
                    <a:pt x="56" y="79"/>
                    <a:pt x="60" y="75"/>
                    <a:pt x="63" y="72"/>
                  </a:cubicBezTo>
                  <a:cubicBezTo>
                    <a:pt x="66" y="69"/>
                    <a:pt x="68" y="68"/>
                    <a:pt x="71" y="66"/>
                  </a:cubicBezTo>
                  <a:cubicBezTo>
                    <a:pt x="75" y="62"/>
                    <a:pt x="75" y="64"/>
                    <a:pt x="77" y="59"/>
                  </a:cubicBezTo>
                  <a:cubicBezTo>
                    <a:pt x="83" y="63"/>
                    <a:pt x="89" y="64"/>
                    <a:pt x="93" y="69"/>
                  </a:cubicBezTo>
                  <a:cubicBezTo>
                    <a:pt x="97" y="72"/>
                    <a:pt x="101" y="74"/>
                    <a:pt x="104" y="77"/>
                  </a:cubicBezTo>
                  <a:cubicBezTo>
                    <a:pt x="110" y="72"/>
                    <a:pt x="117" y="67"/>
                    <a:pt x="120" y="61"/>
                  </a:cubicBezTo>
                  <a:cubicBezTo>
                    <a:pt x="118" y="57"/>
                    <a:pt x="115" y="57"/>
                    <a:pt x="113" y="54"/>
                  </a:cubicBezTo>
                  <a:cubicBezTo>
                    <a:pt x="103" y="44"/>
                    <a:pt x="94" y="35"/>
                    <a:pt x="84" y="26"/>
                  </a:cubicBezTo>
                  <a:cubicBezTo>
                    <a:pt x="80" y="22"/>
                    <a:pt x="75" y="18"/>
                    <a:pt x="71" y="14"/>
                  </a:cubicBezTo>
                  <a:cubicBezTo>
                    <a:pt x="69" y="12"/>
                    <a:pt x="67" y="10"/>
                    <a:pt x="66" y="9"/>
                  </a:cubicBezTo>
                  <a:cubicBezTo>
                    <a:pt x="65" y="8"/>
                    <a:pt x="64" y="7"/>
                    <a:pt x="63" y="6"/>
                  </a:cubicBezTo>
                  <a:cubicBezTo>
                    <a:pt x="61" y="5"/>
                    <a:pt x="59" y="0"/>
                    <a:pt x="59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2" name="Freeform 562"/>
            <p:cNvSpPr>
              <a:spLocks/>
            </p:cNvSpPr>
            <p:nvPr userDrawn="1"/>
          </p:nvSpPr>
          <p:spPr bwMode="auto">
            <a:xfrm>
              <a:off x="4192588" y="4867275"/>
              <a:ext cx="141288" cy="134938"/>
            </a:xfrm>
            <a:custGeom>
              <a:avLst/>
              <a:gdLst>
                <a:gd name="T0" fmla="*/ 54 w 139"/>
                <a:gd name="T1" fmla="*/ 49 h 134"/>
                <a:gd name="T2" fmla="*/ 41 w 139"/>
                <a:gd name="T3" fmla="*/ 76 h 134"/>
                <a:gd name="T4" fmla="*/ 24 w 139"/>
                <a:gd name="T5" fmla="*/ 94 h 134"/>
                <a:gd name="T6" fmla="*/ 14 w 139"/>
                <a:gd name="T7" fmla="*/ 105 h 134"/>
                <a:gd name="T8" fmla="*/ 0 w 139"/>
                <a:gd name="T9" fmla="*/ 111 h 134"/>
                <a:gd name="T10" fmla="*/ 27 w 139"/>
                <a:gd name="T11" fmla="*/ 134 h 134"/>
                <a:gd name="T12" fmla="*/ 27 w 139"/>
                <a:gd name="T13" fmla="*/ 118 h 134"/>
                <a:gd name="T14" fmla="*/ 46 w 139"/>
                <a:gd name="T15" fmla="*/ 98 h 134"/>
                <a:gd name="T16" fmla="*/ 63 w 139"/>
                <a:gd name="T17" fmla="*/ 87 h 134"/>
                <a:gd name="T18" fmla="*/ 101 w 139"/>
                <a:gd name="T19" fmla="*/ 82 h 134"/>
                <a:gd name="T20" fmla="*/ 139 w 139"/>
                <a:gd name="T21" fmla="*/ 77 h 134"/>
                <a:gd name="T22" fmla="*/ 127 w 139"/>
                <a:gd name="T23" fmla="*/ 62 h 134"/>
                <a:gd name="T24" fmla="*/ 117 w 139"/>
                <a:gd name="T25" fmla="*/ 53 h 134"/>
                <a:gd name="T26" fmla="*/ 115 w 139"/>
                <a:gd name="T27" fmla="*/ 53 h 134"/>
                <a:gd name="T28" fmla="*/ 106 w 139"/>
                <a:gd name="T29" fmla="*/ 58 h 134"/>
                <a:gd name="T30" fmla="*/ 68 w 139"/>
                <a:gd name="T31" fmla="*/ 66 h 134"/>
                <a:gd name="T32" fmla="*/ 81 w 139"/>
                <a:gd name="T33" fmla="*/ 27 h 134"/>
                <a:gd name="T34" fmla="*/ 86 w 139"/>
                <a:gd name="T35" fmla="*/ 12 h 134"/>
                <a:gd name="T36" fmla="*/ 54 w 139"/>
                <a:gd name="T37" fmla="*/ 4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34">
                  <a:moveTo>
                    <a:pt x="54" y="49"/>
                  </a:moveTo>
                  <a:cubicBezTo>
                    <a:pt x="50" y="60"/>
                    <a:pt x="50" y="67"/>
                    <a:pt x="41" y="76"/>
                  </a:cubicBezTo>
                  <a:cubicBezTo>
                    <a:pt x="36" y="82"/>
                    <a:pt x="30" y="88"/>
                    <a:pt x="24" y="94"/>
                  </a:cubicBezTo>
                  <a:cubicBezTo>
                    <a:pt x="22" y="96"/>
                    <a:pt x="16" y="104"/>
                    <a:pt x="14" y="105"/>
                  </a:cubicBezTo>
                  <a:cubicBezTo>
                    <a:pt x="11" y="106"/>
                    <a:pt x="1" y="107"/>
                    <a:pt x="0" y="111"/>
                  </a:cubicBezTo>
                  <a:cubicBezTo>
                    <a:pt x="0" y="112"/>
                    <a:pt x="23" y="131"/>
                    <a:pt x="27" y="134"/>
                  </a:cubicBezTo>
                  <a:cubicBezTo>
                    <a:pt x="27" y="129"/>
                    <a:pt x="24" y="122"/>
                    <a:pt x="27" y="118"/>
                  </a:cubicBezTo>
                  <a:cubicBezTo>
                    <a:pt x="30" y="112"/>
                    <a:pt x="41" y="103"/>
                    <a:pt x="46" y="98"/>
                  </a:cubicBezTo>
                  <a:cubicBezTo>
                    <a:pt x="52" y="91"/>
                    <a:pt x="55" y="87"/>
                    <a:pt x="63" y="87"/>
                  </a:cubicBezTo>
                  <a:cubicBezTo>
                    <a:pt x="74" y="88"/>
                    <a:pt x="89" y="85"/>
                    <a:pt x="101" y="82"/>
                  </a:cubicBezTo>
                  <a:cubicBezTo>
                    <a:pt x="114" y="79"/>
                    <a:pt x="125" y="78"/>
                    <a:pt x="139" y="77"/>
                  </a:cubicBezTo>
                  <a:cubicBezTo>
                    <a:pt x="134" y="72"/>
                    <a:pt x="132" y="67"/>
                    <a:pt x="127" y="62"/>
                  </a:cubicBezTo>
                  <a:cubicBezTo>
                    <a:pt x="125" y="60"/>
                    <a:pt x="121" y="55"/>
                    <a:pt x="117" y="53"/>
                  </a:cubicBezTo>
                  <a:cubicBezTo>
                    <a:pt x="117" y="52"/>
                    <a:pt x="116" y="52"/>
                    <a:pt x="115" y="53"/>
                  </a:cubicBezTo>
                  <a:cubicBezTo>
                    <a:pt x="111" y="58"/>
                    <a:pt x="113" y="56"/>
                    <a:pt x="106" y="58"/>
                  </a:cubicBezTo>
                  <a:cubicBezTo>
                    <a:pt x="94" y="63"/>
                    <a:pt x="79" y="66"/>
                    <a:pt x="68" y="66"/>
                  </a:cubicBezTo>
                  <a:cubicBezTo>
                    <a:pt x="73" y="53"/>
                    <a:pt x="75" y="40"/>
                    <a:pt x="81" y="27"/>
                  </a:cubicBezTo>
                  <a:cubicBezTo>
                    <a:pt x="84" y="22"/>
                    <a:pt x="92" y="15"/>
                    <a:pt x="86" y="12"/>
                  </a:cubicBezTo>
                  <a:cubicBezTo>
                    <a:pt x="60" y="0"/>
                    <a:pt x="70" y="1"/>
                    <a:pt x="54" y="4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3" name="Freeform 563"/>
            <p:cNvSpPr>
              <a:spLocks/>
            </p:cNvSpPr>
            <p:nvPr userDrawn="1"/>
          </p:nvSpPr>
          <p:spPr bwMode="auto">
            <a:xfrm>
              <a:off x="4294188" y="4948238"/>
              <a:ext cx="90488" cy="100013"/>
            </a:xfrm>
            <a:custGeom>
              <a:avLst/>
              <a:gdLst>
                <a:gd name="T0" fmla="*/ 80 w 89"/>
                <a:gd name="T1" fmla="*/ 0 h 98"/>
                <a:gd name="T2" fmla="*/ 77 w 89"/>
                <a:gd name="T3" fmla="*/ 2 h 98"/>
                <a:gd name="T4" fmla="*/ 85 w 89"/>
                <a:gd name="T5" fmla="*/ 10 h 98"/>
                <a:gd name="T6" fmla="*/ 87 w 89"/>
                <a:gd name="T7" fmla="*/ 16 h 98"/>
                <a:gd name="T8" fmla="*/ 74 w 89"/>
                <a:gd name="T9" fmla="*/ 33 h 98"/>
                <a:gd name="T10" fmla="*/ 11 w 89"/>
                <a:gd name="T11" fmla="*/ 95 h 98"/>
                <a:gd name="T12" fmla="*/ 0 w 89"/>
                <a:gd name="T13" fmla="*/ 88 h 98"/>
                <a:gd name="T14" fmla="*/ 59 w 89"/>
                <a:gd name="T15" fmla="*/ 19 h 98"/>
                <a:gd name="T16" fmla="*/ 77 w 89"/>
                <a:gd name="T17" fmla="*/ 2 h 98"/>
                <a:gd name="T18" fmla="*/ 80 w 89"/>
                <a:gd name="T1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98">
                  <a:moveTo>
                    <a:pt x="80" y="0"/>
                  </a:moveTo>
                  <a:cubicBezTo>
                    <a:pt x="78" y="0"/>
                    <a:pt x="77" y="1"/>
                    <a:pt x="77" y="2"/>
                  </a:cubicBezTo>
                  <a:cubicBezTo>
                    <a:pt x="79" y="5"/>
                    <a:pt x="82" y="7"/>
                    <a:pt x="85" y="10"/>
                  </a:cubicBezTo>
                  <a:cubicBezTo>
                    <a:pt x="86" y="12"/>
                    <a:pt x="86" y="15"/>
                    <a:pt x="87" y="16"/>
                  </a:cubicBezTo>
                  <a:cubicBezTo>
                    <a:pt x="89" y="18"/>
                    <a:pt x="80" y="27"/>
                    <a:pt x="74" y="33"/>
                  </a:cubicBezTo>
                  <a:cubicBezTo>
                    <a:pt x="56" y="52"/>
                    <a:pt x="29" y="78"/>
                    <a:pt x="11" y="95"/>
                  </a:cubicBezTo>
                  <a:cubicBezTo>
                    <a:pt x="6" y="98"/>
                    <a:pt x="1" y="91"/>
                    <a:pt x="0" y="88"/>
                  </a:cubicBezTo>
                  <a:cubicBezTo>
                    <a:pt x="26" y="58"/>
                    <a:pt x="11" y="73"/>
                    <a:pt x="59" y="19"/>
                  </a:cubicBezTo>
                  <a:cubicBezTo>
                    <a:pt x="65" y="12"/>
                    <a:pt x="71" y="8"/>
                    <a:pt x="77" y="2"/>
                  </a:cubicBezTo>
                  <a:cubicBezTo>
                    <a:pt x="77" y="1"/>
                    <a:pt x="79" y="0"/>
                    <a:pt x="80" y="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4" name="Freeform 564"/>
            <p:cNvSpPr>
              <a:spLocks/>
            </p:cNvSpPr>
            <p:nvPr userDrawn="1"/>
          </p:nvSpPr>
          <p:spPr bwMode="auto">
            <a:xfrm>
              <a:off x="4275138" y="5038725"/>
              <a:ext cx="25400" cy="28575"/>
            </a:xfrm>
            <a:custGeom>
              <a:avLst/>
              <a:gdLst>
                <a:gd name="T0" fmla="*/ 0 w 26"/>
                <a:gd name="T1" fmla="*/ 16 h 27"/>
                <a:gd name="T2" fmla="*/ 0 w 26"/>
                <a:gd name="T3" fmla="*/ 15 h 27"/>
                <a:gd name="T4" fmla="*/ 7 w 26"/>
                <a:gd name="T5" fmla="*/ 22 h 27"/>
                <a:gd name="T6" fmla="*/ 11 w 26"/>
                <a:gd name="T7" fmla="*/ 25 h 27"/>
                <a:gd name="T8" fmla="*/ 15 w 26"/>
                <a:gd name="T9" fmla="*/ 24 h 27"/>
                <a:gd name="T10" fmla="*/ 26 w 26"/>
                <a:gd name="T11" fmla="*/ 13 h 27"/>
                <a:gd name="T12" fmla="*/ 24 w 26"/>
                <a:gd name="T13" fmla="*/ 9 h 27"/>
                <a:gd name="T14" fmla="*/ 19 w 26"/>
                <a:gd name="T15" fmla="*/ 5 h 27"/>
                <a:gd name="T16" fmla="*/ 14 w 26"/>
                <a:gd name="T17" fmla="*/ 0 h 27"/>
                <a:gd name="T18" fmla="*/ 6 w 26"/>
                <a:gd name="T19" fmla="*/ 8 h 27"/>
                <a:gd name="T20" fmla="*/ 2 w 26"/>
                <a:gd name="T21" fmla="*/ 11 h 27"/>
                <a:gd name="T22" fmla="*/ 0 w 26"/>
                <a:gd name="T23" fmla="*/ 15 h 27"/>
                <a:gd name="T24" fmla="*/ 0 w 26"/>
                <a:gd name="T25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0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" y="18"/>
                    <a:pt x="5" y="20"/>
                    <a:pt x="7" y="22"/>
                  </a:cubicBezTo>
                  <a:cubicBezTo>
                    <a:pt x="8" y="24"/>
                    <a:pt x="10" y="24"/>
                    <a:pt x="11" y="25"/>
                  </a:cubicBezTo>
                  <a:cubicBezTo>
                    <a:pt x="13" y="27"/>
                    <a:pt x="14" y="25"/>
                    <a:pt x="15" y="24"/>
                  </a:cubicBezTo>
                  <a:cubicBezTo>
                    <a:pt x="18" y="21"/>
                    <a:pt x="24" y="17"/>
                    <a:pt x="26" y="13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2" y="8"/>
                    <a:pt x="21" y="7"/>
                    <a:pt x="19" y="5"/>
                  </a:cubicBezTo>
                  <a:cubicBezTo>
                    <a:pt x="18" y="3"/>
                    <a:pt x="16" y="2"/>
                    <a:pt x="14" y="0"/>
                  </a:cubicBezTo>
                  <a:cubicBezTo>
                    <a:pt x="11" y="2"/>
                    <a:pt x="8" y="5"/>
                    <a:pt x="6" y="8"/>
                  </a:cubicBezTo>
                  <a:cubicBezTo>
                    <a:pt x="5" y="8"/>
                    <a:pt x="3" y="10"/>
                    <a:pt x="2" y="11"/>
                  </a:cubicBezTo>
                  <a:cubicBezTo>
                    <a:pt x="1" y="12"/>
                    <a:pt x="1" y="14"/>
                    <a:pt x="0" y="15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7" name="Freeform 466"/>
          <p:cNvSpPr>
            <a:spLocks/>
          </p:cNvSpPr>
          <p:nvPr userDrawn="1"/>
        </p:nvSpPr>
        <p:spPr bwMode="auto">
          <a:xfrm>
            <a:off x="7727353" y="3629049"/>
            <a:ext cx="110359" cy="113095"/>
          </a:xfrm>
          <a:custGeom>
            <a:avLst/>
            <a:gdLst>
              <a:gd name="T0" fmla="*/ 121 w 121"/>
              <a:gd name="T1" fmla="*/ 28 h 124"/>
              <a:gd name="T2" fmla="*/ 101 w 121"/>
              <a:gd name="T3" fmla="*/ 65 h 124"/>
              <a:gd name="T4" fmla="*/ 117 w 121"/>
              <a:gd name="T5" fmla="*/ 105 h 124"/>
              <a:gd name="T6" fmla="*/ 75 w 121"/>
              <a:gd name="T7" fmla="*/ 97 h 124"/>
              <a:gd name="T8" fmla="*/ 44 w 121"/>
              <a:gd name="T9" fmla="*/ 124 h 124"/>
              <a:gd name="T10" fmla="*/ 38 w 121"/>
              <a:gd name="T11" fmla="*/ 82 h 124"/>
              <a:gd name="T12" fmla="*/ 0 w 121"/>
              <a:gd name="T13" fmla="*/ 61 h 124"/>
              <a:gd name="T14" fmla="*/ 39 w 121"/>
              <a:gd name="T15" fmla="*/ 42 h 124"/>
              <a:gd name="T16" fmla="*/ 49 w 121"/>
              <a:gd name="T17" fmla="*/ 0 h 124"/>
              <a:gd name="T18" fmla="*/ 79 w 121"/>
              <a:gd name="T19" fmla="*/ 32 h 124"/>
              <a:gd name="T20" fmla="*/ 121 w 121"/>
              <a:gd name="T21" fmla="*/ 2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121" y="28"/>
                </a:moveTo>
                <a:lnTo>
                  <a:pt x="101" y="65"/>
                </a:lnTo>
                <a:lnTo>
                  <a:pt x="117" y="105"/>
                </a:lnTo>
                <a:lnTo>
                  <a:pt x="75" y="97"/>
                </a:lnTo>
                <a:lnTo>
                  <a:pt x="44" y="124"/>
                </a:lnTo>
                <a:lnTo>
                  <a:pt x="38" y="82"/>
                </a:lnTo>
                <a:lnTo>
                  <a:pt x="0" y="61"/>
                </a:lnTo>
                <a:lnTo>
                  <a:pt x="39" y="42"/>
                </a:lnTo>
                <a:lnTo>
                  <a:pt x="49" y="0"/>
                </a:lnTo>
                <a:lnTo>
                  <a:pt x="79" y="32"/>
                </a:lnTo>
                <a:lnTo>
                  <a:pt x="121" y="28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8" name="Freeform 486"/>
          <p:cNvSpPr>
            <a:spLocks/>
          </p:cNvSpPr>
          <p:nvPr userDrawn="1"/>
        </p:nvSpPr>
        <p:spPr bwMode="auto">
          <a:xfrm>
            <a:off x="7768081" y="41059"/>
            <a:ext cx="290016" cy="280290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9" name="Freeform 533"/>
          <p:cNvSpPr>
            <a:spLocks noEditPoints="1"/>
          </p:cNvSpPr>
          <p:nvPr userDrawn="1"/>
        </p:nvSpPr>
        <p:spPr bwMode="auto">
          <a:xfrm>
            <a:off x="1888794" y="4910981"/>
            <a:ext cx="253205" cy="215890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9" name="Freeform 410"/>
          <p:cNvSpPr>
            <a:spLocks/>
          </p:cNvSpPr>
          <p:nvPr userDrawn="1"/>
        </p:nvSpPr>
        <p:spPr bwMode="auto">
          <a:xfrm>
            <a:off x="8145282" y="4851501"/>
            <a:ext cx="235758" cy="237629"/>
          </a:xfrm>
          <a:custGeom>
            <a:avLst/>
            <a:gdLst>
              <a:gd name="T0" fmla="*/ 3 w 107"/>
              <a:gd name="T1" fmla="*/ 37 h 107"/>
              <a:gd name="T2" fmla="*/ 18 w 107"/>
              <a:gd name="T3" fmla="*/ 12 h 107"/>
              <a:gd name="T4" fmla="*/ 55 w 107"/>
              <a:gd name="T5" fmla="*/ 2 h 107"/>
              <a:gd name="T6" fmla="*/ 96 w 107"/>
              <a:gd name="T7" fmla="*/ 25 h 107"/>
              <a:gd name="T8" fmla="*/ 94 w 107"/>
              <a:gd name="T9" fmla="*/ 78 h 107"/>
              <a:gd name="T10" fmla="*/ 41 w 107"/>
              <a:gd name="T11" fmla="*/ 101 h 107"/>
              <a:gd name="T12" fmla="*/ 9 w 107"/>
              <a:gd name="T13" fmla="*/ 50 h 107"/>
              <a:gd name="T14" fmla="*/ 28 w 107"/>
              <a:gd name="T15" fmla="*/ 22 h 107"/>
              <a:gd name="T16" fmla="*/ 60 w 107"/>
              <a:gd name="T17" fmla="*/ 18 h 107"/>
              <a:gd name="T18" fmla="*/ 84 w 107"/>
              <a:gd name="T19" fmla="*/ 38 h 107"/>
              <a:gd name="T20" fmla="*/ 83 w 107"/>
              <a:gd name="T21" fmla="*/ 68 h 107"/>
              <a:gd name="T22" fmla="*/ 35 w 107"/>
              <a:gd name="T23" fmla="*/ 83 h 107"/>
              <a:gd name="T24" fmla="*/ 33 w 107"/>
              <a:gd name="T25" fmla="*/ 40 h 107"/>
              <a:gd name="T26" fmla="*/ 54 w 107"/>
              <a:gd name="T27" fmla="*/ 37 h 107"/>
              <a:gd name="T28" fmla="*/ 65 w 107"/>
              <a:gd name="T29" fmla="*/ 52 h 107"/>
              <a:gd name="T30" fmla="*/ 61 w 107"/>
              <a:gd name="T31" fmla="*/ 68 h 107"/>
              <a:gd name="T32" fmla="*/ 47 w 107"/>
              <a:gd name="T33" fmla="*/ 70 h 107"/>
              <a:gd name="T34" fmla="*/ 37 w 107"/>
              <a:gd name="T35" fmla="*/ 65 h 107"/>
              <a:gd name="T36" fmla="*/ 38 w 107"/>
              <a:gd name="T37" fmla="*/ 57 h 107"/>
              <a:gd name="T38" fmla="*/ 43 w 107"/>
              <a:gd name="T39" fmla="*/ 52 h 107"/>
              <a:gd name="T40" fmla="*/ 40 w 107"/>
              <a:gd name="T41" fmla="*/ 57 h 107"/>
              <a:gd name="T42" fmla="*/ 39 w 107"/>
              <a:gd name="T43" fmla="*/ 64 h 107"/>
              <a:gd name="T44" fmla="*/ 47 w 107"/>
              <a:gd name="T45" fmla="*/ 68 h 107"/>
              <a:gd name="T46" fmla="*/ 62 w 107"/>
              <a:gd name="T47" fmla="*/ 53 h 107"/>
              <a:gd name="T48" fmla="*/ 53 w 107"/>
              <a:gd name="T49" fmla="*/ 41 h 107"/>
              <a:gd name="T50" fmla="*/ 35 w 107"/>
              <a:gd name="T51" fmla="*/ 44 h 107"/>
              <a:gd name="T52" fmla="*/ 38 w 107"/>
              <a:gd name="T53" fmla="*/ 78 h 107"/>
              <a:gd name="T54" fmla="*/ 78 w 107"/>
              <a:gd name="T55" fmla="*/ 66 h 107"/>
              <a:gd name="T56" fmla="*/ 59 w 107"/>
              <a:gd name="T57" fmla="*/ 24 h 107"/>
              <a:gd name="T58" fmla="*/ 16 w 107"/>
              <a:gd name="T59" fmla="*/ 51 h 107"/>
              <a:gd name="T60" fmla="*/ 43 w 107"/>
              <a:gd name="T61" fmla="*/ 95 h 107"/>
              <a:gd name="T62" fmla="*/ 89 w 107"/>
              <a:gd name="T63" fmla="*/ 75 h 107"/>
              <a:gd name="T64" fmla="*/ 91 w 107"/>
              <a:gd name="T65" fmla="*/ 28 h 107"/>
              <a:gd name="T66" fmla="*/ 54 w 107"/>
              <a:gd name="T67" fmla="*/ 7 h 107"/>
              <a:gd name="T68" fmla="*/ 20 w 107"/>
              <a:gd name="T69" fmla="*/ 15 h 107"/>
              <a:gd name="T70" fmla="*/ 6 w 107"/>
              <a:gd name="T71" fmla="*/ 38 h 107"/>
              <a:gd name="T72" fmla="*/ 2 w 107"/>
              <a:gd name="T73" fmla="*/ 62 h 107"/>
              <a:gd name="T74" fmla="*/ 3 w 107"/>
              <a:gd name="T75" fmla="*/ 3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7" h="107">
                <a:moveTo>
                  <a:pt x="3" y="37"/>
                </a:moveTo>
                <a:cubicBezTo>
                  <a:pt x="5" y="29"/>
                  <a:pt x="9" y="20"/>
                  <a:pt x="18" y="12"/>
                </a:cubicBezTo>
                <a:cubicBezTo>
                  <a:pt x="26" y="4"/>
                  <a:pt x="40" y="0"/>
                  <a:pt x="55" y="2"/>
                </a:cubicBezTo>
                <a:cubicBezTo>
                  <a:pt x="69" y="4"/>
                  <a:pt x="85" y="11"/>
                  <a:pt x="96" y="25"/>
                </a:cubicBezTo>
                <a:cubicBezTo>
                  <a:pt x="107" y="40"/>
                  <a:pt x="104" y="61"/>
                  <a:pt x="94" y="78"/>
                </a:cubicBezTo>
                <a:cubicBezTo>
                  <a:pt x="85" y="94"/>
                  <a:pt x="63" y="107"/>
                  <a:pt x="41" y="101"/>
                </a:cubicBezTo>
                <a:cubicBezTo>
                  <a:pt x="20" y="97"/>
                  <a:pt x="4" y="72"/>
                  <a:pt x="9" y="50"/>
                </a:cubicBezTo>
                <a:cubicBezTo>
                  <a:pt x="12" y="39"/>
                  <a:pt x="18" y="28"/>
                  <a:pt x="28" y="22"/>
                </a:cubicBezTo>
                <a:cubicBezTo>
                  <a:pt x="38" y="16"/>
                  <a:pt x="50" y="15"/>
                  <a:pt x="60" y="18"/>
                </a:cubicBezTo>
                <a:cubicBezTo>
                  <a:pt x="70" y="21"/>
                  <a:pt x="81" y="28"/>
                  <a:pt x="84" y="38"/>
                </a:cubicBezTo>
                <a:cubicBezTo>
                  <a:pt x="87" y="48"/>
                  <a:pt x="88" y="59"/>
                  <a:pt x="83" y="68"/>
                </a:cubicBezTo>
                <a:cubicBezTo>
                  <a:pt x="75" y="88"/>
                  <a:pt x="50" y="92"/>
                  <a:pt x="35" y="83"/>
                </a:cubicBezTo>
                <a:cubicBezTo>
                  <a:pt x="19" y="73"/>
                  <a:pt x="18" y="48"/>
                  <a:pt x="33" y="40"/>
                </a:cubicBezTo>
                <a:cubicBezTo>
                  <a:pt x="39" y="36"/>
                  <a:pt x="47" y="34"/>
                  <a:pt x="54" y="37"/>
                </a:cubicBezTo>
                <a:cubicBezTo>
                  <a:pt x="61" y="39"/>
                  <a:pt x="64" y="46"/>
                  <a:pt x="65" y="52"/>
                </a:cubicBezTo>
                <a:cubicBezTo>
                  <a:pt x="66" y="58"/>
                  <a:pt x="65" y="64"/>
                  <a:pt x="61" y="68"/>
                </a:cubicBezTo>
                <a:cubicBezTo>
                  <a:pt x="56" y="71"/>
                  <a:pt x="51" y="71"/>
                  <a:pt x="47" y="70"/>
                </a:cubicBezTo>
                <a:cubicBezTo>
                  <a:pt x="43" y="69"/>
                  <a:pt x="39" y="68"/>
                  <a:pt x="37" y="65"/>
                </a:cubicBezTo>
                <a:cubicBezTo>
                  <a:pt x="36" y="61"/>
                  <a:pt x="37" y="58"/>
                  <a:pt x="38" y="57"/>
                </a:cubicBezTo>
                <a:cubicBezTo>
                  <a:pt x="41" y="53"/>
                  <a:pt x="43" y="52"/>
                  <a:pt x="43" y="52"/>
                </a:cubicBezTo>
                <a:cubicBezTo>
                  <a:pt x="43" y="52"/>
                  <a:pt x="41" y="54"/>
                  <a:pt x="40" y="57"/>
                </a:cubicBezTo>
                <a:cubicBezTo>
                  <a:pt x="39" y="59"/>
                  <a:pt x="38" y="61"/>
                  <a:pt x="39" y="64"/>
                </a:cubicBezTo>
                <a:cubicBezTo>
                  <a:pt x="41" y="66"/>
                  <a:pt x="44" y="67"/>
                  <a:pt x="47" y="68"/>
                </a:cubicBezTo>
                <a:cubicBezTo>
                  <a:pt x="55" y="70"/>
                  <a:pt x="65" y="64"/>
                  <a:pt x="62" y="53"/>
                </a:cubicBezTo>
                <a:cubicBezTo>
                  <a:pt x="61" y="48"/>
                  <a:pt x="58" y="43"/>
                  <a:pt x="53" y="41"/>
                </a:cubicBezTo>
                <a:cubicBezTo>
                  <a:pt x="47" y="39"/>
                  <a:pt x="41" y="40"/>
                  <a:pt x="35" y="44"/>
                </a:cubicBezTo>
                <a:cubicBezTo>
                  <a:pt x="23" y="50"/>
                  <a:pt x="25" y="70"/>
                  <a:pt x="38" y="78"/>
                </a:cubicBezTo>
                <a:cubicBezTo>
                  <a:pt x="50" y="86"/>
                  <a:pt x="72" y="82"/>
                  <a:pt x="78" y="66"/>
                </a:cubicBezTo>
                <a:cubicBezTo>
                  <a:pt x="85" y="50"/>
                  <a:pt x="78" y="28"/>
                  <a:pt x="59" y="24"/>
                </a:cubicBezTo>
                <a:cubicBezTo>
                  <a:pt x="40" y="19"/>
                  <a:pt x="19" y="30"/>
                  <a:pt x="16" y="51"/>
                </a:cubicBezTo>
                <a:cubicBezTo>
                  <a:pt x="11" y="71"/>
                  <a:pt x="25" y="91"/>
                  <a:pt x="43" y="95"/>
                </a:cubicBezTo>
                <a:cubicBezTo>
                  <a:pt x="62" y="100"/>
                  <a:pt x="80" y="90"/>
                  <a:pt x="89" y="75"/>
                </a:cubicBezTo>
                <a:cubicBezTo>
                  <a:pt x="98" y="60"/>
                  <a:pt x="100" y="41"/>
                  <a:pt x="91" y="28"/>
                </a:cubicBezTo>
                <a:cubicBezTo>
                  <a:pt x="82" y="16"/>
                  <a:pt x="67" y="9"/>
                  <a:pt x="54" y="7"/>
                </a:cubicBezTo>
                <a:cubicBezTo>
                  <a:pt x="41" y="4"/>
                  <a:pt x="28" y="8"/>
                  <a:pt x="20" y="15"/>
                </a:cubicBezTo>
                <a:cubicBezTo>
                  <a:pt x="12" y="22"/>
                  <a:pt x="8" y="31"/>
                  <a:pt x="6" y="38"/>
                </a:cubicBezTo>
                <a:cubicBezTo>
                  <a:pt x="2" y="53"/>
                  <a:pt x="2" y="62"/>
                  <a:pt x="2" y="62"/>
                </a:cubicBezTo>
                <a:cubicBezTo>
                  <a:pt x="2" y="62"/>
                  <a:pt x="0" y="53"/>
                  <a:pt x="3" y="37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0" name="Freeform 472"/>
          <p:cNvSpPr>
            <a:spLocks noEditPoints="1"/>
          </p:cNvSpPr>
          <p:nvPr userDrawn="1"/>
        </p:nvSpPr>
        <p:spPr bwMode="auto">
          <a:xfrm>
            <a:off x="4703142" y="3904000"/>
            <a:ext cx="275440" cy="242606"/>
          </a:xfrm>
          <a:custGeom>
            <a:avLst/>
            <a:gdLst>
              <a:gd name="T0" fmla="*/ 29 w 255"/>
              <a:gd name="T1" fmla="*/ 39 h 225"/>
              <a:gd name="T2" fmla="*/ 75 w 255"/>
              <a:gd name="T3" fmla="*/ 183 h 225"/>
              <a:gd name="T4" fmla="*/ 226 w 255"/>
              <a:gd name="T5" fmla="*/ 187 h 225"/>
              <a:gd name="T6" fmla="*/ 180 w 255"/>
              <a:gd name="T7" fmla="*/ 43 h 225"/>
              <a:gd name="T8" fmla="*/ 29 w 255"/>
              <a:gd name="T9" fmla="*/ 39 h 225"/>
              <a:gd name="T10" fmla="*/ 185 w 255"/>
              <a:gd name="T11" fmla="*/ 125 h 225"/>
              <a:gd name="T12" fmla="*/ 120 w 255"/>
              <a:gd name="T13" fmla="*/ 123 h 225"/>
              <a:gd name="T14" fmla="*/ 100 w 255"/>
              <a:gd name="T15" fmla="*/ 61 h 225"/>
              <a:gd name="T16" fmla="*/ 165 w 255"/>
              <a:gd name="T17" fmla="*/ 63 h 225"/>
              <a:gd name="T18" fmla="*/ 185 w 255"/>
              <a:gd name="T19" fmla="*/ 1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225">
                <a:moveTo>
                  <a:pt x="29" y="39"/>
                </a:moveTo>
                <a:cubicBezTo>
                  <a:pt x="0" y="77"/>
                  <a:pt x="21" y="142"/>
                  <a:pt x="75" y="183"/>
                </a:cubicBezTo>
                <a:cubicBezTo>
                  <a:pt x="129" y="223"/>
                  <a:pt x="197" y="225"/>
                  <a:pt x="226" y="187"/>
                </a:cubicBezTo>
                <a:cubicBezTo>
                  <a:pt x="255" y="148"/>
                  <a:pt x="234" y="84"/>
                  <a:pt x="180" y="43"/>
                </a:cubicBezTo>
                <a:cubicBezTo>
                  <a:pt x="126" y="2"/>
                  <a:pt x="58" y="0"/>
                  <a:pt x="29" y="39"/>
                </a:cubicBezTo>
                <a:close/>
                <a:moveTo>
                  <a:pt x="185" y="125"/>
                </a:moveTo>
                <a:cubicBezTo>
                  <a:pt x="172" y="142"/>
                  <a:pt x="143" y="141"/>
                  <a:pt x="120" y="123"/>
                </a:cubicBezTo>
                <a:cubicBezTo>
                  <a:pt x="96" y="105"/>
                  <a:pt x="87" y="78"/>
                  <a:pt x="100" y="61"/>
                </a:cubicBezTo>
                <a:cubicBezTo>
                  <a:pt x="113" y="44"/>
                  <a:pt x="142" y="45"/>
                  <a:pt x="165" y="63"/>
                </a:cubicBezTo>
                <a:cubicBezTo>
                  <a:pt x="189" y="80"/>
                  <a:pt x="197" y="108"/>
                  <a:pt x="185" y="125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1" name="Freeform 508"/>
          <p:cNvSpPr>
            <a:spLocks/>
          </p:cNvSpPr>
          <p:nvPr userDrawn="1"/>
        </p:nvSpPr>
        <p:spPr bwMode="auto">
          <a:xfrm>
            <a:off x="4627055" y="73603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74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2" name="Freeform 145"/>
          <p:cNvSpPr>
            <a:spLocks noEditPoints="1"/>
          </p:cNvSpPr>
          <p:nvPr userDrawn="1"/>
        </p:nvSpPr>
        <p:spPr bwMode="auto">
          <a:xfrm>
            <a:off x="10978" y="1100"/>
            <a:ext cx="327152" cy="283827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3" name="Freeform 423"/>
          <p:cNvSpPr>
            <a:spLocks noEditPoints="1"/>
          </p:cNvSpPr>
          <p:nvPr userDrawn="1"/>
        </p:nvSpPr>
        <p:spPr bwMode="auto">
          <a:xfrm>
            <a:off x="6873167" y="1572539"/>
            <a:ext cx="344757" cy="278177"/>
          </a:xfrm>
          <a:custGeom>
            <a:avLst/>
            <a:gdLst>
              <a:gd name="T0" fmla="*/ 282 w 591"/>
              <a:gd name="T1" fmla="*/ 137 h 477"/>
              <a:gd name="T2" fmla="*/ 132 w 591"/>
              <a:gd name="T3" fmla="*/ 4 h 477"/>
              <a:gd name="T4" fmla="*/ 10 w 591"/>
              <a:gd name="T5" fmla="*/ 77 h 477"/>
              <a:gd name="T6" fmla="*/ 89 w 591"/>
              <a:gd name="T7" fmla="*/ 287 h 477"/>
              <a:gd name="T8" fmla="*/ 249 w 591"/>
              <a:gd name="T9" fmla="*/ 477 h 477"/>
              <a:gd name="T10" fmla="*/ 584 w 591"/>
              <a:gd name="T11" fmla="*/ 167 h 477"/>
              <a:gd name="T12" fmla="*/ 477 w 591"/>
              <a:gd name="T13" fmla="*/ 10 h 477"/>
              <a:gd name="T14" fmla="*/ 282 w 591"/>
              <a:gd name="T15" fmla="*/ 137 h 477"/>
              <a:gd name="T16" fmla="*/ 282 w 591"/>
              <a:gd name="T17" fmla="*/ 137 h 477"/>
              <a:gd name="T18" fmla="*/ 276 w 591"/>
              <a:gd name="T19" fmla="*/ 167 h 477"/>
              <a:gd name="T20" fmla="*/ 447 w 591"/>
              <a:gd name="T21" fmla="*/ 42 h 477"/>
              <a:gd name="T22" fmla="*/ 552 w 591"/>
              <a:gd name="T23" fmla="*/ 150 h 477"/>
              <a:gd name="T24" fmla="*/ 253 w 591"/>
              <a:gd name="T25" fmla="*/ 411 h 477"/>
              <a:gd name="T26" fmla="*/ 55 w 591"/>
              <a:gd name="T27" fmla="*/ 164 h 477"/>
              <a:gd name="T28" fmla="*/ 218 w 591"/>
              <a:gd name="T29" fmla="*/ 99 h 477"/>
              <a:gd name="T30" fmla="*/ 276 w 591"/>
              <a:gd name="T31" fmla="*/ 167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1" h="477">
                <a:moveTo>
                  <a:pt x="282" y="137"/>
                </a:moveTo>
                <a:cubicBezTo>
                  <a:pt x="265" y="80"/>
                  <a:pt x="194" y="9"/>
                  <a:pt x="132" y="4"/>
                </a:cubicBezTo>
                <a:cubicBezTo>
                  <a:pt x="91" y="0"/>
                  <a:pt x="17" y="31"/>
                  <a:pt x="10" y="77"/>
                </a:cubicBezTo>
                <a:cubicBezTo>
                  <a:pt x="0" y="135"/>
                  <a:pt x="49" y="247"/>
                  <a:pt x="89" y="287"/>
                </a:cubicBezTo>
                <a:cubicBezTo>
                  <a:pt x="140" y="339"/>
                  <a:pt x="229" y="406"/>
                  <a:pt x="249" y="477"/>
                </a:cubicBezTo>
                <a:cubicBezTo>
                  <a:pt x="265" y="313"/>
                  <a:pt x="567" y="334"/>
                  <a:pt x="584" y="167"/>
                </a:cubicBezTo>
                <a:cubicBezTo>
                  <a:pt x="591" y="89"/>
                  <a:pt x="560" y="18"/>
                  <a:pt x="477" y="10"/>
                </a:cubicBezTo>
                <a:cubicBezTo>
                  <a:pt x="409" y="3"/>
                  <a:pt x="317" y="94"/>
                  <a:pt x="282" y="137"/>
                </a:cubicBezTo>
                <a:cubicBezTo>
                  <a:pt x="282" y="137"/>
                  <a:pt x="282" y="137"/>
                  <a:pt x="282" y="137"/>
                </a:cubicBezTo>
                <a:close/>
                <a:moveTo>
                  <a:pt x="276" y="167"/>
                </a:moveTo>
                <a:cubicBezTo>
                  <a:pt x="310" y="128"/>
                  <a:pt x="394" y="55"/>
                  <a:pt x="447" y="42"/>
                </a:cubicBezTo>
                <a:cubicBezTo>
                  <a:pt x="516" y="24"/>
                  <a:pt x="559" y="86"/>
                  <a:pt x="552" y="150"/>
                </a:cubicBezTo>
                <a:cubicBezTo>
                  <a:pt x="539" y="281"/>
                  <a:pt x="307" y="300"/>
                  <a:pt x="253" y="411"/>
                </a:cubicBezTo>
                <a:cubicBezTo>
                  <a:pt x="217" y="317"/>
                  <a:pt x="89" y="275"/>
                  <a:pt x="55" y="164"/>
                </a:cubicBezTo>
                <a:cubicBezTo>
                  <a:pt x="17" y="40"/>
                  <a:pt x="153" y="14"/>
                  <a:pt x="218" y="99"/>
                </a:cubicBezTo>
                <a:cubicBezTo>
                  <a:pt x="229" y="114"/>
                  <a:pt x="263" y="160"/>
                  <a:pt x="276" y="167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4" name="组合 533"/>
          <p:cNvGrpSpPr/>
          <p:nvPr userDrawn="1"/>
        </p:nvGrpSpPr>
        <p:grpSpPr>
          <a:xfrm rot="17046380">
            <a:off x="49500" y="4799715"/>
            <a:ext cx="313064" cy="310560"/>
            <a:chOff x="2533650" y="4397375"/>
            <a:chExt cx="728663" cy="623888"/>
          </a:xfrm>
        </p:grpSpPr>
        <p:sp>
          <p:nvSpPr>
            <p:cNvPr id="624" name="Freeform 534"/>
            <p:cNvSpPr>
              <a:spLocks/>
            </p:cNvSpPr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5" name="Freeform 535"/>
            <p:cNvSpPr>
              <a:spLocks/>
            </p:cNvSpPr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6" name="Freeform 536"/>
            <p:cNvSpPr>
              <a:spLocks/>
            </p:cNvSpPr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7" name="Freeform 537"/>
            <p:cNvSpPr>
              <a:spLocks/>
            </p:cNvSpPr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8" name="Freeform 538"/>
            <p:cNvSpPr>
              <a:spLocks/>
            </p:cNvSpPr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9" name="Freeform 539"/>
            <p:cNvSpPr>
              <a:spLocks/>
            </p:cNvSpPr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0" name="Freeform 540"/>
            <p:cNvSpPr>
              <a:spLocks/>
            </p:cNvSpPr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1" name="Freeform 541"/>
            <p:cNvSpPr>
              <a:spLocks/>
            </p:cNvSpPr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2" name="Freeform 542"/>
            <p:cNvSpPr>
              <a:spLocks/>
            </p:cNvSpPr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3" name="Freeform 543"/>
            <p:cNvSpPr>
              <a:spLocks/>
            </p:cNvSpPr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4" name="Freeform 544"/>
            <p:cNvSpPr>
              <a:spLocks/>
            </p:cNvSpPr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5" name="Freeform 545"/>
            <p:cNvSpPr>
              <a:spLocks/>
            </p:cNvSpPr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6" name="Freeform 546"/>
            <p:cNvSpPr>
              <a:spLocks/>
            </p:cNvSpPr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7" name="Freeform 547"/>
            <p:cNvSpPr>
              <a:spLocks/>
            </p:cNvSpPr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5" name="组合 534"/>
          <p:cNvGrpSpPr/>
          <p:nvPr userDrawn="1"/>
        </p:nvGrpSpPr>
        <p:grpSpPr>
          <a:xfrm>
            <a:off x="5472679" y="15363"/>
            <a:ext cx="306450" cy="316482"/>
            <a:chOff x="7569338" y="4318279"/>
            <a:chExt cx="533400" cy="550862"/>
          </a:xfrm>
        </p:grpSpPr>
        <p:sp>
          <p:nvSpPr>
            <p:cNvPr id="613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4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5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7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8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9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0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1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2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3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36" name="Freeform 463"/>
          <p:cNvSpPr>
            <a:spLocks/>
          </p:cNvSpPr>
          <p:nvPr userDrawn="1"/>
        </p:nvSpPr>
        <p:spPr bwMode="auto">
          <a:xfrm>
            <a:off x="6102351" y="189692"/>
            <a:ext cx="213091" cy="211323"/>
          </a:xfrm>
          <a:custGeom>
            <a:avLst/>
            <a:gdLst>
              <a:gd name="T0" fmla="*/ 241 w 241"/>
              <a:gd name="T1" fmla="*/ 106 h 239"/>
              <a:gd name="T2" fmla="*/ 174 w 241"/>
              <a:gd name="T3" fmla="*/ 156 h 239"/>
              <a:gd name="T4" fmla="*/ 172 w 241"/>
              <a:gd name="T5" fmla="*/ 239 h 239"/>
              <a:gd name="T6" fmla="*/ 103 w 241"/>
              <a:gd name="T7" fmla="*/ 192 h 239"/>
              <a:gd name="T8" fmla="*/ 23 w 241"/>
              <a:gd name="T9" fmla="*/ 217 h 239"/>
              <a:gd name="T10" fmla="*/ 47 w 241"/>
              <a:gd name="T11" fmla="*/ 138 h 239"/>
              <a:gd name="T12" fmla="*/ 0 w 241"/>
              <a:gd name="T13" fmla="*/ 69 h 239"/>
              <a:gd name="T14" fmla="*/ 83 w 241"/>
              <a:gd name="T15" fmla="*/ 67 h 239"/>
              <a:gd name="T16" fmla="*/ 135 w 241"/>
              <a:gd name="T17" fmla="*/ 0 h 239"/>
              <a:gd name="T18" fmla="*/ 162 w 241"/>
              <a:gd name="T19" fmla="*/ 79 h 239"/>
              <a:gd name="T20" fmla="*/ 241 w 241"/>
              <a:gd name="T21" fmla="*/ 10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239">
                <a:moveTo>
                  <a:pt x="241" y="106"/>
                </a:moveTo>
                <a:lnTo>
                  <a:pt x="174" y="156"/>
                </a:lnTo>
                <a:lnTo>
                  <a:pt x="172" y="239"/>
                </a:lnTo>
                <a:lnTo>
                  <a:pt x="103" y="192"/>
                </a:lnTo>
                <a:lnTo>
                  <a:pt x="23" y="217"/>
                </a:lnTo>
                <a:lnTo>
                  <a:pt x="47" y="138"/>
                </a:lnTo>
                <a:lnTo>
                  <a:pt x="0" y="69"/>
                </a:lnTo>
                <a:lnTo>
                  <a:pt x="83" y="67"/>
                </a:lnTo>
                <a:lnTo>
                  <a:pt x="135" y="0"/>
                </a:lnTo>
                <a:lnTo>
                  <a:pt x="162" y="79"/>
                </a:lnTo>
                <a:lnTo>
                  <a:pt x="241" y="106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7" name="组合 536"/>
          <p:cNvGrpSpPr/>
          <p:nvPr userDrawn="1"/>
        </p:nvGrpSpPr>
        <p:grpSpPr>
          <a:xfrm>
            <a:off x="2167253" y="3799230"/>
            <a:ext cx="600131" cy="547232"/>
            <a:chOff x="2781300" y="2681288"/>
            <a:chExt cx="1044575" cy="952500"/>
          </a:xfrm>
        </p:grpSpPr>
        <p:sp>
          <p:nvSpPr>
            <p:cNvPr id="551" name="Freeform 37"/>
            <p:cNvSpPr>
              <a:spLocks/>
            </p:cNvSpPr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2" name="Freeform 38"/>
            <p:cNvSpPr>
              <a:spLocks/>
            </p:cNvSpPr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3" name="Freeform 39"/>
            <p:cNvSpPr>
              <a:spLocks/>
            </p:cNvSpPr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4" name="Freeform 40"/>
            <p:cNvSpPr>
              <a:spLocks/>
            </p:cNvSpPr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5" name="Freeform 41"/>
            <p:cNvSpPr>
              <a:spLocks/>
            </p:cNvSpPr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6" name="Freeform 42"/>
            <p:cNvSpPr>
              <a:spLocks/>
            </p:cNvSpPr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7" name="Freeform 43"/>
            <p:cNvSpPr>
              <a:spLocks/>
            </p:cNvSpPr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8" name="Freeform 44"/>
            <p:cNvSpPr>
              <a:spLocks/>
            </p:cNvSpPr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9" name="Freeform 45"/>
            <p:cNvSpPr>
              <a:spLocks/>
            </p:cNvSpPr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0" name="Freeform 46"/>
            <p:cNvSpPr>
              <a:spLocks/>
            </p:cNvSpPr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1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2" name="Freeform 48"/>
            <p:cNvSpPr>
              <a:spLocks/>
            </p:cNvSpPr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3" name="Freeform 49"/>
            <p:cNvSpPr>
              <a:spLocks/>
            </p:cNvSpPr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4" name="Freeform 50"/>
            <p:cNvSpPr>
              <a:spLocks/>
            </p:cNvSpPr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5" name="Freeform 51"/>
            <p:cNvSpPr>
              <a:spLocks/>
            </p:cNvSpPr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6" name="Freeform 52"/>
            <p:cNvSpPr>
              <a:spLocks/>
            </p:cNvSpPr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7" name="Freeform 53"/>
            <p:cNvSpPr>
              <a:spLocks/>
            </p:cNvSpPr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8" name="Freeform 54"/>
            <p:cNvSpPr>
              <a:spLocks/>
            </p:cNvSpPr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9" name="Freeform 55"/>
            <p:cNvSpPr>
              <a:spLocks/>
            </p:cNvSpPr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0" name="Freeform 56"/>
            <p:cNvSpPr>
              <a:spLocks/>
            </p:cNvSpPr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1" name="Freeform 57"/>
            <p:cNvSpPr>
              <a:spLocks/>
            </p:cNvSpPr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2" name="Freeform 58"/>
            <p:cNvSpPr>
              <a:spLocks/>
            </p:cNvSpPr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3" name="Freeform 59"/>
            <p:cNvSpPr>
              <a:spLocks/>
            </p:cNvSpPr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4" name="Freeform 60"/>
            <p:cNvSpPr>
              <a:spLocks/>
            </p:cNvSpPr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5" name="Freeform 61"/>
            <p:cNvSpPr>
              <a:spLocks/>
            </p:cNvSpPr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6" name="Freeform 62"/>
            <p:cNvSpPr>
              <a:spLocks/>
            </p:cNvSpPr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7" name="Freeform 63"/>
            <p:cNvSpPr>
              <a:spLocks/>
            </p:cNvSpPr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8" name="Freeform 64"/>
            <p:cNvSpPr>
              <a:spLocks/>
            </p:cNvSpPr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9" name="Freeform 65"/>
            <p:cNvSpPr>
              <a:spLocks/>
            </p:cNvSpPr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0" name="Freeform 66"/>
            <p:cNvSpPr>
              <a:spLocks/>
            </p:cNvSpPr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1" name="Freeform 67"/>
            <p:cNvSpPr>
              <a:spLocks/>
            </p:cNvSpPr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2" name="Freeform 68"/>
            <p:cNvSpPr>
              <a:spLocks/>
            </p:cNvSpPr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3" name="Freeform 69"/>
            <p:cNvSpPr>
              <a:spLocks/>
            </p:cNvSpPr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4" name="Freeform 70"/>
            <p:cNvSpPr>
              <a:spLocks/>
            </p:cNvSpPr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5" name="Freeform 71"/>
            <p:cNvSpPr>
              <a:spLocks/>
            </p:cNvSpPr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6" name="Freeform 72"/>
            <p:cNvSpPr>
              <a:spLocks/>
            </p:cNvSpPr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7" name="Freeform 73"/>
            <p:cNvSpPr>
              <a:spLocks/>
            </p:cNvSpPr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8" name="Freeform 74"/>
            <p:cNvSpPr>
              <a:spLocks/>
            </p:cNvSpPr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9" name="Freeform 75"/>
            <p:cNvSpPr>
              <a:spLocks/>
            </p:cNvSpPr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0" name="Freeform 76"/>
            <p:cNvSpPr>
              <a:spLocks/>
            </p:cNvSpPr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1" name="Freeform 77"/>
            <p:cNvSpPr>
              <a:spLocks/>
            </p:cNvSpPr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2" name="Freeform 78"/>
            <p:cNvSpPr>
              <a:spLocks/>
            </p:cNvSpPr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3" name="Freeform 79"/>
            <p:cNvSpPr>
              <a:spLocks/>
            </p:cNvSpPr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4" name="Freeform 80"/>
            <p:cNvSpPr>
              <a:spLocks/>
            </p:cNvSpPr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5" name="Freeform 81"/>
            <p:cNvSpPr>
              <a:spLocks/>
            </p:cNvSpPr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6" name="Freeform 82"/>
            <p:cNvSpPr>
              <a:spLocks/>
            </p:cNvSpPr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7" name="Freeform 83"/>
            <p:cNvSpPr>
              <a:spLocks/>
            </p:cNvSpPr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8" name="Freeform 84"/>
            <p:cNvSpPr>
              <a:spLocks/>
            </p:cNvSpPr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9" name="Freeform 85"/>
            <p:cNvSpPr>
              <a:spLocks/>
            </p:cNvSpPr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0" name="Freeform 86"/>
            <p:cNvSpPr>
              <a:spLocks/>
            </p:cNvSpPr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1" name="Freeform 87"/>
            <p:cNvSpPr>
              <a:spLocks/>
            </p:cNvSpPr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2" name="Freeform 88"/>
            <p:cNvSpPr>
              <a:spLocks/>
            </p:cNvSpPr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3" name="Freeform 89"/>
            <p:cNvSpPr>
              <a:spLocks/>
            </p:cNvSpPr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4" name="Freeform 90"/>
            <p:cNvSpPr>
              <a:spLocks/>
            </p:cNvSpPr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5" name="Freeform 91"/>
            <p:cNvSpPr>
              <a:spLocks/>
            </p:cNvSpPr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6" name="Freeform 92"/>
            <p:cNvSpPr>
              <a:spLocks/>
            </p:cNvSpPr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7" name="Freeform 93"/>
            <p:cNvSpPr>
              <a:spLocks/>
            </p:cNvSpPr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8" name="Freeform 94"/>
            <p:cNvSpPr>
              <a:spLocks/>
            </p:cNvSpPr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9" name="Freeform 95"/>
            <p:cNvSpPr>
              <a:spLocks/>
            </p:cNvSpPr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0" name="Freeform 96"/>
            <p:cNvSpPr>
              <a:spLocks/>
            </p:cNvSpPr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1" name="Freeform 97"/>
            <p:cNvSpPr>
              <a:spLocks/>
            </p:cNvSpPr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2" name="Freeform 98"/>
            <p:cNvSpPr>
              <a:spLocks/>
            </p:cNvSpPr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8" name="组合 537"/>
          <p:cNvGrpSpPr/>
          <p:nvPr userDrawn="1"/>
        </p:nvGrpSpPr>
        <p:grpSpPr>
          <a:xfrm>
            <a:off x="8315413" y="1572538"/>
            <a:ext cx="306450" cy="316482"/>
            <a:chOff x="7569338" y="4318279"/>
            <a:chExt cx="533400" cy="550862"/>
          </a:xfrm>
        </p:grpSpPr>
        <p:sp>
          <p:nvSpPr>
            <p:cNvPr id="540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1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2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3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4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5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6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7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8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9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0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39" name="Freeform 188"/>
          <p:cNvSpPr>
            <a:spLocks/>
          </p:cNvSpPr>
          <p:nvPr userDrawn="1"/>
        </p:nvSpPr>
        <p:spPr bwMode="auto">
          <a:xfrm>
            <a:off x="1111231" y="4843405"/>
            <a:ext cx="232704" cy="252672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54" name="组合 353"/>
          <p:cNvGrpSpPr/>
          <p:nvPr userDrawn="1"/>
        </p:nvGrpSpPr>
        <p:grpSpPr>
          <a:xfrm>
            <a:off x="1688630" y="1563229"/>
            <a:ext cx="242606" cy="694073"/>
            <a:chOff x="2201863" y="925513"/>
            <a:chExt cx="422275" cy="1208087"/>
          </a:xfrm>
        </p:grpSpPr>
        <p:sp>
          <p:nvSpPr>
            <p:cNvPr id="520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1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2" name="Freeform 520"/>
            <p:cNvSpPr>
              <a:spLocks/>
            </p:cNvSpPr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3" name="Freeform 521"/>
            <p:cNvSpPr>
              <a:spLocks/>
            </p:cNvSpPr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4" name="Freeform 522"/>
            <p:cNvSpPr>
              <a:spLocks/>
            </p:cNvSpPr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5" name="Freeform 523"/>
            <p:cNvSpPr>
              <a:spLocks/>
            </p:cNvSpPr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6" name="Freeform 524"/>
            <p:cNvSpPr>
              <a:spLocks/>
            </p:cNvSpPr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7" name="Freeform 525"/>
            <p:cNvSpPr>
              <a:spLocks/>
            </p:cNvSpPr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8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5" name="Freeform 6"/>
          <p:cNvSpPr>
            <a:spLocks/>
          </p:cNvSpPr>
          <p:nvPr userDrawn="1"/>
        </p:nvSpPr>
        <p:spPr bwMode="auto">
          <a:xfrm>
            <a:off x="603802" y="97879"/>
            <a:ext cx="290016" cy="280290"/>
          </a:xfrm>
          <a:custGeom>
            <a:avLst/>
            <a:gdLst>
              <a:gd name="T0" fmla="*/ 269 w 513"/>
              <a:gd name="T1" fmla="*/ 286 h 496"/>
              <a:gd name="T2" fmla="*/ 193 w 513"/>
              <a:gd name="T3" fmla="*/ 258 h 496"/>
              <a:gd name="T4" fmla="*/ 270 w 513"/>
              <a:gd name="T5" fmla="*/ 174 h 496"/>
              <a:gd name="T6" fmla="*/ 320 w 513"/>
              <a:gd name="T7" fmla="*/ 381 h 496"/>
              <a:gd name="T8" fmla="*/ 108 w 513"/>
              <a:gd name="T9" fmla="*/ 348 h 496"/>
              <a:gd name="T10" fmla="*/ 89 w 513"/>
              <a:gd name="T11" fmla="*/ 174 h 496"/>
              <a:gd name="T12" fmla="*/ 443 w 513"/>
              <a:gd name="T13" fmla="*/ 140 h 496"/>
              <a:gd name="T14" fmla="*/ 444 w 513"/>
              <a:gd name="T15" fmla="*/ 385 h 496"/>
              <a:gd name="T16" fmla="*/ 339 w 513"/>
              <a:gd name="T17" fmla="*/ 496 h 496"/>
              <a:gd name="T18" fmla="*/ 506 w 513"/>
              <a:gd name="T19" fmla="*/ 308 h 496"/>
              <a:gd name="T20" fmla="*/ 500 w 513"/>
              <a:gd name="T21" fmla="*/ 170 h 496"/>
              <a:gd name="T22" fmla="*/ 316 w 513"/>
              <a:gd name="T23" fmla="*/ 15 h 496"/>
              <a:gd name="T24" fmla="*/ 117 w 513"/>
              <a:gd name="T25" fmla="*/ 67 h 496"/>
              <a:gd name="T26" fmla="*/ 109 w 513"/>
              <a:gd name="T27" fmla="*/ 406 h 496"/>
              <a:gd name="T28" fmla="*/ 356 w 513"/>
              <a:gd name="T29" fmla="*/ 380 h 496"/>
              <a:gd name="T30" fmla="*/ 359 w 513"/>
              <a:gd name="T31" fmla="*/ 176 h 496"/>
              <a:gd name="T32" fmla="*/ 200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9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9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9" y="169"/>
                  <a:pt x="270" y="174"/>
                </a:cubicBezTo>
                <a:cubicBezTo>
                  <a:pt x="384" y="184"/>
                  <a:pt x="383" y="316"/>
                  <a:pt x="320" y="381"/>
                </a:cubicBezTo>
                <a:cubicBezTo>
                  <a:pt x="284" y="417"/>
                  <a:pt x="180" y="440"/>
                  <a:pt x="108" y="348"/>
                </a:cubicBezTo>
                <a:cubicBezTo>
                  <a:pt x="77" y="309"/>
                  <a:pt x="62" y="243"/>
                  <a:pt x="89" y="174"/>
                </a:cubicBezTo>
                <a:cubicBezTo>
                  <a:pt x="145" y="35"/>
                  <a:pt x="354" y="14"/>
                  <a:pt x="443" y="140"/>
                </a:cubicBezTo>
                <a:cubicBezTo>
                  <a:pt x="503" y="227"/>
                  <a:pt x="470" y="333"/>
                  <a:pt x="444" y="385"/>
                </a:cubicBezTo>
                <a:cubicBezTo>
                  <a:pt x="425" y="422"/>
                  <a:pt x="382" y="466"/>
                  <a:pt x="339" y="496"/>
                </a:cubicBezTo>
                <a:cubicBezTo>
                  <a:pt x="427" y="471"/>
                  <a:pt x="488" y="409"/>
                  <a:pt x="506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6" y="115"/>
                  <a:pt x="435" y="39"/>
                  <a:pt x="316" y="15"/>
                </a:cubicBezTo>
                <a:cubicBezTo>
                  <a:pt x="244" y="0"/>
                  <a:pt x="169" y="17"/>
                  <a:pt x="117" y="67"/>
                </a:cubicBezTo>
                <a:cubicBezTo>
                  <a:pt x="28" y="154"/>
                  <a:pt x="0" y="327"/>
                  <a:pt x="109" y="406"/>
                </a:cubicBezTo>
                <a:cubicBezTo>
                  <a:pt x="178" y="457"/>
                  <a:pt x="295" y="453"/>
                  <a:pt x="356" y="380"/>
                </a:cubicBezTo>
                <a:cubicBezTo>
                  <a:pt x="407" y="320"/>
                  <a:pt x="417" y="227"/>
                  <a:pt x="359" y="176"/>
                </a:cubicBezTo>
                <a:cubicBezTo>
                  <a:pt x="319" y="141"/>
                  <a:pt x="253" y="132"/>
                  <a:pt x="200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7" y="334"/>
                  <a:pt x="209" y="344"/>
                  <a:pt x="240" y="332"/>
                </a:cubicBezTo>
                <a:cubicBezTo>
                  <a:pt x="265" y="323"/>
                  <a:pt x="270" y="300"/>
                  <a:pt x="269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56" name="组合 355"/>
          <p:cNvGrpSpPr/>
          <p:nvPr userDrawn="1"/>
        </p:nvGrpSpPr>
        <p:grpSpPr>
          <a:xfrm rot="20775037">
            <a:off x="7774007" y="4635125"/>
            <a:ext cx="392582" cy="476325"/>
            <a:chOff x="1289050" y="527050"/>
            <a:chExt cx="1049338" cy="1273175"/>
          </a:xfrm>
        </p:grpSpPr>
        <p:sp>
          <p:nvSpPr>
            <p:cNvPr id="478" name="Freeform 146"/>
            <p:cNvSpPr>
              <a:spLocks/>
            </p:cNvSpPr>
            <p:nvPr userDrawn="1"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9" name="Freeform 147"/>
            <p:cNvSpPr>
              <a:spLocks/>
            </p:cNvSpPr>
            <p:nvPr userDrawn="1"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0" name="Freeform 148"/>
            <p:cNvSpPr>
              <a:spLocks/>
            </p:cNvSpPr>
            <p:nvPr userDrawn="1"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1" name="Freeform 149"/>
            <p:cNvSpPr>
              <a:spLocks/>
            </p:cNvSpPr>
            <p:nvPr userDrawn="1"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2" name="Freeform 150"/>
            <p:cNvSpPr>
              <a:spLocks/>
            </p:cNvSpPr>
            <p:nvPr userDrawn="1"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3" name="Freeform 151"/>
            <p:cNvSpPr>
              <a:spLocks/>
            </p:cNvSpPr>
            <p:nvPr userDrawn="1"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4" name="Freeform 152"/>
            <p:cNvSpPr>
              <a:spLocks/>
            </p:cNvSpPr>
            <p:nvPr userDrawn="1"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5" name="Freeform 153"/>
            <p:cNvSpPr>
              <a:spLocks/>
            </p:cNvSpPr>
            <p:nvPr userDrawn="1"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6" name="Freeform 154"/>
            <p:cNvSpPr>
              <a:spLocks/>
            </p:cNvSpPr>
            <p:nvPr userDrawn="1"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7" name="Freeform 155"/>
            <p:cNvSpPr>
              <a:spLocks/>
            </p:cNvSpPr>
            <p:nvPr userDrawn="1"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8" name="Freeform 156"/>
            <p:cNvSpPr>
              <a:spLocks/>
            </p:cNvSpPr>
            <p:nvPr userDrawn="1"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9" name="Freeform 157"/>
            <p:cNvSpPr>
              <a:spLocks/>
            </p:cNvSpPr>
            <p:nvPr userDrawn="1"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0" name="Freeform 158"/>
            <p:cNvSpPr>
              <a:spLocks/>
            </p:cNvSpPr>
            <p:nvPr userDrawn="1"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1" name="Freeform 159"/>
            <p:cNvSpPr>
              <a:spLocks/>
            </p:cNvSpPr>
            <p:nvPr userDrawn="1"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2" name="Freeform 160"/>
            <p:cNvSpPr>
              <a:spLocks/>
            </p:cNvSpPr>
            <p:nvPr userDrawn="1"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3" name="Freeform 161"/>
            <p:cNvSpPr>
              <a:spLocks/>
            </p:cNvSpPr>
            <p:nvPr userDrawn="1"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4" name="Freeform 162"/>
            <p:cNvSpPr>
              <a:spLocks/>
            </p:cNvSpPr>
            <p:nvPr userDrawn="1"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5" name="Freeform 163"/>
            <p:cNvSpPr>
              <a:spLocks/>
            </p:cNvSpPr>
            <p:nvPr userDrawn="1"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6" name="Freeform 164"/>
            <p:cNvSpPr>
              <a:spLocks/>
            </p:cNvSpPr>
            <p:nvPr userDrawn="1"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7" name="Freeform 165"/>
            <p:cNvSpPr>
              <a:spLocks/>
            </p:cNvSpPr>
            <p:nvPr userDrawn="1"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8" name="Freeform 166"/>
            <p:cNvSpPr>
              <a:spLocks/>
            </p:cNvSpPr>
            <p:nvPr userDrawn="1"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9" name="Freeform 167"/>
            <p:cNvSpPr>
              <a:spLocks/>
            </p:cNvSpPr>
            <p:nvPr userDrawn="1"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0" name="Freeform 168"/>
            <p:cNvSpPr>
              <a:spLocks/>
            </p:cNvSpPr>
            <p:nvPr userDrawn="1"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1" name="Freeform 169"/>
            <p:cNvSpPr>
              <a:spLocks/>
            </p:cNvSpPr>
            <p:nvPr userDrawn="1"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2" name="Freeform 170"/>
            <p:cNvSpPr>
              <a:spLocks/>
            </p:cNvSpPr>
            <p:nvPr userDrawn="1"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3" name="Freeform 171"/>
            <p:cNvSpPr>
              <a:spLocks/>
            </p:cNvSpPr>
            <p:nvPr userDrawn="1"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4" name="Freeform 172"/>
            <p:cNvSpPr>
              <a:spLocks/>
            </p:cNvSpPr>
            <p:nvPr userDrawn="1"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5" name="Freeform 173"/>
            <p:cNvSpPr>
              <a:spLocks/>
            </p:cNvSpPr>
            <p:nvPr userDrawn="1"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6" name="Freeform 174"/>
            <p:cNvSpPr>
              <a:spLocks/>
            </p:cNvSpPr>
            <p:nvPr userDrawn="1"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7" name="Freeform 175"/>
            <p:cNvSpPr>
              <a:spLocks/>
            </p:cNvSpPr>
            <p:nvPr userDrawn="1"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8" name="Freeform 176"/>
            <p:cNvSpPr>
              <a:spLocks/>
            </p:cNvSpPr>
            <p:nvPr userDrawn="1"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9" name="Freeform 177"/>
            <p:cNvSpPr>
              <a:spLocks/>
            </p:cNvSpPr>
            <p:nvPr userDrawn="1"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0" name="Freeform 178"/>
            <p:cNvSpPr>
              <a:spLocks/>
            </p:cNvSpPr>
            <p:nvPr userDrawn="1"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1" name="Freeform 179"/>
            <p:cNvSpPr>
              <a:spLocks/>
            </p:cNvSpPr>
            <p:nvPr userDrawn="1"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2" name="Freeform 180"/>
            <p:cNvSpPr>
              <a:spLocks/>
            </p:cNvSpPr>
            <p:nvPr userDrawn="1"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3" name="Freeform 181"/>
            <p:cNvSpPr>
              <a:spLocks/>
            </p:cNvSpPr>
            <p:nvPr userDrawn="1"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" name="Freeform 182"/>
            <p:cNvSpPr>
              <a:spLocks/>
            </p:cNvSpPr>
            <p:nvPr userDrawn="1"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5" name="Freeform 183"/>
            <p:cNvSpPr>
              <a:spLocks/>
            </p:cNvSpPr>
            <p:nvPr userDrawn="1"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6" name="Freeform 184"/>
            <p:cNvSpPr>
              <a:spLocks/>
            </p:cNvSpPr>
            <p:nvPr userDrawn="1"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7" name="Freeform 185"/>
            <p:cNvSpPr>
              <a:spLocks/>
            </p:cNvSpPr>
            <p:nvPr userDrawn="1"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8" name="Freeform 186"/>
            <p:cNvSpPr>
              <a:spLocks/>
            </p:cNvSpPr>
            <p:nvPr userDrawn="1"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9" name="Freeform 187"/>
            <p:cNvSpPr>
              <a:spLocks/>
            </p:cNvSpPr>
            <p:nvPr userDrawn="1"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7" name="组合 356"/>
          <p:cNvGrpSpPr/>
          <p:nvPr userDrawn="1"/>
        </p:nvGrpSpPr>
        <p:grpSpPr>
          <a:xfrm>
            <a:off x="8178803" y="897561"/>
            <a:ext cx="862804" cy="357526"/>
            <a:chOff x="2752725" y="3689350"/>
            <a:chExt cx="1501775" cy="622301"/>
          </a:xfrm>
        </p:grpSpPr>
        <p:sp>
          <p:nvSpPr>
            <p:cNvPr id="463" name="Freeform 189"/>
            <p:cNvSpPr>
              <a:spLocks/>
            </p:cNvSpPr>
            <p:nvPr userDrawn="1"/>
          </p:nvSpPr>
          <p:spPr bwMode="auto">
            <a:xfrm>
              <a:off x="2951163" y="3714750"/>
              <a:ext cx="180975" cy="250825"/>
            </a:xfrm>
            <a:custGeom>
              <a:avLst/>
              <a:gdLst>
                <a:gd name="T0" fmla="*/ 2 w 178"/>
                <a:gd name="T1" fmla="*/ 11 h 248"/>
                <a:gd name="T2" fmla="*/ 0 w 178"/>
                <a:gd name="T3" fmla="*/ 244 h 248"/>
                <a:gd name="T4" fmla="*/ 35 w 178"/>
                <a:gd name="T5" fmla="*/ 244 h 248"/>
                <a:gd name="T6" fmla="*/ 32 w 178"/>
                <a:gd name="T7" fmla="*/ 223 h 248"/>
                <a:gd name="T8" fmla="*/ 27 w 178"/>
                <a:gd name="T9" fmla="*/ 156 h 248"/>
                <a:gd name="T10" fmla="*/ 115 w 178"/>
                <a:gd name="T11" fmla="*/ 151 h 248"/>
                <a:gd name="T12" fmla="*/ 120 w 178"/>
                <a:gd name="T13" fmla="*/ 248 h 248"/>
                <a:gd name="T14" fmla="*/ 169 w 178"/>
                <a:gd name="T15" fmla="*/ 246 h 248"/>
                <a:gd name="T16" fmla="*/ 169 w 178"/>
                <a:gd name="T17" fmla="*/ 121 h 248"/>
                <a:gd name="T18" fmla="*/ 171 w 178"/>
                <a:gd name="T19" fmla="*/ 18 h 248"/>
                <a:gd name="T20" fmla="*/ 147 w 178"/>
                <a:gd name="T21" fmla="*/ 8 h 248"/>
                <a:gd name="T22" fmla="*/ 120 w 178"/>
                <a:gd name="T23" fmla="*/ 4 h 248"/>
                <a:gd name="T24" fmla="*/ 113 w 178"/>
                <a:gd name="T25" fmla="*/ 24 h 248"/>
                <a:gd name="T26" fmla="*/ 113 w 178"/>
                <a:gd name="T27" fmla="*/ 107 h 248"/>
                <a:gd name="T28" fmla="*/ 79 w 178"/>
                <a:gd name="T29" fmla="*/ 112 h 248"/>
                <a:gd name="T30" fmla="*/ 41 w 178"/>
                <a:gd name="T31" fmla="*/ 113 h 248"/>
                <a:gd name="T32" fmla="*/ 33 w 178"/>
                <a:gd name="T33" fmla="*/ 6 h 248"/>
                <a:gd name="T34" fmla="*/ 17 w 178"/>
                <a:gd name="T35" fmla="*/ 4 h 248"/>
                <a:gd name="T36" fmla="*/ 2 w 178"/>
                <a:gd name="T37" fmla="*/ 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" h="248">
                  <a:moveTo>
                    <a:pt x="2" y="11"/>
                  </a:moveTo>
                  <a:cubicBezTo>
                    <a:pt x="2" y="90"/>
                    <a:pt x="0" y="168"/>
                    <a:pt x="0" y="244"/>
                  </a:cubicBezTo>
                  <a:cubicBezTo>
                    <a:pt x="8" y="248"/>
                    <a:pt x="25" y="244"/>
                    <a:pt x="35" y="244"/>
                  </a:cubicBezTo>
                  <a:cubicBezTo>
                    <a:pt x="34" y="235"/>
                    <a:pt x="32" y="231"/>
                    <a:pt x="32" y="223"/>
                  </a:cubicBezTo>
                  <a:cubicBezTo>
                    <a:pt x="32" y="200"/>
                    <a:pt x="27" y="179"/>
                    <a:pt x="27" y="156"/>
                  </a:cubicBezTo>
                  <a:cubicBezTo>
                    <a:pt x="56" y="156"/>
                    <a:pt x="88" y="160"/>
                    <a:pt x="115" y="151"/>
                  </a:cubicBezTo>
                  <a:cubicBezTo>
                    <a:pt x="125" y="177"/>
                    <a:pt x="120" y="218"/>
                    <a:pt x="120" y="248"/>
                  </a:cubicBezTo>
                  <a:cubicBezTo>
                    <a:pt x="136" y="246"/>
                    <a:pt x="152" y="246"/>
                    <a:pt x="169" y="246"/>
                  </a:cubicBezTo>
                  <a:cubicBezTo>
                    <a:pt x="178" y="208"/>
                    <a:pt x="169" y="159"/>
                    <a:pt x="169" y="121"/>
                  </a:cubicBezTo>
                  <a:cubicBezTo>
                    <a:pt x="169" y="86"/>
                    <a:pt x="171" y="52"/>
                    <a:pt x="171" y="18"/>
                  </a:cubicBezTo>
                  <a:cubicBezTo>
                    <a:pt x="163" y="15"/>
                    <a:pt x="154" y="10"/>
                    <a:pt x="147" y="8"/>
                  </a:cubicBezTo>
                  <a:cubicBezTo>
                    <a:pt x="138" y="6"/>
                    <a:pt x="129" y="7"/>
                    <a:pt x="120" y="4"/>
                  </a:cubicBezTo>
                  <a:cubicBezTo>
                    <a:pt x="111" y="13"/>
                    <a:pt x="113" y="12"/>
                    <a:pt x="113" y="24"/>
                  </a:cubicBezTo>
                  <a:cubicBezTo>
                    <a:pt x="113" y="52"/>
                    <a:pt x="113" y="79"/>
                    <a:pt x="113" y="107"/>
                  </a:cubicBezTo>
                  <a:cubicBezTo>
                    <a:pt x="100" y="107"/>
                    <a:pt x="91" y="112"/>
                    <a:pt x="79" y="112"/>
                  </a:cubicBezTo>
                  <a:cubicBezTo>
                    <a:pt x="66" y="112"/>
                    <a:pt x="53" y="112"/>
                    <a:pt x="41" y="113"/>
                  </a:cubicBezTo>
                  <a:cubicBezTo>
                    <a:pt x="32" y="78"/>
                    <a:pt x="33" y="41"/>
                    <a:pt x="33" y="6"/>
                  </a:cubicBezTo>
                  <a:cubicBezTo>
                    <a:pt x="26" y="4"/>
                    <a:pt x="24" y="4"/>
                    <a:pt x="17" y="4"/>
                  </a:cubicBezTo>
                  <a:cubicBezTo>
                    <a:pt x="8" y="4"/>
                    <a:pt x="5" y="0"/>
                    <a:pt x="2" y="11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4" name="Freeform 190"/>
            <p:cNvSpPr>
              <a:spLocks noEditPoints="1"/>
            </p:cNvSpPr>
            <p:nvPr userDrawn="1"/>
          </p:nvSpPr>
          <p:spPr bwMode="auto">
            <a:xfrm>
              <a:off x="3167063" y="3711575"/>
              <a:ext cx="179388" cy="273050"/>
            </a:xfrm>
            <a:custGeom>
              <a:avLst/>
              <a:gdLst>
                <a:gd name="T0" fmla="*/ 177 w 177"/>
                <a:gd name="T1" fmla="*/ 250 h 269"/>
                <a:gd name="T2" fmla="*/ 158 w 177"/>
                <a:gd name="T3" fmla="*/ 163 h 269"/>
                <a:gd name="T4" fmla="*/ 135 w 177"/>
                <a:gd name="T5" fmla="*/ 40 h 269"/>
                <a:gd name="T6" fmla="*/ 122 w 177"/>
                <a:gd name="T7" fmla="*/ 3 h 269"/>
                <a:gd name="T8" fmla="*/ 84 w 177"/>
                <a:gd name="T9" fmla="*/ 3 h 269"/>
                <a:gd name="T10" fmla="*/ 63 w 177"/>
                <a:gd name="T11" fmla="*/ 25 h 269"/>
                <a:gd name="T12" fmla="*/ 32 w 177"/>
                <a:gd name="T13" fmla="*/ 92 h 269"/>
                <a:gd name="T14" fmla="*/ 24 w 177"/>
                <a:gd name="T15" fmla="*/ 113 h 269"/>
                <a:gd name="T16" fmla="*/ 19 w 177"/>
                <a:gd name="T17" fmla="*/ 157 h 269"/>
                <a:gd name="T18" fmla="*/ 16 w 177"/>
                <a:gd name="T19" fmla="*/ 187 h 269"/>
                <a:gd name="T20" fmla="*/ 11 w 177"/>
                <a:gd name="T21" fmla="*/ 234 h 269"/>
                <a:gd name="T22" fmla="*/ 39 w 177"/>
                <a:gd name="T23" fmla="*/ 254 h 269"/>
                <a:gd name="T24" fmla="*/ 43 w 177"/>
                <a:gd name="T25" fmla="*/ 184 h 269"/>
                <a:gd name="T26" fmla="*/ 88 w 177"/>
                <a:gd name="T27" fmla="*/ 183 h 269"/>
                <a:gd name="T28" fmla="*/ 136 w 177"/>
                <a:gd name="T29" fmla="*/ 184 h 269"/>
                <a:gd name="T30" fmla="*/ 151 w 177"/>
                <a:gd name="T31" fmla="*/ 231 h 269"/>
                <a:gd name="T32" fmla="*/ 177 w 177"/>
                <a:gd name="T33" fmla="*/ 250 h 269"/>
                <a:gd name="T34" fmla="*/ 177 w 177"/>
                <a:gd name="T35" fmla="*/ 250 h 269"/>
                <a:gd name="T36" fmla="*/ 123 w 177"/>
                <a:gd name="T37" fmla="*/ 155 h 269"/>
                <a:gd name="T38" fmla="*/ 89 w 177"/>
                <a:gd name="T39" fmla="*/ 155 h 269"/>
                <a:gd name="T40" fmla="*/ 70 w 177"/>
                <a:gd name="T41" fmla="*/ 155 h 269"/>
                <a:gd name="T42" fmla="*/ 47 w 177"/>
                <a:gd name="T43" fmla="*/ 119 h 269"/>
                <a:gd name="T44" fmla="*/ 53 w 177"/>
                <a:gd name="T45" fmla="*/ 100 h 269"/>
                <a:gd name="T46" fmla="*/ 68 w 177"/>
                <a:gd name="T47" fmla="*/ 72 h 269"/>
                <a:gd name="T48" fmla="*/ 88 w 177"/>
                <a:gd name="T49" fmla="*/ 45 h 269"/>
                <a:gd name="T50" fmla="*/ 114 w 177"/>
                <a:gd name="T51" fmla="*/ 57 h 269"/>
                <a:gd name="T52" fmla="*/ 116 w 177"/>
                <a:gd name="T53" fmla="*/ 68 h 269"/>
                <a:gd name="T54" fmla="*/ 123 w 177"/>
                <a:gd name="T55" fmla="*/ 123 h 269"/>
                <a:gd name="T56" fmla="*/ 129 w 177"/>
                <a:gd name="T57" fmla="*/ 142 h 269"/>
                <a:gd name="T58" fmla="*/ 123 w 177"/>
                <a:gd name="T59" fmla="*/ 15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7" h="269">
                  <a:moveTo>
                    <a:pt x="177" y="250"/>
                  </a:moveTo>
                  <a:cubicBezTo>
                    <a:pt x="171" y="220"/>
                    <a:pt x="164" y="192"/>
                    <a:pt x="158" y="163"/>
                  </a:cubicBezTo>
                  <a:cubicBezTo>
                    <a:pt x="149" y="122"/>
                    <a:pt x="150" y="78"/>
                    <a:pt x="135" y="40"/>
                  </a:cubicBezTo>
                  <a:cubicBezTo>
                    <a:pt x="130" y="28"/>
                    <a:pt x="141" y="4"/>
                    <a:pt x="122" y="3"/>
                  </a:cubicBezTo>
                  <a:cubicBezTo>
                    <a:pt x="108" y="3"/>
                    <a:pt x="98" y="6"/>
                    <a:pt x="84" y="3"/>
                  </a:cubicBezTo>
                  <a:cubicBezTo>
                    <a:pt x="70" y="0"/>
                    <a:pt x="68" y="13"/>
                    <a:pt x="63" y="25"/>
                  </a:cubicBezTo>
                  <a:cubicBezTo>
                    <a:pt x="52" y="46"/>
                    <a:pt x="38" y="69"/>
                    <a:pt x="32" y="92"/>
                  </a:cubicBezTo>
                  <a:cubicBezTo>
                    <a:pt x="30" y="98"/>
                    <a:pt x="26" y="105"/>
                    <a:pt x="24" y="113"/>
                  </a:cubicBezTo>
                  <a:cubicBezTo>
                    <a:pt x="19" y="125"/>
                    <a:pt x="20" y="144"/>
                    <a:pt x="19" y="157"/>
                  </a:cubicBezTo>
                  <a:cubicBezTo>
                    <a:pt x="19" y="166"/>
                    <a:pt x="16" y="175"/>
                    <a:pt x="16" y="187"/>
                  </a:cubicBezTo>
                  <a:cubicBezTo>
                    <a:pt x="16" y="203"/>
                    <a:pt x="16" y="219"/>
                    <a:pt x="11" y="234"/>
                  </a:cubicBezTo>
                  <a:cubicBezTo>
                    <a:pt x="0" y="269"/>
                    <a:pt x="25" y="249"/>
                    <a:pt x="39" y="254"/>
                  </a:cubicBezTo>
                  <a:cubicBezTo>
                    <a:pt x="39" y="245"/>
                    <a:pt x="36" y="189"/>
                    <a:pt x="43" y="184"/>
                  </a:cubicBezTo>
                  <a:cubicBezTo>
                    <a:pt x="45" y="183"/>
                    <a:pt x="84" y="183"/>
                    <a:pt x="88" y="183"/>
                  </a:cubicBezTo>
                  <a:cubicBezTo>
                    <a:pt x="105" y="184"/>
                    <a:pt x="120" y="184"/>
                    <a:pt x="136" y="184"/>
                  </a:cubicBezTo>
                  <a:cubicBezTo>
                    <a:pt x="138" y="201"/>
                    <a:pt x="148" y="216"/>
                    <a:pt x="151" y="231"/>
                  </a:cubicBezTo>
                  <a:cubicBezTo>
                    <a:pt x="154" y="246"/>
                    <a:pt x="159" y="261"/>
                    <a:pt x="177" y="250"/>
                  </a:cubicBezTo>
                  <a:cubicBezTo>
                    <a:pt x="177" y="250"/>
                    <a:pt x="177" y="250"/>
                    <a:pt x="177" y="250"/>
                  </a:cubicBezTo>
                  <a:close/>
                  <a:moveTo>
                    <a:pt x="123" y="155"/>
                  </a:moveTo>
                  <a:cubicBezTo>
                    <a:pt x="118" y="165"/>
                    <a:pt x="97" y="157"/>
                    <a:pt x="89" y="155"/>
                  </a:cubicBezTo>
                  <a:cubicBezTo>
                    <a:pt x="82" y="155"/>
                    <a:pt x="75" y="155"/>
                    <a:pt x="70" y="155"/>
                  </a:cubicBezTo>
                  <a:cubicBezTo>
                    <a:pt x="49" y="165"/>
                    <a:pt x="46" y="132"/>
                    <a:pt x="47" y="119"/>
                  </a:cubicBezTo>
                  <a:cubicBezTo>
                    <a:pt x="47" y="117"/>
                    <a:pt x="52" y="101"/>
                    <a:pt x="53" y="100"/>
                  </a:cubicBezTo>
                  <a:cubicBezTo>
                    <a:pt x="60" y="92"/>
                    <a:pt x="60" y="80"/>
                    <a:pt x="68" y="72"/>
                  </a:cubicBezTo>
                  <a:cubicBezTo>
                    <a:pt x="68" y="65"/>
                    <a:pt x="80" y="45"/>
                    <a:pt x="88" y="45"/>
                  </a:cubicBezTo>
                  <a:cubicBezTo>
                    <a:pt x="97" y="45"/>
                    <a:pt x="115" y="42"/>
                    <a:pt x="114" y="57"/>
                  </a:cubicBezTo>
                  <a:cubicBezTo>
                    <a:pt x="114" y="62"/>
                    <a:pt x="116" y="64"/>
                    <a:pt x="116" y="68"/>
                  </a:cubicBezTo>
                  <a:cubicBezTo>
                    <a:pt x="116" y="85"/>
                    <a:pt x="123" y="103"/>
                    <a:pt x="123" y="123"/>
                  </a:cubicBezTo>
                  <a:cubicBezTo>
                    <a:pt x="127" y="129"/>
                    <a:pt x="127" y="135"/>
                    <a:pt x="129" y="142"/>
                  </a:cubicBezTo>
                  <a:cubicBezTo>
                    <a:pt x="131" y="148"/>
                    <a:pt x="129" y="154"/>
                    <a:pt x="123" y="155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5" name="Freeform 191"/>
            <p:cNvSpPr>
              <a:spLocks noEditPoints="1"/>
            </p:cNvSpPr>
            <p:nvPr userDrawn="1"/>
          </p:nvSpPr>
          <p:spPr bwMode="auto">
            <a:xfrm>
              <a:off x="3373438" y="3716338"/>
              <a:ext cx="212725" cy="266700"/>
            </a:xfrm>
            <a:custGeom>
              <a:avLst/>
              <a:gdLst>
                <a:gd name="T0" fmla="*/ 21 w 210"/>
                <a:gd name="T1" fmla="*/ 33 h 262"/>
                <a:gd name="T2" fmla="*/ 19 w 210"/>
                <a:gd name="T3" fmla="*/ 88 h 262"/>
                <a:gd name="T4" fmla="*/ 9 w 210"/>
                <a:gd name="T5" fmla="*/ 171 h 262"/>
                <a:gd name="T6" fmla="*/ 0 w 210"/>
                <a:gd name="T7" fmla="*/ 251 h 262"/>
                <a:gd name="T8" fmla="*/ 49 w 210"/>
                <a:gd name="T9" fmla="*/ 262 h 262"/>
                <a:gd name="T10" fmla="*/ 51 w 210"/>
                <a:gd name="T11" fmla="*/ 206 h 262"/>
                <a:gd name="T12" fmla="*/ 56 w 210"/>
                <a:gd name="T13" fmla="*/ 181 h 262"/>
                <a:gd name="T14" fmla="*/ 89 w 210"/>
                <a:gd name="T15" fmla="*/ 171 h 262"/>
                <a:gd name="T16" fmla="*/ 171 w 210"/>
                <a:gd name="T17" fmla="*/ 160 h 262"/>
                <a:gd name="T18" fmla="*/ 148 w 210"/>
                <a:gd name="T19" fmla="*/ 27 h 262"/>
                <a:gd name="T20" fmla="*/ 25 w 210"/>
                <a:gd name="T21" fmla="*/ 5 h 262"/>
                <a:gd name="T22" fmla="*/ 21 w 210"/>
                <a:gd name="T23" fmla="*/ 33 h 262"/>
                <a:gd name="T24" fmla="*/ 21 w 210"/>
                <a:gd name="T25" fmla="*/ 33 h 262"/>
                <a:gd name="T26" fmla="*/ 76 w 210"/>
                <a:gd name="T27" fmla="*/ 44 h 262"/>
                <a:gd name="T28" fmla="*/ 105 w 210"/>
                <a:gd name="T29" fmla="*/ 48 h 262"/>
                <a:gd name="T30" fmla="*/ 127 w 210"/>
                <a:gd name="T31" fmla="*/ 55 h 262"/>
                <a:gd name="T32" fmla="*/ 150 w 210"/>
                <a:gd name="T33" fmla="*/ 84 h 262"/>
                <a:gd name="T34" fmla="*/ 154 w 210"/>
                <a:gd name="T35" fmla="*/ 106 h 262"/>
                <a:gd name="T36" fmla="*/ 150 w 210"/>
                <a:gd name="T37" fmla="*/ 119 h 262"/>
                <a:gd name="T38" fmla="*/ 142 w 210"/>
                <a:gd name="T39" fmla="*/ 128 h 262"/>
                <a:gd name="T40" fmla="*/ 100 w 210"/>
                <a:gd name="T41" fmla="*/ 139 h 262"/>
                <a:gd name="T42" fmla="*/ 89 w 210"/>
                <a:gd name="T43" fmla="*/ 139 h 262"/>
                <a:gd name="T44" fmla="*/ 66 w 210"/>
                <a:gd name="T45" fmla="*/ 137 h 262"/>
                <a:gd name="T46" fmla="*/ 64 w 210"/>
                <a:gd name="T47" fmla="*/ 107 h 262"/>
                <a:gd name="T48" fmla="*/ 66 w 210"/>
                <a:gd name="T49" fmla="*/ 45 h 262"/>
                <a:gd name="T50" fmla="*/ 76 w 210"/>
                <a:gd name="T51" fmla="*/ 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262">
                  <a:moveTo>
                    <a:pt x="21" y="33"/>
                  </a:moveTo>
                  <a:cubicBezTo>
                    <a:pt x="28" y="50"/>
                    <a:pt x="23" y="69"/>
                    <a:pt x="19" y="88"/>
                  </a:cubicBezTo>
                  <a:cubicBezTo>
                    <a:pt x="14" y="115"/>
                    <a:pt x="11" y="143"/>
                    <a:pt x="9" y="171"/>
                  </a:cubicBezTo>
                  <a:cubicBezTo>
                    <a:pt x="7" y="199"/>
                    <a:pt x="0" y="224"/>
                    <a:pt x="0" y="251"/>
                  </a:cubicBezTo>
                  <a:cubicBezTo>
                    <a:pt x="16" y="256"/>
                    <a:pt x="33" y="255"/>
                    <a:pt x="49" y="262"/>
                  </a:cubicBezTo>
                  <a:cubicBezTo>
                    <a:pt x="53" y="245"/>
                    <a:pt x="51" y="223"/>
                    <a:pt x="51" y="206"/>
                  </a:cubicBezTo>
                  <a:cubicBezTo>
                    <a:pt x="51" y="197"/>
                    <a:pt x="55" y="190"/>
                    <a:pt x="56" y="181"/>
                  </a:cubicBezTo>
                  <a:cubicBezTo>
                    <a:pt x="57" y="160"/>
                    <a:pt x="74" y="166"/>
                    <a:pt x="89" y="171"/>
                  </a:cubicBezTo>
                  <a:cubicBezTo>
                    <a:pt x="107" y="179"/>
                    <a:pt x="156" y="177"/>
                    <a:pt x="171" y="160"/>
                  </a:cubicBezTo>
                  <a:cubicBezTo>
                    <a:pt x="210" y="117"/>
                    <a:pt x="186" y="56"/>
                    <a:pt x="148" y="27"/>
                  </a:cubicBezTo>
                  <a:cubicBezTo>
                    <a:pt x="112" y="0"/>
                    <a:pt x="69" y="5"/>
                    <a:pt x="25" y="5"/>
                  </a:cubicBezTo>
                  <a:cubicBezTo>
                    <a:pt x="18" y="18"/>
                    <a:pt x="16" y="26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76" y="44"/>
                  </a:moveTo>
                  <a:cubicBezTo>
                    <a:pt x="83" y="39"/>
                    <a:pt x="99" y="44"/>
                    <a:pt x="105" y="48"/>
                  </a:cubicBezTo>
                  <a:cubicBezTo>
                    <a:pt x="113" y="48"/>
                    <a:pt x="119" y="55"/>
                    <a:pt x="127" y="55"/>
                  </a:cubicBezTo>
                  <a:cubicBezTo>
                    <a:pt x="138" y="55"/>
                    <a:pt x="150" y="74"/>
                    <a:pt x="150" y="84"/>
                  </a:cubicBezTo>
                  <a:cubicBezTo>
                    <a:pt x="155" y="91"/>
                    <a:pt x="154" y="98"/>
                    <a:pt x="154" y="106"/>
                  </a:cubicBezTo>
                  <a:cubicBezTo>
                    <a:pt x="154" y="111"/>
                    <a:pt x="150" y="114"/>
                    <a:pt x="150" y="119"/>
                  </a:cubicBezTo>
                  <a:cubicBezTo>
                    <a:pt x="150" y="123"/>
                    <a:pt x="145" y="126"/>
                    <a:pt x="142" y="128"/>
                  </a:cubicBezTo>
                  <a:cubicBezTo>
                    <a:pt x="134" y="145"/>
                    <a:pt x="115" y="139"/>
                    <a:pt x="100" y="139"/>
                  </a:cubicBezTo>
                  <a:cubicBezTo>
                    <a:pt x="96" y="142"/>
                    <a:pt x="94" y="141"/>
                    <a:pt x="89" y="139"/>
                  </a:cubicBezTo>
                  <a:cubicBezTo>
                    <a:pt x="83" y="149"/>
                    <a:pt x="69" y="147"/>
                    <a:pt x="66" y="137"/>
                  </a:cubicBezTo>
                  <a:cubicBezTo>
                    <a:pt x="58" y="131"/>
                    <a:pt x="61" y="113"/>
                    <a:pt x="64" y="107"/>
                  </a:cubicBezTo>
                  <a:cubicBezTo>
                    <a:pt x="64" y="87"/>
                    <a:pt x="61" y="65"/>
                    <a:pt x="66" y="45"/>
                  </a:cubicBezTo>
                  <a:cubicBezTo>
                    <a:pt x="67" y="40"/>
                    <a:pt x="74" y="39"/>
                    <a:pt x="76" y="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6" name="Freeform 192"/>
            <p:cNvSpPr>
              <a:spLocks noEditPoints="1"/>
            </p:cNvSpPr>
            <p:nvPr userDrawn="1"/>
          </p:nvSpPr>
          <p:spPr bwMode="auto">
            <a:xfrm>
              <a:off x="3582988" y="3689350"/>
              <a:ext cx="215900" cy="279400"/>
            </a:xfrm>
            <a:custGeom>
              <a:avLst/>
              <a:gdLst>
                <a:gd name="T0" fmla="*/ 8 w 212"/>
                <a:gd name="T1" fmla="*/ 57 h 274"/>
                <a:gd name="T2" fmla="*/ 19 w 212"/>
                <a:gd name="T3" fmla="*/ 110 h 274"/>
                <a:gd name="T4" fmla="*/ 30 w 212"/>
                <a:gd name="T5" fmla="*/ 195 h 274"/>
                <a:gd name="T6" fmla="*/ 41 w 212"/>
                <a:gd name="T7" fmla="*/ 272 h 274"/>
                <a:gd name="T8" fmla="*/ 90 w 212"/>
                <a:gd name="T9" fmla="*/ 270 h 274"/>
                <a:gd name="T10" fmla="*/ 79 w 212"/>
                <a:gd name="T11" fmla="*/ 217 h 274"/>
                <a:gd name="T12" fmla="*/ 77 w 212"/>
                <a:gd name="T13" fmla="*/ 191 h 274"/>
                <a:gd name="T14" fmla="*/ 105 w 212"/>
                <a:gd name="T15" fmla="*/ 172 h 274"/>
                <a:gd name="T16" fmla="*/ 184 w 212"/>
                <a:gd name="T17" fmla="*/ 139 h 274"/>
                <a:gd name="T18" fmla="*/ 128 w 212"/>
                <a:gd name="T19" fmla="*/ 18 h 274"/>
                <a:gd name="T20" fmla="*/ 2 w 212"/>
                <a:gd name="T21" fmla="*/ 29 h 274"/>
                <a:gd name="T22" fmla="*/ 8 w 212"/>
                <a:gd name="T23" fmla="*/ 57 h 274"/>
                <a:gd name="T24" fmla="*/ 8 w 212"/>
                <a:gd name="T25" fmla="*/ 57 h 274"/>
                <a:gd name="T26" fmla="*/ 63 w 212"/>
                <a:gd name="T27" fmla="*/ 52 h 274"/>
                <a:gd name="T28" fmla="*/ 90 w 212"/>
                <a:gd name="T29" fmla="*/ 48 h 274"/>
                <a:gd name="T30" fmla="*/ 113 w 212"/>
                <a:gd name="T31" fmla="*/ 48 h 274"/>
                <a:gd name="T32" fmla="*/ 143 w 212"/>
                <a:gd name="T33" fmla="*/ 73 h 274"/>
                <a:gd name="T34" fmla="*/ 152 w 212"/>
                <a:gd name="T35" fmla="*/ 91 h 274"/>
                <a:gd name="T36" fmla="*/ 152 w 212"/>
                <a:gd name="T37" fmla="*/ 106 h 274"/>
                <a:gd name="T38" fmla="*/ 147 w 212"/>
                <a:gd name="T39" fmla="*/ 116 h 274"/>
                <a:gd name="T40" fmla="*/ 109 w 212"/>
                <a:gd name="T41" fmla="*/ 138 h 274"/>
                <a:gd name="T42" fmla="*/ 97 w 212"/>
                <a:gd name="T43" fmla="*/ 141 h 274"/>
                <a:gd name="T44" fmla="*/ 76 w 212"/>
                <a:gd name="T45" fmla="*/ 146 h 274"/>
                <a:gd name="T46" fmla="*/ 65 w 212"/>
                <a:gd name="T47" fmla="*/ 117 h 274"/>
                <a:gd name="T48" fmla="*/ 53 w 212"/>
                <a:gd name="T49" fmla="*/ 57 h 274"/>
                <a:gd name="T50" fmla="*/ 63 w 212"/>
                <a:gd name="T51" fmla="*/ 5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74">
                  <a:moveTo>
                    <a:pt x="8" y="57"/>
                  </a:moveTo>
                  <a:cubicBezTo>
                    <a:pt x="18" y="71"/>
                    <a:pt x="19" y="92"/>
                    <a:pt x="19" y="110"/>
                  </a:cubicBezTo>
                  <a:cubicBezTo>
                    <a:pt x="20" y="139"/>
                    <a:pt x="25" y="167"/>
                    <a:pt x="30" y="195"/>
                  </a:cubicBezTo>
                  <a:cubicBezTo>
                    <a:pt x="34" y="222"/>
                    <a:pt x="34" y="247"/>
                    <a:pt x="41" y="272"/>
                  </a:cubicBezTo>
                  <a:cubicBezTo>
                    <a:pt x="57" y="274"/>
                    <a:pt x="73" y="268"/>
                    <a:pt x="90" y="270"/>
                  </a:cubicBezTo>
                  <a:cubicBezTo>
                    <a:pt x="90" y="252"/>
                    <a:pt x="83" y="233"/>
                    <a:pt x="79" y="217"/>
                  </a:cubicBezTo>
                  <a:cubicBezTo>
                    <a:pt x="77" y="208"/>
                    <a:pt x="79" y="200"/>
                    <a:pt x="77" y="191"/>
                  </a:cubicBezTo>
                  <a:cubicBezTo>
                    <a:pt x="73" y="171"/>
                    <a:pt x="90" y="171"/>
                    <a:pt x="105" y="172"/>
                  </a:cubicBezTo>
                  <a:cubicBezTo>
                    <a:pt x="127" y="176"/>
                    <a:pt x="174" y="158"/>
                    <a:pt x="184" y="139"/>
                  </a:cubicBezTo>
                  <a:cubicBezTo>
                    <a:pt x="212" y="88"/>
                    <a:pt x="173" y="36"/>
                    <a:pt x="128" y="18"/>
                  </a:cubicBezTo>
                  <a:cubicBezTo>
                    <a:pt x="85" y="0"/>
                    <a:pt x="46" y="18"/>
                    <a:pt x="2" y="29"/>
                  </a:cubicBezTo>
                  <a:cubicBezTo>
                    <a:pt x="0" y="43"/>
                    <a:pt x="1" y="52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lose/>
                  <a:moveTo>
                    <a:pt x="63" y="52"/>
                  </a:moveTo>
                  <a:cubicBezTo>
                    <a:pt x="68" y="46"/>
                    <a:pt x="84" y="46"/>
                    <a:pt x="90" y="48"/>
                  </a:cubicBezTo>
                  <a:cubicBezTo>
                    <a:pt x="100" y="46"/>
                    <a:pt x="106" y="51"/>
                    <a:pt x="113" y="48"/>
                  </a:cubicBezTo>
                  <a:cubicBezTo>
                    <a:pt x="126" y="45"/>
                    <a:pt x="140" y="61"/>
                    <a:pt x="143" y="73"/>
                  </a:cubicBezTo>
                  <a:cubicBezTo>
                    <a:pt x="150" y="76"/>
                    <a:pt x="151" y="84"/>
                    <a:pt x="152" y="91"/>
                  </a:cubicBezTo>
                  <a:cubicBezTo>
                    <a:pt x="153" y="96"/>
                    <a:pt x="150" y="100"/>
                    <a:pt x="152" y="106"/>
                  </a:cubicBezTo>
                  <a:cubicBezTo>
                    <a:pt x="154" y="110"/>
                    <a:pt x="149" y="113"/>
                    <a:pt x="147" y="116"/>
                  </a:cubicBezTo>
                  <a:cubicBezTo>
                    <a:pt x="143" y="134"/>
                    <a:pt x="124" y="133"/>
                    <a:pt x="109" y="138"/>
                  </a:cubicBezTo>
                  <a:cubicBezTo>
                    <a:pt x="105" y="141"/>
                    <a:pt x="103" y="141"/>
                    <a:pt x="97" y="141"/>
                  </a:cubicBezTo>
                  <a:cubicBezTo>
                    <a:pt x="95" y="152"/>
                    <a:pt x="82" y="155"/>
                    <a:pt x="76" y="146"/>
                  </a:cubicBezTo>
                  <a:cubicBezTo>
                    <a:pt x="68" y="142"/>
                    <a:pt x="65" y="124"/>
                    <a:pt x="65" y="117"/>
                  </a:cubicBezTo>
                  <a:cubicBezTo>
                    <a:pt x="61" y="97"/>
                    <a:pt x="53" y="77"/>
                    <a:pt x="53" y="57"/>
                  </a:cubicBezTo>
                  <a:cubicBezTo>
                    <a:pt x="53" y="51"/>
                    <a:pt x="60" y="48"/>
                    <a:pt x="63" y="52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7" name="Freeform 193"/>
            <p:cNvSpPr>
              <a:spLocks/>
            </p:cNvSpPr>
            <p:nvPr userDrawn="1"/>
          </p:nvSpPr>
          <p:spPr bwMode="auto">
            <a:xfrm>
              <a:off x="3783013" y="3721100"/>
              <a:ext cx="192088" cy="238125"/>
            </a:xfrm>
            <a:custGeom>
              <a:avLst/>
              <a:gdLst>
                <a:gd name="T0" fmla="*/ 50 w 190"/>
                <a:gd name="T1" fmla="*/ 92 h 235"/>
                <a:gd name="T2" fmla="*/ 66 w 190"/>
                <a:gd name="T3" fmla="*/ 140 h 235"/>
                <a:gd name="T4" fmla="*/ 66 w 190"/>
                <a:gd name="T5" fmla="*/ 184 h 235"/>
                <a:gd name="T6" fmla="*/ 66 w 190"/>
                <a:gd name="T7" fmla="*/ 211 h 235"/>
                <a:gd name="T8" fmla="*/ 57 w 190"/>
                <a:gd name="T9" fmla="*/ 234 h 235"/>
                <a:gd name="T10" fmla="*/ 117 w 190"/>
                <a:gd name="T11" fmla="*/ 232 h 235"/>
                <a:gd name="T12" fmla="*/ 97 w 190"/>
                <a:gd name="T13" fmla="*/ 211 h 235"/>
                <a:gd name="T14" fmla="*/ 97 w 190"/>
                <a:gd name="T15" fmla="*/ 163 h 235"/>
                <a:gd name="T16" fmla="*/ 108 w 190"/>
                <a:gd name="T17" fmla="*/ 129 h 235"/>
                <a:gd name="T18" fmla="*/ 148 w 190"/>
                <a:gd name="T19" fmla="*/ 76 h 235"/>
                <a:gd name="T20" fmla="*/ 190 w 190"/>
                <a:gd name="T21" fmla="*/ 23 h 235"/>
                <a:gd name="T22" fmla="*/ 157 w 190"/>
                <a:gd name="T23" fmla="*/ 20 h 235"/>
                <a:gd name="T24" fmla="*/ 133 w 190"/>
                <a:gd name="T25" fmla="*/ 17 h 235"/>
                <a:gd name="T26" fmla="*/ 129 w 190"/>
                <a:gd name="T27" fmla="*/ 21 h 235"/>
                <a:gd name="T28" fmla="*/ 125 w 190"/>
                <a:gd name="T29" fmla="*/ 38 h 235"/>
                <a:gd name="T30" fmla="*/ 88 w 190"/>
                <a:gd name="T31" fmla="*/ 98 h 235"/>
                <a:gd name="T32" fmla="*/ 58 w 190"/>
                <a:gd name="T33" fmla="*/ 29 h 235"/>
                <a:gd name="T34" fmla="*/ 46 w 190"/>
                <a:gd name="T35" fmla="*/ 4 h 235"/>
                <a:gd name="T36" fmla="*/ 50 w 190"/>
                <a:gd name="T37" fmla="*/ 9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235">
                  <a:moveTo>
                    <a:pt x="50" y="92"/>
                  </a:moveTo>
                  <a:cubicBezTo>
                    <a:pt x="58" y="109"/>
                    <a:pt x="66" y="119"/>
                    <a:pt x="66" y="140"/>
                  </a:cubicBezTo>
                  <a:cubicBezTo>
                    <a:pt x="66" y="155"/>
                    <a:pt x="66" y="170"/>
                    <a:pt x="66" y="184"/>
                  </a:cubicBezTo>
                  <a:cubicBezTo>
                    <a:pt x="66" y="189"/>
                    <a:pt x="69" y="207"/>
                    <a:pt x="66" y="211"/>
                  </a:cubicBezTo>
                  <a:cubicBezTo>
                    <a:pt x="65" y="216"/>
                    <a:pt x="52" y="228"/>
                    <a:pt x="57" y="234"/>
                  </a:cubicBezTo>
                  <a:cubicBezTo>
                    <a:pt x="58" y="235"/>
                    <a:pt x="110" y="232"/>
                    <a:pt x="117" y="232"/>
                  </a:cubicBezTo>
                  <a:cubicBezTo>
                    <a:pt x="112" y="225"/>
                    <a:pt x="100" y="220"/>
                    <a:pt x="97" y="211"/>
                  </a:cubicBezTo>
                  <a:cubicBezTo>
                    <a:pt x="94" y="200"/>
                    <a:pt x="97" y="176"/>
                    <a:pt x="97" y="163"/>
                  </a:cubicBezTo>
                  <a:cubicBezTo>
                    <a:pt x="97" y="146"/>
                    <a:pt x="95" y="139"/>
                    <a:pt x="108" y="129"/>
                  </a:cubicBezTo>
                  <a:cubicBezTo>
                    <a:pt x="122" y="116"/>
                    <a:pt x="136" y="93"/>
                    <a:pt x="148" y="76"/>
                  </a:cubicBezTo>
                  <a:cubicBezTo>
                    <a:pt x="160" y="55"/>
                    <a:pt x="174" y="40"/>
                    <a:pt x="190" y="23"/>
                  </a:cubicBezTo>
                  <a:cubicBezTo>
                    <a:pt x="177" y="23"/>
                    <a:pt x="168" y="20"/>
                    <a:pt x="157" y="20"/>
                  </a:cubicBezTo>
                  <a:cubicBezTo>
                    <a:pt x="150" y="19"/>
                    <a:pt x="141" y="16"/>
                    <a:pt x="133" y="17"/>
                  </a:cubicBezTo>
                  <a:cubicBezTo>
                    <a:pt x="132" y="18"/>
                    <a:pt x="129" y="19"/>
                    <a:pt x="129" y="21"/>
                  </a:cubicBezTo>
                  <a:cubicBezTo>
                    <a:pt x="130" y="32"/>
                    <a:pt x="129" y="28"/>
                    <a:pt x="125" y="38"/>
                  </a:cubicBezTo>
                  <a:cubicBezTo>
                    <a:pt x="116" y="59"/>
                    <a:pt x="103" y="81"/>
                    <a:pt x="88" y="98"/>
                  </a:cubicBezTo>
                  <a:cubicBezTo>
                    <a:pt x="79" y="75"/>
                    <a:pt x="65" y="54"/>
                    <a:pt x="58" y="29"/>
                  </a:cubicBezTo>
                  <a:cubicBezTo>
                    <a:pt x="56" y="20"/>
                    <a:pt x="57" y="0"/>
                    <a:pt x="46" y="4"/>
                  </a:cubicBezTo>
                  <a:cubicBezTo>
                    <a:pt x="0" y="22"/>
                    <a:pt x="14" y="9"/>
                    <a:pt x="50" y="92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8" name="Freeform 194"/>
            <p:cNvSpPr>
              <a:spLocks noEditPoints="1"/>
            </p:cNvSpPr>
            <p:nvPr userDrawn="1"/>
          </p:nvSpPr>
          <p:spPr bwMode="auto">
            <a:xfrm>
              <a:off x="2752725" y="4046538"/>
              <a:ext cx="128588" cy="228600"/>
            </a:xfrm>
            <a:custGeom>
              <a:avLst/>
              <a:gdLst>
                <a:gd name="T0" fmla="*/ 0 w 126"/>
                <a:gd name="T1" fmla="*/ 0 h 226"/>
                <a:gd name="T2" fmla="*/ 2 w 126"/>
                <a:gd name="T3" fmla="*/ 107 h 226"/>
                <a:gd name="T4" fmla="*/ 2 w 126"/>
                <a:gd name="T5" fmla="*/ 183 h 226"/>
                <a:gd name="T6" fmla="*/ 2 w 126"/>
                <a:gd name="T7" fmla="*/ 209 h 226"/>
                <a:gd name="T8" fmla="*/ 2 w 126"/>
                <a:gd name="T9" fmla="*/ 221 h 226"/>
                <a:gd name="T10" fmla="*/ 26 w 126"/>
                <a:gd name="T11" fmla="*/ 219 h 226"/>
                <a:gd name="T12" fmla="*/ 74 w 126"/>
                <a:gd name="T13" fmla="*/ 217 h 226"/>
                <a:gd name="T14" fmla="*/ 125 w 126"/>
                <a:gd name="T15" fmla="*/ 159 h 226"/>
                <a:gd name="T16" fmla="*/ 65 w 126"/>
                <a:gd name="T17" fmla="*/ 116 h 226"/>
                <a:gd name="T18" fmla="*/ 112 w 126"/>
                <a:gd name="T19" fmla="*/ 86 h 226"/>
                <a:gd name="T20" fmla="*/ 117 w 126"/>
                <a:gd name="T21" fmla="*/ 54 h 226"/>
                <a:gd name="T22" fmla="*/ 66 w 126"/>
                <a:gd name="T23" fmla="*/ 11 h 226"/>
                <a:gd name="T24" fmla="*/ 0 w 126"/>
                <a:gd name="T25" fmla="*/ 0 h 226"/>
                <a:gd name="T26" fmla="*/ 0 w 126"/>
                <a:gd name="T27" fmla="*/ 0 h 226"/>
                <a:gd name="T28" fmla="*/ 100 w 126"/>
                <a:gd name="T29" fmla="*/ 165 h 226"/>
                <a:gd name="T30" fmla="*/ 95 w 126"/>
                <a:gd name="T31" fmla="*/ 174 h 226"/>
                <a:gd name="T32" fmla="*/ 78 w 126"/>
                <a:gd name="T33" fmla="*/ 196 h 226"/>
                <a:gd name="T34" fmla="*/ 65 w 126"/>
                <a:gd name="T35" fmla="*/ 199 h 226"/>
                <a:gd name="T36" fmla="*/ 29 w 126"/>
                <a:gd name="T37" fmla="*/ 204 h 226"/>
                <a:gd name="T38" fmla="*/ 27 w 126"/>
                <a:gd name="T39" fmla="*/ 186 h 226"/>
                <a:gd name="T40" fmla="*/ 27 w 126"/>
                <a:gd name="T41" fmla="*/ 159 h 226"/>
                <a:gd name="T42" fmla="*/ 32 w 126"/>
                <a:gd name="T43" fmla="*/ 133 h 226"/>
                <a:gd name="T44" fmla="*/ 38 w 126"/>
                <a:gd name="T45" fmla="*/ 127 h 226"/>
                <a:gd name="T46" fmla="*/ 91 w 126"/>
                <a:gd name="T47" fmla="*/ 149 h 226"/>
                <a:gd name="T48" fmla="*/ 100 w 126"/>
                <a:gd name="T49" fmla="*/ 165 h 226"/>
                <a:gd name="T50" fmla="*/ 100 w 126"/>
                <a:gd name="T51" fmla="*/ 165 h 226"/>
                <a:gd name="T52" fmla="*/ 51 w 126"/>
                <a:gd name="T53" fmla="*/ 139 h 226"/>
                <a:gd name="T54" fmla="*/ 53 w 126"/>
                <a:gd name="T55" fmla="*/ 139 h 226"/>
                <a:gd name="T56" fmla="*/ 53 w 126"/>
                <a:gd name="T57" fmla="*/ 139 h 226"/>
                <a:gd name="T58" fmla="*/ 51 w 126"/>
                <a:gd name="T59" fmla="*/ 139 h 226"/>
                <a:gd name="T60" fmla="*/ 38 w 126"/>
                <a:gd name="T61" fmla="*/ 172 h 226"/>
                <a:gd name="T62" fmla="*/ 38 w 126"/>
                <a:gd name="T63" fmla="*/ 171 h 226"/>
                <a:gd name="T64" fmla="*/ 39 w 126"/>
                <a:gd name="T65" fmla="*/ 172 h 226"/>
                <a:gd name="T66" fmla="*/ 38 w 126"/>
                <a:gd name="T67" fmla="*/ 172 h 226"/>
                <a:gd name="T68" fmla="*/ 38 w 126"/>
                <a:gd name="T69" fmla="*/ 172 h 226"/>
                <a:gd name="T70" fmla="*/ 90 w 126"/>
                <a:gd name="T71" fmla="*/ 58 h 226"/>
                <a:gd name="T72" fmla="*/ 85 w 126"/>
                <a:gd name="T73" fmla="*/ 82 h 226"/>
                <a:gd name="T74" fmla="*/ 75 w 126"/>
                <a:gd name="T75" fmla="*/ 87 h 226"/>
                <a:gd name="T76" fmla="*/ 67 w 126"/>
                <a:gd name="T77" fmla="*/ 91 h 226"/>
                <a:gd name="T78" fmla="*/ 40 w 126"/>
                <a:gd name="T79" fmla="*/ 93 h 226"/>
                <a:gd name="T80" fmla="*/ 25 w 126"/>
                <a:gd name="T81" fmla="*/ 82 h 226"/>
                <a:gd name="T82" fmla="*/ 25 w 126"/>
                <a:gd name="T83" fmla="*/ 40 h 226"/>
                <a:gd name="T84" fmla="*/ 51 w 126"/>
                <a:gd name="T85" fmla="*/ 26 h 226"/>
                <a:gd name="T86" fmla="*/ 88 w 126"/>
                <a:gd name="T87" fmla="*/ 50 h 226"/>
                <a:gd name="T88" fmla="*/ 90 w 126"/>
                <a:gd name="T89" fmla="*/ 5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226">
                  <a:moveTo>
                    <a:pt x="0" y="0"/>
                  </a:moveTo>
                  <a:cubicBezTo>
                    <a:pt x="4" y="34"/>
                    <a:pt x="2" y="72"/>
                    <a:pt x="2" y="107"/>
                  </a:cubicBezTo>
                  <a:cubicBezTo>
                    <a:pt x="2" y="132"/>
                    <a:pt x="2" y="158"/>
                    <a:pt x="2" y="183"/>
                  </a:cubicBezTo>
                  <a:cubicBezTo>
                    <a:pt x="2" y="193"/>
                    <a:pt x="2" y="201"/>
                    <a:pt x="2" y="209"/>
                  </a:cubicBezTo>
                  <a:cubicBezTo>
                    <a:pt x="2" y="211"/>
                    <a:pt x="1" y="219"/>
                    <a:pt x="2" y="221"/>
                  </a:cubicBezTo>
                  <a:cubicBezTo>
                    <a:pt x="4" y="226"/>
                    <a:pt x="20" y="220"/>
                    <a:pt x="26" y="219"/>
                  </a:cubicBezTo>
                  <a:cubicBezTo>
                    <a:pt x="41" y="217"/>
                    <a:pt x="58" y="219"/>
                    <a:pt x="74" y="217"/>
                  </a:cubicBezTo>
                  <a:cubicBezTo>
                    <a:pt x="97" y="213"/>
                    <a:pt x="124" y="178"/>
                    <a:pt x="125" y="159"/>
                  </a:cubicBezTo>
                  <a:cubicBezTo>
                    <a:pt x="126" y="131"/>
                    <a:pt x="93" y="123"/>
                    <a:pt x="65" y="116"/>
                  </a:cubicBezTo>
                  <a:cubicBezTo>
                    <a:pt x="88" y="107"/>
                    <a:pt x="104" y="107"/>
                    <a:pt x="112" y="86"/>
                  </a:cubicBezTo>
                  <a:cubicBezTo>
                    <a:pt x="117" y="76"/>
                    <a:pt x="123" y="67"/>
                    <a:pt x="117" y="54"/>
                  </a:cubicBezTo>
                  <a:cubicBezTo>
                    <a:pt x="105" y="30"/>
                    <a:pt x="98" y="16"/>
                    <a:pt x="66" y="11"/>
                  </a:cubicBezTo>
                  <a:cubicBezTo>
                    <a:pt x="43" y="8"/>
                    <a:pt x="22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00" y="165"/>
                  </a:moveTo>
                  <a:cubicBezTo>
                    <a:pt x="100" y="167"/>
                    <a:pt x="95" y="171"/>
                    <a:pt x="95" y="174"/>
                  </a:cubicBezTo>
                  <a:cubicBezTo>
                    <a:pt x="94" y="182"/>
                    <a:pt x="86" y="190"/>
                    <a:pt x="78" y="196"/>
                  </a:cubicBezTo>
                  <a:cubicBezTo>
                    <a:pt x="75" y="198"/>
                    <a:pt x="69" y="198"/>
                    <a:pt x="65" y="199"/>
                  </a:cubicBezTo>
                  <a:cubicBezTo>
                    <a:pt x="53" y="204"/>
                    <a:pt x="42" y="204"/>
                    <a:pt x="29" y="204"/>
                  </a:cubicBezTo>
                  <a:cubicBezTo>
                    <a:pt x="18" y="204"/>
                    <a:pt x="27" y="190"/>
                    <a:pt x="27" y="186"/>
                  </a:cubicBezTo>
                  <a:cubicBezTo>
                    <a:pt x="27" y="176"/>
                    <a:pt x="27" y="168"/>
                    <a:pt x="27" y="159"/>
                  </a:cubicBezTo>
                  <a:cubicBezTo>
                    <a:pt x="27" y="155"/>
                    <a:pt x="20" y="132"/>
                    <a:pt x="32" y="133"/>
                  </a:cubicBezTo>
                  <a:cubicBezTo>
                    <a:pt x="31" y="129"/>
                    <a:pt x="34" y="126"/>
                    <a:pt x="38" y="127"/>
                  </a:cubicBezTo>
                  <a:cubicBezTo>
                    <a:pt x="58" y="132"/>
                    <a:pt x="79" y="131"/>
                    <a:pt x="91" y="149"/>
                  </a:cubicBezTo>
                  <a:cubicBezTo>
                    <a:pt x="97" y="156"/>
                    <a:pt x="100" y="158"/>
                    <a:pt x="100" y="165"/>
                  </a:cubicBezTo>
                  <a:cubicBezTo>
                    <a:pt x="100" y="165"/>
                    <a:pt x="100" y="165"/>
                    <a:pt x="100" y="165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3" y="139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  <a:moveTo>
                    <a:pt x="38" y="172"/>
                  </a:moveTo>
                  <a:cubicBezTo>
                    <a:pt x="38" y="172"/>
                    <a:pt x="38" y="172"/>
                    <a:pt x="38" y="171"/>
                  </a:cubicBezTo>
                  <a:cubicBezTo>
                    <a:pt x="38" y="172"/>
                    <a:pt x="38" y="172"/>
                    <a:pt x="39" y="172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38" y="172"/>
                    <a:pt x="38" y="172"/>
                    <a:pt x="38" y="172"/>
                  </a:cubicBezTo>
                  <a:close/>
                  <a:moveTo>
                    <a:pt x="90" y="58"/>
                  </a:moveTo>
                  <a:cubicBezTo>
                    <a:pt x="93" y="65"/>
                    <a:pt x="87" y="75"/>
                    <a:pt x="85" y="82"/>
                  </a:cubicBezTo>
                  <a:cubicBezTo>
                    <a:pt x="84" y="85"/>
                    <a:pt x="80" y="84"/>
                    <a:pt x="75" y="87"/>
                  </a:cubicBezTo>
                  <a:cubicBezTo>
                    <a:pt x="74" y="88"/>
                    <a:pt x="71" y="91"/>
                    <a:pt x="67" y="91"/>
                  </a:cubicBezTo>
                  <a:cubicBezTo>
                    <a:pt x="57" y="91"/>
                    <a:pt x="53" y="96"/>
                    <a:pt x="40" y="93"/>
                  </a:cubicBezTo>
                  <a:cubicBezTo>
                    <a:pt x="32" y="91"/>
                    <a:pt x="25" y="92"/>
                    <a:pt x="25" y="82"/>
                  </a:cubicBezTo>
                  <a:cubicBezTo>
                    <a:pt x="25" y="69"/>
                    <a:pt x="25" y="55"/>
                    <a:pt x="25" y="40"/>
                  </a:cubicBezTo>
                  <a:cubicBezTo>
                    <a:pt x="25" y="29"/>
                    <a:pt x="36" y="21"/>
                    <a:pt x="51" y="26"/>
                  </a:cubicBezTo>
                  <a:cubicBezTo>
                    <a:pt x="66" y="32"/>
                    <a:pt x="80" y="40"/>
                    <a:pt x="88" y="50"/>
                  </a:cubicBezTo>
                  <a:cubicBezTo>
                    <a:pt x="89" y="52"/>
                    <a:pt x="89" y="57"/>
                    <a:pt x="90" y="58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9" name="Freeform 195"/>
            <p:cNvSpPr>
              <a:spLocks noEditPoints="1"/>
            </p:cNvSpPr>
            <p:nvPr userDrawn="1"/>
          </p:nvSpPr>
          <p:spPr bwMode="auto">
            <a:xfrm>
              <a:off x="3795713" y="4052888"/>
              <a:ext cx="157163" cy="258763"/>
            </a:xfrm>
            <a:custGeom>
              <a:avLst/>
              <a:gdLst>
                <a:gd name="T0" fmla="*/ 0 w 155"/>
                <a:gd name="T1" fmla="*/ 234 h 254"/>
                <a:gd name="T2" fmla="*/ 19 w 155"/>
                <a:gd name="T3" fmla="*/ 151 h 254"/>
                <a:gd name="T4" fmla="*/ 40 w 155"/>
                <a:gd name="T5" fmla="*/ 37 h 254"/>
                <a:gd name="T6" fmla="*/ 51 w 155"/>
                <a:gd name="T7" fmla="*/ 2 h 254"/>
                <a:gd name="T8" fmla="*/ 83 w 155"/>
                <a:gd name="T9" fmla="*/ 2 h 254"/>
                <a:gd name="T10" fmla="*/ 103 w 155"/>
                <a:gd name="T11" fmla="*/ 23 h 254"/>
                <a:gd name="T12" fmla="*/ 129 w 155"/>
                <a:gd name="T13" fmla="*/ 85 h 254"/>
                <a:gd name="T14" fmla="*/ 135 w 155"/>
                <a:gd name="T15" fmla="*/ 105 h 254"/>
                <a:gd name="T16" fmla="*/ 138 w 155"/>
                <a:gd name="T17" fmla="*/ 148 h 254"/>
                <a:gd name="T18" fmla="*/ 142 w 155"/>
                <a:gd name="T19" fmla="*/ 175 h 254"/>
                <a:gd name="T20" fmla="*/ 145 w 155"/>
                <a:gd name="T21" fmla="*/ 221 h 254"/>
                <a:gd name="T22" fmla="*/ 120 w 155"/>
                <a:gd name="T23" fmla="*/ 239 h 254"/>
                <a:gd name="T24" fmla="*/ 118 w 155"/>
                <a:gd name="T25" fmla="*/ 174 h 254"/>
                <a:gd name="T26" fmla="*/ 79 w 155"/>
                <a:gd name="T27" fmla="*/ 172 h 254"/>
                <a:gd name="T28" fmla="*/ 36 w 155"/>
                <a:gd name="T29" fmla="*/ 172 h 254"/>
                <a:gd name="T30" fmla="*/ 24 w 155"/>
                <a:gd name="T31" fmla="*/ 216 h 254"/>
                <a:gd name="T32" fmla="*/ 0 w 155"/>
                <a:gd name="T33" fmla="*/ 234 h 254"/>
                <a:gd name="T34" fmla="*/ 0 w 155"/>
                <a:gd name="T35" fmla="*/ 234 h 254"/>
                <a:gd name="T36" fmla="*/ 48 w 155"/>
                <a:gd name="T37" fmla="*/ 144 h 254"/>
                <a:gd name="T38" fmla="*/ 77 w 155"/>
                <a:gd name="T39" fmla="*/ 144 h 254"/>
                <a:gd name="T40" fmla="*/ 95 w 155"/>
                <a:gd name="T41" fmla="*/ 144 h 254"/>
                <a:gd name="T42" fmla="*/ 114 w 155"/>
                <a:gd name="T43" fmla="*/ 112 h 254"/>
                <a:gd name="T44" fmla="*/ 110 w 155"/>
                <a:gd name="T45" fmla="*/ 93 h 254"/>
                <a:gd name="T46" fmla="*/ 97 w 155"/>
                <a:gd name="T47" fmla="*/ 66 h 254"/>
                <a:gd name="T48" fmla="*/ 80 w 155"/>
                <a:gd name="T49" fmla="*/ 40 h 254"/>
                <a:gd name="T50" fmla="*/ 57 w 155"/>
                <a:gd name="T51" fmla="*/ 54 h 254"/>
                <a:gd name="T52" fmla="*/ 55 w 155"/>
                <a:gd name="T53" fmla="*/ 63 h 254"/>
                <a:gd name="T54" fmla="*/ 49 w 155"/>
                <a:gd name="T55" fmla="*/ 113 h 254"/>
                <a:gd name="T56" fmla="*/ 43 w 155"/>
                <a:gd name="T57" fmla="*/ 133 h 254"/>
                <a:gd name="T58" fmla="*/ 48 w 155"/>
                <a:gd name="T59" fmla="*/ 14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254">
                  <a:moveTo>
                    <a:pt x="0" y="234"/>
                  </a:moveTo>
                  <a:cubicBezTo>
                    <a:pt x="4" y="205"/>
                    <a:pt x="13" y="178"/>
                    <a:pt x="19" y="151"/>
                  </a:cubicBezTo>
                  <a:cubicBezTo>
                    <a:pt x="28" y="114"/>
                    <a:pt x="26" y="73"/>
                    <a:pt x="40" y="37"/>
                  </a:cubicBezTo>
                  <a:cubicBezTo>
                    <a:pt x="44" y="24"/>
                    <a:pt x="35" y="2"/>
                    <a:pt x="51" y="2"/>
                  </a:cubicBezTo>
                  <a:cubicBezTo>
                    <a:pt x="63" y="2"/>
                    <a:pt x="71" y="4"/>
                    <a:pt x="83" y="2"/>
                  </a:cubicBezTo>
                  <a:cubicBezTo>
                    <a:pt x="97" y="0"/>
                    <a:pt x="97" y="11"/>
                    <a:pt x="103" y="23"/>
                  </a:cubicBezTo>
                  <a:cubicBezTo>
                    <a:pt x="111" y="41"/>
                    <a:pt x="124" y="64"/>
                    <a:pt x="129" y="85"/>
                  </a:cubicBezTo>
                  <a:cubicBezTo>
                    <a:pt x="131" y="92"/>
                    <a:pt x="132" y="98"/>
                    <a:pt x="135" y="105"/>
                  </a:cubicBezTo>
                  <a:cubicBezTo>
                    <a:pt x="138" y="116"/>
                    <a:pt x="138" y="135"/>
                    <a:pt x="138" y="148"/>
                  </a:cubicBezTo>
                  <a:cubicBezTo>
                    <a:pt x="138" y="157"/>
                    <a:pt x="142" y="165"/>
                    <a:pt x="142" y="175"/>
                  </a:cubicBezTo>
                  <a:cubicBezTo>
                    <a:pt x="142" y="191"/>
                    <a:pt x="141" y="206"/>
                    <a:pt x="145" y="221"/>
                  </a:cubicBezTo>
                  <a:cubicBezTo>
                    <a:pt x="155" y="254"/>
                    <a:pt x="132" y="234"/>
                    <a:pt x="120" y="239"/>
                  </a:cubicBezTo>
                  <a:cubicBezTo>
                    <a:pt x="120" y="230"/>
                    <a:pt x="124" y="179"/>
                    <a:pt x="118" y="174"/>
                  </a:cubicBezTo>
                  <a:cubicBezTo>
                    <a:pt x="115" y="173"/>
                    <a:pt x="82" y="172"/>
                    <a:pt x="79" y="172"/>
                  </a:cubicBezTo>
                  <a:cubicBezTo>
                    <a:pt x="64" y="172"/>
                    <a:pt x="50" y="172"/>
                    <a:pt x="36" y="172"/>
                  </a:cubicBezTo>
                  <a:cubicBezTo>
                    <a:pt x="35" y="188"/>
                    <a:pt x="25" y="201"/>
                    <a:pt x="24" y="216"/>
                  </a:cubicBezTo>
                  <a:cubicBezTo>
                    <a:pt x="22" y="231"/>
                    <a:pt x="16" y="244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lose/>
                  <a:moveTo>
                    <a:pt x="48" y="144"/>
                  </a:moveTo>
                  <a:cubicBezTo>
                    <a:pt x="53" y="153"/>
                    <a:pt x="71" y="148"/>
                    <a:pt x="77" y="144"/>
                  </a:cubicBezTo>
                  <a:cubicBezTo>
                    <a:pt x="83" y="144"/>
                    <a:pt x="89" y="144"/>
                    <a:pt x="95" y="144"/>
                  </a:cubicBezTo>
                  <a:cubicBezTo>
                    <a:pt x="113" y="156"/>
                    <a:pt x="114" y="125"/>
                    <a:pt x="114" y="112"/>
                  </a:cubicBezTo>
                  <a:cubicBezTo>
                    <a:pt x="114" y="110"/>
                    <a:pt x="111" y="94"/>
                    <a:pt x="110" y="93"/>
                  </a:cubicBezTo>
                  <a:cubicBezTo>
                    <a:pt x="103" y="86"/>
                    <a:pt x="103" y="73"/>
                    <a:pt x="97" y="66"/>
                  </a:cubicBezTo>
                  <a:cubicBezTo>
                    <a:pt x="97" y="59"/>
                    <a:pt x="88" y="40"/>
                    <a:pt x="80" y="40"/>
                  </a:cubicBezTo>
                  <a:cubicBezTo>
                    <a:pt x="72" y="40"/>
                    <a:pt x="57" y="38"/>
                    <a:pt x="57" y="54"/>
                  </a:cubicBezTo>
                  <a:cubicBezTo>
                    <a:pt x="57" y="57"/>
                    <a:pt x="55" y="59"/>
                    <a:pt x="55" y="63"/>
                  </a:cubicBezTo>
                  <a:cubicBezTo>
                    <a:pt x="55" y="80"/>
                    <a:pt x="49" y="96"/>
                    <a:pt x="49" y="113"/>
                  </a:cubicBezTo>
                  <a:cubicBezTo>
                    <a:pt x="45" y="120"/>
                    <a:pt x="46" y="126"/>
                    <a:pt x="43" y="133"/>
                  </a:cubicBezTo>
                  <a:cubicBezTo>
                    <a:pt x="41" y="137"/>
                    <a:pt x="43" y="143"/>
                    <a:pt x="48" y="1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0" name="Freeform 196"/>
            <p:cNvSpPr>
              <a:spLocks noEditPoints="1"/>
            </p:cNvSpPr>
            <p:nvPr userDrawn="1"/>
          </p:nvSpPr>
          <p:spPr bwMode="auto">
            <a:xfrm>
              <a:off x="3597275" y="4051300"/>
              <a:ext cx="150813" cy="219075"/>
            </a:xfrm>
            <a:custGeom>
              <a:avLst/>
              <a:gdLst>
                <a:gd name="T0" fmla="*/ 23 w 148"/>
                <a:gd name="T1" fmla="*/ 59 h 216"/>
                <a:gd name="T2" fmla="*/ 23 w 148"/>
                <a:gd name="T3" fmla="*/ 135 h 216"/>
                <a:gd name="T4" fmla="*/ 23 w 148"/>
                <a:gd name="T5" fmla="*/ 173 h 216"/>
                <a:gd name="T6" fmla="*/ 23 w 148"/>
                <a:gd name="T7" fmla="*/ 191 h 216"/>
                <a:gd name="T8" fmla="*/ 12 w 148"/>
                <a:gd name="T9" fmla="*/ 212 h 216"/>
                <a:gd name="T10" fmla="*/ 54 w 148"/>
                <a:gd name="T11" fmla="*/ 214 h 216"/>
                <a:gd name="T12" fmla="*/ 130 w 148"/>
                <a:gd name="T13" fmla="*/ 181 h 216"/>
                <a:gd name="T14" fmla="*/ 146 w 148"/>
                <a:gd name="T15" fmla="*/ 111 h 216"/>
                <a:gd name="T16" fmla="*/ 99 w 148"/>
                <a:gd name="T17" fmla="*/ 16 h 216"/>
                <a:gd name="T18" fmla="*/ 33 w 148"/>
                <a:gd name="T19" fmla="*/ 6 h 216"/>
                <a:gd name="T20" fmla="*/ 23 w 148"/>
                <a:gd name="T21" fmla="*/ 59 h 216"/>
                <a:gd name="T22" fmla="*/ 23 w 148"/>
                <a:gd name="T23" fmla="*/ 59 h 216"/>
                <a:gd name="T24" fmla="*/ 55 w 148"/>
                <a:gd name="T25" fmla="*/ 44 h 216"/>
                <a:gd name="T26" fmla="*/ 63 w 148"/>
                <a:gd name="T27" fmla="*/ 44 h 216"/>
                <a:gd name="T28" fmla="*/ 85 w 148"/>
                <a:gd name="T29" fmla="*/ 50 h 216"/>
                <a:gd name="T30" fmla="*/ 112 w 148"/>
                <a:gd name="T31" fmla="*/ 74 h 216"/>
                <a:gd name="T32" fmla="*/ 122 w 148"/>
                <a:gd name="T33" fmla="*/ 103 h 216"/>
                <a:gd name="T34" fmla="*/ 122 w 148"/>
                <a:gd name="T35" fmla="*/ 108 h 216"/>
                <a:gd name="T36" fmla="*/ 125 w 148"/>
                <a:gd name="T37" fmla="*/ 134 h 216"/>
                <a:gd name="T38" fmla="*/ 110 w 148"/>
                <a:gd name="T39" fmla="*/ 163 h 216"/>
                <a:gd name="T40" fmla="*/ 73 w 148"/>
                <a:gd name="T41" fmla="*/ 181 h 216"/>
                <a:gd name="T42" fmla="*/ 60 w 148"/>
                <a:gd name="T43" fmla="*/ 182 h 216"/>
                <a:gd name="T44" fmla="*/ 51 w 148"/>
                <a:gd name="T45" fmla="*/ 152 h 216"/>
                <a:gd name="T46" fmla="*/ 49 w 148"/>
                <a:gd name="T47" fmla="*/ 146 h 216"/>
                <a:gd name="T48" fmla="*/ 49 w 148"/>
                <a:gd name="T49" fmla="*/ 49 h 216"/>
                <a:gd name="T50" fmla="*/ 55 w 148"/>
                <a:gd name="T51" fmla="*/ 4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216">
                  <a:moveTo>
                    <a:pt x="23" y="59"/>
                  </a:moveTo>
                  <a:cubicBezTo>
                    <a:pt x="23" y="84"/>
                    <a:pt x="23" y="111"/>
                    <a:pt x="23" y="135"/>
                  </a:cubicBezTo>
                  <a:cubicBezTo>
                    <a:pt x="23" y="147"/>
                    <a:pt x="23" y="160"/>
                    <a:pt x="23" y="173"/>
                  </a:cubicBezTo>
                  <a:cubicBezTo>
                    <a:pt x="23" y="176"/>
                    <a:pt x="24" y="187"/>
                    <a:pt x="23" y="191"/>
                  </a:cubicBezTo>
                  <a:cubicBezTo>
                    <a:pt x="20" y="200"/>
                    <a:pt x="14" y="201"/>
                    <a:pt x="12" y="212"/>
                  </a:cubicBezTo>
                  <a:cubicBezTo>
                    <a:pt x="24" y="216"/>
                    <a:pt x="41" y="214"/>
                    <a:pt x="54" y="214"/>
                  </a:cubicBezTo>
                  <a:cubicBezTo>
                    <a:pt x="85" y="214"/>
                    <a:pt x="110" y="208"/>
                    <a:pt x="130" y="181"/>
                  </a:cubicBezTo>
                  <a:cubicBezTo>
                    <a:pt x="143" y="163"/>
                    <a:pt x="148" y="134"/>
                    <a:pt x="146" y="111"/>
                  </a:cubicBezTo>
                  <a:cubicBezTo>
                    <a:pt x="144" y="66"/>
                    <a:pt x="136" y="36"/>
                    <a:pt x="99" y="16"/>
                  </a:cubicBezTo>
                  <a:cubicBezTo>
                    <a:pt x="79" y="4"/>
                    <a:pt x="55" y="11"/>
                    <a:pt x="33" y="6"/>
                  </a:cubicBezTo>
                  <a:cubicBezTo>
                    <a:pt x="0" y="0"/>
                    <a:pt x="23" y="18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lose/>
                  <a:moveTo>
                    <a:pt x="55" y="44"/>
                  </a:moveTo>
                  <a:cubicBezTo>
                    <a:pt x="57" y="41"/>
                    <a:pt x="60" y="43"/>
                    <a:pt x="63" y="44"/>
                  </a:cubicBezTo>
                  <a:cubicBezTo>
                    <a:pt x="71" y="44"/>
                    <a:pt x="78" y="47"/>
                    <a:pt x="85" y="50"/>
                  </a:cubicBezTo>
                  <a:cubicBezTo>
                    <a:pt x="94" y="50"/>
                    <a:pt x="106" y="67"/>
                    <a:pt x="112" y="74"/>
                  </a:cubicBezTo>
                  <a:cubicBezTo>
                    <a:pt x="118" y="81"/>
                    <a:pt x="119" y="95"/>
                    <a:pt x="122" y="103"/>
                  </a:cubicBezTo>
                  <a:cubicBezTo>
                    <a:pt x="123" y="105"/>
                    <a:pt x="122" y="106"/>
                    <a:pt x="122" y="108"/>
                  </a:cubicBezTo>
                  <a:cubicBezTo>
                    <a:pt x="126" y="115"/>
                    <a:pt x="125" y="126"/>
                    <a:pt x="125" y="134"/>
                  </a:cubicBezTo>
                  <a:cubicBezTo>
                    <a:pt x="125" y="141"/>
                    <a:pt x="115" y="161"/>
                    <a:pt x="110" y="163"/>
                  </a:cubicBezTo>
                  <a:cubicBezTo>
                    <a:pt x="99" y="176"/>
                    <a:pt x="86" y="176"/>
                    <a:pt x="73" y="181"/>
                  </a:cubicBezTo>
                  <a:cubicBezTo>
                    <a:pt x="71" y="181"/>
                    <a:pt x="62" y="183"/>
                    <a:pt x="60" y="182"/>
                  </a:cubicBezTo>
                  <a:cubicBezTo>
                    <a:pt x="50" y="176"/>
                    <a:pt x="51" y="163"/>
                    <a:pt x="51" y="152"/>
                  </a:cubicBezTo>
                  <a:cubicBezTo>
                    <a:pt x="50" y="151"/>
                    <a:pt x="49" y="149"/>
                    <a:pt x="49" y="146"/>
                  </a:cubicBezTo>
                  <a:cubicBezTo>
                    <a:pt x="49" y="113"/>
                    <a:pt x="49" y="81"/>
                    <a:pt x="49" y="49"/>
                  </a:cubicBezTo>
                  <a:cubicBezTo>
                    <a:pt x="49" y="45"/>
                    <a:pt x="52" y="43"/>
                    <a:pt x="55" y="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1" name="Freeform 197"/>
            <p:cNvSpPr>
              <a:spLocks/>
            </p:cNvSpPr>
            <p:nvPr userDrawn="1"/>
          </p:nvSpPr>
          <p:spPr bwMode="auto">
            <a:xfrm>
              <a:off x="3429000" y="4046538"/>
              <a:ext cx="138113" cy="204788"/>
            </a:xfrm>
            <a:custGeom>
              <a:avLst/>
              <a:gdLst>
                <a:gd name="T0" fmla="*/ 2 w 136"/>
                <a:gd name="T1" fmla="*/ 7 h 202"/>
                <a:gd name="T2" fmla="*/ 0 w 136"/>
                <a:gd name="T3" fmla="*/ 198 h 202"/>
                <a:gd name="T4" fmla="*/ 27 w 136"/>
                <a:gd name="T5" fmla="*/ 198 h 202"/>
                <a:gd name="T6" fmla="*/ 24 w 136"/>
                <a:gd name="T7" fmla="*/ 180 h 202"/>
                <a:gd name="T8" fmla="*/ 21 w 136"/>
                <a:gd name="T9" fmla="*/ 126 h 202"/>
                <a:gd name="T10" fmla="*/ 88 w 136"/>
                <a:gd name="T11" fmla="*/ 121 h 202"/>
                <a:gd name="T12" fmla="*/ 90 w 136"/>
                <a:gd name="T13" fmla="*/ 201 h 202"/>
                <a:gd name="T14" fmla="*/ 129 w 136"/>
                <a:gd name="T15" fmla="*/ 198 h 202"/>
                <a:gd name="T16" fmla="*/ 129 w 136"/>
                <a:gd name="T17" fmla="*/ 97 h 202"/>
                <a:gd name="T18" fmla="*/ 130 w 136"/>
                <a:gd name="T19" fmla="*/ 11 h 202"/>
                <a:gd name="T20" fmla="*/ 113 w 136"/>
                <a:gd name="T21" fmla="*/ 5 h 202"/>
                <a:gd name="T22" fmla="*/ 91 w 136"/>
                <a:gd name="T23" fmla="*/ 1 h 202"/>
                <a:gd name="T24" fmla="*/ 87 w 136"/>
                <a:gd name="T25" fmla="*/ 17 h 202"/>
                <a:gd name="T26" fmla="*/ 86 w 136"/>
                <a:gd name="T27" fmla="*/ 86 h 202"/>
                <a:gd name="T28" fmla="*/ 60 w 136"/>
                <a:gd name="T29" fmla="*/ 91 h 202"/>
                <a:gd name="T30" fmla="*/ 31 w 136"/>
                <a:gd name="T31" fmla="*/ 91 h 202"/>
                <a:gd name="T32" fmla="*/ 24 w 136"/>
                <a:gd name="T33" fmla="*/ 3 h 202"/>
                <a:gd name="T34" fmla="*/ 13 w 136"/>
                <a:gd name="T35" fmla="*/ 2 h 202"/>
                <a:gd name="T36" fmla="*/ 2 w 136"/>
                <a:gd name="T37" fmla="*/ 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202">
                  <a:moveTo>
                    <a:pt x="2" y="7"/>
                  </a:moveTo>
                  <a:cubicBezTo>
                    <a:pt x="2" y="71"/>
                    <a:pt x="0" y="135"/>
                    <a:pt x="0" y="198"/>
                  </a:cubicBezTo>
                  <a:cubicBezTo>
                    <a:pt x="7" y="202"/>
                    <a:pt x="19" y="198"/>
                    <a:pt x="27" y="198"/>
                  </a:cubicBezTo>
                  <a:cubicBezTo>
                    <a:pt x="27" y="191"/>
                    <a:pt x="24" y="187"/>
                    <a:pt x="24" y="180"/>
                  </a:cubicBezTo>
                  <a:cubicBezTo>
                    <a:pt x="23" y="162"/>
                    <a:pt x="21" y="144"/>
                    <a:pt x="21" y="126"/>
                  </a:cubicBezTo>
                  <a:cubicBezTo>
                    <a:pt x="42" y="126"/>
                    <a:pt x="67" y="128"/>
                    <a:pt x="88" y="121"/>
                  </a:cubicBezTo>
                  <a:cubicBezTo>
                    <a:pt x="95" y="143"/>
                    <a:pt x="90" y="176"/>
                    <a:pt x="90" y="201"/>
                  </a:cubicBezTo>
                  <a:cubicBezTo>
                    <a:pt x="103" y="198"/>
                    <a:pt x="115" y="198"/>
                    <a:pt x="129" y="198"/>
                  </a:cubicBezTo>
                  <a:cubicBezTo>
                    <a:pt x="136" y="168"/>
                    <a:pt x="129" y="128"/>
                    <a:pt x="129" y="97"/>
                  </a:cubicBezTo>
                  <a:cubicBezTo>
                    <a:pt x="129" y="69"/>
                    <a:pt x="130" y="40"/>
                    <a:pt x="130" y="11"/>
                  </a:cubicBezTo>
                  <a:cubicBezTo>
                    <a:pt x="124" y="10"/>
                    <a:pt x="118" y="6"/>
                    <a:pt x="113" y="5"/>
                  </a:cubicBezTo>
                  <a:cubicBezTo>
                    <a:pt x="105" y="2"/>
                    <a:pt x="99" y="3"/>
                    <a:pt x="91" y="1"/>
                  </a:cubicBezTo>
                  <a:cubicBezTo>
                    <a:pt x="86" y="9"/>
                    <a:pt x="87" y="9"/>
                    <a:pt x="87" y="17"/>
                  </a:cubicBezTo>
                  <a:cubicBezTo>
                    <a:pt x="87" y="41"/>
                    <a:pt x="87" y="64"/>
                    <a:pt x="86" y="86"/>
                  </a:cubicBezTo>
                  <a:cubicBezTo>
                    <a:pt x="76" y="86"/>
                    <a:pt x="70" y="91"/>
                    <a:pt x="60" y="91"/>
                  </a:cubicBezTo>
                  <a:cubicBezTo>
                    <a:pt x="50" y="91"/>
                    <a:pt x="40" y="91"/>
                    <a:pt x="31" y="91"/>
                  </a:cubicBezTo>
                  <a:cubicBezTo>
                    <a:pt x="25" y="63"/>
                    <a:pt x="24" y="32"/>
                    <a:pt x="24" y="3"/>
                  </a:cubicBezTo>
                  <a:cubicBezTo>
                    <a:pt x="19" y="2"/>
                    <a:pt x="18" y="2"/>
                    <a:pt x="13" y="2"/>
                  </a:cubicBezTo>
                  <a:cubicBezTo>
                    <a:pt x="6" y="2"/>
                    <a:pt x="5" y="0"/>
                    <a:pt x="2" y="7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2" name="Freeform 198"/>
            <p:cNvSpPr>
              <a:spLocks/>
            </p:cNvSpPr>
            <p:nvPr userDrawn="1"/>
          </p:nvSpPr>
          <p:spPr bwMode="auto">
            <a:xfrm>
              <a:off x="2911475" y="4052888"/>
              <a:ext cx="76200" cy="222250"/>
            </a:xfrm>
            <a:custGeom>
              <a:avLst/>
              <a:gdLst>
                <a:gd name="T0" fmla="*/ 0 w 75"/>
                <a:gd name="T1" fmla="*/ 9 h 218"/>
                <a:gd name="T2" fmla="*/ 75 w 75"/>
                <a:gd name="T3" fmla="*/ 7 h 218"/>
                <a:gd name="T4" fmla="*/ 57 w 75"/>
                <a:gd name="T5" fmla="*/ 38 h 218"/>
                <a:gd name="T6" fmla="*/ 51 w 75"/>
                <a:gd name="T7" fmla="*/ 97 h 218"/>
                <a:gd name="T8" fmla="*/ 51 w 75"/>
                <a:gd name="T9" fmla="*/ 186 h 218"/>
                <a:gd name="T10" fmla="*/ 59 w 75"/>
                <a:gd name="T11" fmla="*/ 206 h 218"/>
                <a:gd name="T12" fmla="*/ 32 w 75"/>
                <a:gd name="T13" fmla="*/ 212 h 218"/>
                <a:gd name="T14" fmla="*/ 1 w 75"/>
                <a:gd name="T15" fmla="*/ 208 h 218"/>
                <a:gd name="T16" fmla="*/ 16 w 75"/>
                <a:gd name="T17" fmla="*/ 186 h 218"/>
                <a:gd name="T18" fmla="*/ 18 w 75"/>
                <a:gd name="T19" fmla="*/ 141 h 218"/>
                <a:gd name="T20" fmla="*/ 17 w 75"/>
                <a:gd name="T21" fmla="*/ 71 h 218"/>
                <a:gd name="T22" fmla="*/ 17 w 75"/>
                <a:gd name="T23" fmla="*/ 39 h 218"/>
                <a:gd name="T24" fmla="*/ 8 w 75"/>
                <a:gd name="T25" fmla="*/ 23 h 218"/>
                <a:gd name="T26" fmla="*/ 0 w 75"/>
                <a:gd name="T27" fmla="*/ 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18">
                  <a:moveTo>
                    <a:pt x="0" y="9"/>
                  </a:moveTo>
                  <a:cubicBezTo>
                    <a:pt x="24" y="2"/>
                    <a:pt x="51" y="7"/>
                    <a:pt x="75" y="7"/>
                  </a:cubicBezTo>
                  <a:cubicBezTo>
                    <a:pt x="72" y="18"/>
                    <a:pt x="58" y="27"/>
                    <a:pt x="57" y="38"/>
                  </a:cubicBezTo>
                  <a:cubicBezTo>
                    <a:pt x="55" y="57"/>
                    <a:pt x="51" y="77"/>
                    <a:pt x="51" y="97"/>
                  </a:cubicBezTo>
                  <a:cubicBezTo>
                    <a:pt x="49" y="126"/>
                    <a:pt x="49" y="157"/>
                    <a:pt x="51" y="186"/>
                  </a:cubicBezTo>
                  <a:cubicBezTo>
                    <a:pt x="52" y="194"/>
                    <a:pt x="58" y="199"/>
                    <a:pt x="59" y="206"/>
                  </a:cubicBezTo>
                  <a:cubicBezTo>
                    <a:pt x="62" y="218"/>
                    <a:pt x="37" y="212"/>
                    <a:pt x="32" y="212"/>
                  </a:cubicBezTo>
                  <a:cubicBezTo>
                    <a:pt x="23" y="212"/>
                    <a:pt x="9" y="212"/>
                    <a:pt x="1" y="208"/>
                  </a:cubicBezTo>
                  <a:cubicBezTo>
                    <a:pt x="2" y="200"/>
                    <a:pt x="12" y="191"/>
                    <a:pt x="16" y="186"/>
                  </a:cubicBezTo>
                  <a:cubicBezTo>
                    <a:pt x="21" y="177"/>
                    <a:pt x="20" y="150"/>
                    <a:pt x="18" y="141"/>
                  </a:cubicBezTo>
                  <a:cubicBezTo>
                    <a:pt x="14" y="118"/>
                    <a:pt x="16" y="94"/>
                    <a:pt x="17" y="71"/>
                  </a:cubicBezTo>
                  <a:cubicBezTo>
                    <a:pt x="17" y="61"/>
                    <a:pt x="17" y="49"/>
                    <a:pt x="17" y="39"/>
                  </a:cubicBezTo>
                  <a:cubicBezTo>
                    <a:pt x="16" y="27"/>
                    <a:pt x="11" y="31"/>
                    <a:pt x="8" y="23"/>
                  </a:cubicBezTo>
                  <a:cubicBezTo>
                    <a:pt x="6" y="18"/>
                    <a:pt x="5" y="0"/>
                    <a:pt x="0" y="9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3" name="Freeform 199"/>
            <p:cNvSpPr>
              <a:spLocks noEditPoints="1"/>
            </p:cNvSpPr>
            <p:nvPr userDrawn="1"/>
          </p:nvSpPr>
          <p:spPr bwMode="auto">
            <a:xfrm>
              <a:off x="3035300" y="4046538"/>
              <a:ext cx="171450" cy="244475"/>
            </a:xfrm>
            <a:custGeom>
              <a:avLst/>
              <a:gdLst>
                <a:gd name="T0" fmla="*/ 8 w 169"/>
                <a:gd name="T1" fmla="*/ 32 h 242"/>
                <a:gd name="T2" fmla="*/ 7 w 169"/>
                <a:gd name="T3" fmla="*/ 85 h 242"/>
                <a:gd name="T4" fmla="*/ 4 w 169"/>
                <a:gd name="T5" fmla="*/ 158 h 242"/>
                <a:gd name="T6" fmla="*/ 0 w 169"/>
                <a:gd name="T7" fmla="*/ 231 h 242"/>
                <a:gd name="T8" fmla="*/ 44 w 169"/>
                <a:gd name="T9" fmla="*/ 234 h 242"/>
                <a:gd name="T10" fmla="*/ 50 w 169"/>
                <a:gd name="T11" fmla="*/ 142 h 242"/>
                <a:gd name="T12" fmla="*/ 76 w 169"/>
                <a:gd name="T13" fmla="*/ 180 h 242"/>
                <a:gd name="T14" fmla="*/ 94 w 169"/>
                <a:gd name="T15" fmla="*/ 206 h 242"/>
                <a:gd name="T16" fmla="*/ 108 w 169"/>
                <a:gd name="T17" fmla="*/ 223 h 242"/>
                <a:gd name="T18" fmla="*/ 119 w 169"/>
                <a:gd name="T19" fmla="*/ 236 h 242"/>
                <a:gd name="T20" fmla="*/ 140 w 169"/>
                <a:gd name="T21" fmla="*/ 238 h 242"/>
                <a:gd name="T22" fmla="*/ 162 w 169"/>
                <a:gd name="T23" fmla="*/ 242 h 242"/>
                <a:gd name="T24" fmla="*/ 127 w 169"/>
                <a:gd name="T25" fmla="*/ 182 h 242"/>
                <a:gd name="T26" fmla="*/ 113 w 169"/>
                <a:gd name="T27" fmla="*/ 151 h 242"/>
                <a:gd name="T28" fmla="*/ 96 w 169"/>
                <a:gd name="T29" fmla="*/ 124 h 242"/>
                <a:gd name="T30" fmla="*/ 159 w 169"/>
                <a:gd name="T31" fmla="*/ 92 h 242"/>
                <a:gd name="T32" fmla="*/ 140 w 169"/>
                <a:gd name="T33" fmla="*/ 30 h 242"/>
                <a:gd name="T34" fmla="*/ 100 w 169"/>
                <a:gd name="T35" fmla="*/ 9 h 242"/>
                <a:gd name="T36" fmla="*/ 39 w 169"/>
                <a:gd name="T37" fmla="*/ 2 h 242"/>
                <a:gd name="T38" fmla="*/ 12 w 169"/>
                <a:gd name="T39" fmla="*/ 2 h 242"/>
                <a:gd name="T40" fmla="*/ 8 w 169"/>
                <a:gd name="T41" fmla="*/ 32 h 242"/>
                <a:gd name="T42" fmla="*/ 8 w 169"/>
                <a:gd name="T43" fmla="*/ 32 h 242"/>
                <a:gd name="T44" fmla="*/ 44 w 169"/>
                <a:gd name="T45" fmla="*/ 34 h 242"/>
                <a:gd name="T46" fmla="*/ 64 w 169"/>
                <a:gd name="T47" fmla="*/ 31 h 242"/>
                <a:gd name="T48" fmla="*/ 90 w 169"/>
                <a:gd name="T49" fmla="*/ 37 h 242"/>
                <a:gd name="T50" fmla="*/ 125 w 169"/>
                <a:gd name="T51" fmla="*/ 63 h 242"/>
                <a:gd name="T52" fmla="*/ 127 w 169"/>
                <a:gd name="T53" fmla="*/ 80 h 242"/>
                <a:gd name="T54" fmla="*/ 78 w 169"/>
                <a:gd name="T55" fmla="*/ 104 h 242"/>
                <a:gd name="T56" fmla="*/ 36 w 169"/>
                <a:gd name="T57" fmla="*/ 97 h 242"/>
                <a:gd name="T58" fmla="*/ 36 w 169"/>
                <a:gd name="T59" fmla="*/ 38 h 242"/>
                <a:gd name="T60" fmla="*/ 44 w 169"/>
                <a:gd name="T61" fmla="*/ 3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9" h="242">
                  <a:moveTo>
                    <a:pt x="8" y="32"/>
                  </a:moveTo>
                  <a:cubicBezTo>
                    <a:pt x="11" y="48"/>
                    <a:pt x="10" y="69"/>
                    <a:pt x="7" y="85"/>
                  </a:cubicBezTo>
                  <a:cubicBezTo>
                    <a:pt x="2" y="107"/>
                    <a:pt x="6" y="134"/>
                    <a:pt x="4" y="158"/>
                  </a:cubicBezTo>
                  <a:cubicBezTo>
                    <a:pt x="1" y="183"/>
                    <a:pt x="0" y="206"/>
                    <a:pt x="0" y="231"/>
                  </a:cubicBezTo>
                  <a:cubicBezTo>
                    <a:pt x="15" y="231"/>
                    <a:pt x="29" y="231"/>
                    <a:pt x="44" y="234"/>
                  </a:cubicBezTo>
                  <a:cubicBezTo>
                    <a:pt x="42" y="209"/>
                    <a:pt x="32" y="160"/>
                    <a:pt x="50" y="142"/>
                  </a:cubicBezTo>
                  <a:cubicBezTo>
                    <a:pt x="58" y="156"/>
                    <a:pt x="67" y="170"/>
                    <a:pt x="76" y="180"/>
                  </a:cubicBezTo>
                  <a:cubicBezTo>
                    <a:pt x="83" y="188"/>
                    <a:pt x="89" y="199"/>
                    <a:pt x="94" y="206"/>
                  </a:cubicBezTo>
                  <a:cubicBezTo>
                    <a:pt x="98" y="212"/>
                    <a:pt x="105" y="218"/>
                    <a:pt x="108" y="223"/>
                  </a:cubicBezTo>
                  <a:cubicBezTo>
                    <a:pt x="113" y="230"/>
                    <a:pt x="109" y="234"/>
                    <a:pt x="119" y="236"/>
                  </a:cubicBezTo>
                  <a:cubicBezTo>
                    <a:pt x="126" y="238"/>
                    <a:pt x="133" y="236"/>
                    <a:pt x="140" y="238"/>
                  </a:cubicBezTo>
                  <a:cubicBezTo>
                    <a:pt x="148" y="241"/>
                    <a:pt x="153" y="242"/>
                    <a:pt x="162" y="242"/>
                  </a:cubicBezTo>
                  <a:cubicBezTo>
                    <a:pt x="161" y="223"/>
                    <a:pt x="137" y="197"/>
                    <a:pt x="127" y="182"/>
                  </a:cubicBezTo>
                  <a:cubicBezTo>
                    <a:pt x="122" y="172"/>
                    <a:pt x="118" y="162"/>
                    <a:pt x="113" y="151"/>
                  </a:cubicBezTo>
                  <a:cubicBezTo>
                    <a:pt x="108" y="142"/>
                    <a:pt x="100" y="132"/>
                    <a:pt x="96" y="124"/>
                  </a:cubicBezTo>
                  <a:cubicBezTo>
                    <a:pt x="117" y="120"/>
                    <a:pt x="151" y="116"/>
                    <a:pt x="159" y="92"/>
                  </a:cubicBezTo>
                  <a:cubicBezTo>
                    <a:pt x="169" y="68"/>
                    <a:pt x="154" y="46"/>
                    <a:pt x="140" y="30"/>
                  </a:cubicBezTo>
                  <a:cubicBezTo>
                    <a:pt x="130" y="19"/>
                    <a:pt x="115" y="14"/>
                    <a:pt x="100" y="9"/>
                  </a:cubicBezTo>
                  <a:cubicBezTo>
                    <a:pt x="79" y="2"/>
                    <a:pt x="62" y="2"/>
                    <a:pt x="39" y="2"/>
                  </a:cubicBezTo>
                  <a:cubicBezTo>
                    <a:pt x="33" y="2"/>
                    <a:pt x="15" y="0"/>
                    <a:pt x="12" y="2"/>
                  </a:cubicBezTo>
                  <a:cubicBezTo>
                    <a:pt x="4" y="7"/>
                    <a:pt x="12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lose/>
                  <a:moveTo>
                    <a:pt x="44" y="34"/>
                  </a:moveTo>
                  <a:cubicBezTo>
                    <a:pt x="48" y="29"/>
                    <a:pt x="57" y="31"/>
                    <a:pt x="64" y="31"/>
                  </a:cubicBezTo>
                  <a:cubicBezTo>
                    <a:pt x="75" y="31"/>
                    <a:pt x="80" y="31"/>
                    <a:pt x="90" y="37"/>
                  </a:cubicBezTo>
                  <a:cubicBezTo>
                    <a:pt x="103" y="37"/>
                    <a:pt x="125" y="42"/>
                    <a:pt x="125" y="63"/>
                  </a:cubicBezTo>
                  <a:cubicBezTo>
                    <a:pt x="131" y="65"/>
                    <a:pt x="132" y="76"/>
                    <a:pt x="127" y="80"/>
                  </a:cubicBezTo>
                  <a:cubicBezTo>
                    <a:pt x="119" y="104"/>
                    <a:pt x="98" y="104"/>
                    <a:pt x="78" y="104"/>
                  </a:cubicBezTo>
                  <a:cubicBezTo>
                    <a:pt x="71" y="107"/>
                    <a:pt x="36" y="118"/>
                    <a:pt x="36" y="97"/>
                  </a:cubicBezTo>
                  <a:cubicBezTo>
                    <a:pt x="36" y="78"/>
                    <a:pt x="36" y="57"/>
                    <a:pt x="36" y="38"/>
                  </a:cubicBezTo>
                  <a:cubicBezTo>
                    <a:pt x="36" y="33"/>
                    <a:pt x="41" y="31"/>
                    <a:pt x="44" y="3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4" name="Freeform 200"/>
            <p:cNvSpPr>
              <a:spLocks/>
            </p:cNvSpPr>
            <p:nvPr userDrawn="1"/>
          </p:nvSpPr>
          <p:spPr bwMode="auto">
            <a:xfrm>
              <a:off x="3225800" y="4035425"/>
              <a:ext cx="157163" cy="223838"/>
            </a:xfrm>
            <a:custGeom>
              <a:avLst/>
              <a:gdLst>
                <a:gd name="T0" fmla="*/ 5 w 155"/>
                <a:gd name="T1" fmla="*/ 3 h 220"/>
                <a:gd name="T2" fmla="*/ 6 w 155"/>
                <a:gd name="T3" fmla="*/ 62 h 220"/>
                <a:gd name="T4" fmla="*/ 63 w 155"/>
                <a:gd name="T5" fmla="*/ 59 h 220"/>
                <a:gd name="T6" fmla="*/ 63 w 155"/>
                <a:gd name="T7" fmla="*/ 74 h 220"/>
                <a:gd name="T8" fmla="*/ 63 w 155"/>
                <a:gd name="T9" fmla="*/ 113 h 220"/>
                <a:gd name="T10" fmla="*/ 61 w 155"/>
                <a:gd name="T11" fmla="*/ 138 h 220"/>
                <a:gd name="T12" fmla="*/ 61 w 155"/>
                <a:gd name="T13" fmla="*/ 214 h 220"/>
                <a:gd name="T14" fmla="*/ 88 w 155"/>
                <a:gd name="T15" fmla="*/ 220 h 220"/>
                <a:gd name="T16" fmla="*/ 93 w 155"/>
                <a:gd name="T17" fmla="*/ 178 h 220"/>
                <a:gd name="T18" fmla="*/ 93 w 155"/>
                <a:gd name="T19" fmla="*/ 113 h 220"/>
                <a:gd name="T20" fmla="*/ 93 w 155"/>
                <a:gd name="T21" fmla="*/ 86 h 220"/>
                <a:gd name="T22" fmla="*/ 95 w 155"/>
                <a:gd name="T23" fmla="*/ 68 h 220"/>
                <a:gd name="T24" fmla="*/ 95 w 155"/>
                <a:gd name="T25" fmla="*/ 54 h 220"/>
                <a:gd name="T26" fmla="*/ 127 w 155"/>
                <a:gd name="T27" fmla="*/ 46 h 220"/>
                <a:gd name="T28" fmla="*/ 151 w 155"/>
                <a:gd name="T29" fmla="*/ 42 h 220"/>
                <a:gd name="T30" fmla="*/ 151 w 155"/>
                <a:gd name="T31" fmla="*/ 3 h 220"/>
                <a:gd name="T32" fmla="*/ 134 w 155"/>
                <a:gd name="T33" fmla="*/ 3 h 220"/>
                <a:gd name="T34" fmla="*/ 64 w 155"/>
                <a:gd name="T35" fmla="*/ 2 h 220"/>
                <a:gd name="T36" fmla="*/ 32 w 155"/>
                <a:gd name="T37" fmla="*/ 3 h 220"/>
                <a:gd name="T38" fmla="*/ 20 w 155"/>
                <a:gd name="T39" fmla="*/ 3 h 220"/>
                <a:gd name="T40" fmla="*/ 13 w 155"/>
                <a:gd name="T41" fmla="*/ 3 h 220"/>
                <a:gd name="T42" fmla="*/ 5 w 155"/>
                <a:gd name="T43" fmla="*/ 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20">
                  <a:moveTo>
                    <a:pt x="5" y="3"/>
                  </a:moveTo>
                  <a:cubicBezTo>
                    <a:pt x="8" y="23"/>
                    <a:pt x="6" y="43"/>
                    <a:pt x="6" y="62"/>
                  </a:cubicBezTo>
                  <a:cubicBezTo>
                    <a:pt x="25" y="59"/>
                    <a:pt x="42" y="59"/>
                    <a:pt x="63" y="59"/>
                  </a:cubicBezTo>
                  <a:cubicBezTo>
                    <a:pt x="64" y="65"/>
                    <a:pt x="64" y="67"/>
                    <a:pt x="63" y="74"/>
                  </a:cubicBezTo>
                  <a:cubicBezTo>
                    <a:pt x="60" y="87"/>
                    <a:pt x="61" y="99"/>
                    <a:pt x="63" y="113"/>
                  </a:cubicBezTo>
                  <a:cubicBezTo>
                    <a:pt x="64" y="121"/>
                    <a:pt x="61" y="130"/>
                    <a:pt x="61" y="138"/>
                  </a:cubicBezTo>
                  <a:cubicBezTo>
                    <a:pt x="61" y="164"/>
                    <a:pt x="61" y="189"/>
                    <a:pt x="61" y="214"/>
                  </a:cubicBezTo>
                  <a:cubicBezTo>
                    <a:pt x="71" y="219"/>
                    <a:pt x="78" y="220"/>
                    <a:pt x="88" y="220"/>
                  </a:cubicBezTo>
                  <a:cubicBezTo>
                    <a:pt x="93" y="206"/>
                    <a:pt x="90" y="192"/>
                    <a:pt x="93" y="178"/>
                  </a:cubicBezTo>
                  <a:cubicBezTo>
                    <a:pt x="96" y="160"/>
                    <a:pt x="93" y="134"/>
                    <a:pt x="93" y="113"/>
                  </a:cubicBezTo>
                  <a:cubicBezTo>
                    <a:pt x="93" y="104"/>
                    <a:pt x="93" y="95"/>
                    <a:pt x="93" y="86"/>
                  </a:cubicBezTo>
                  <a:cubicBezTo>
                    <a:pt x="93" y="79"/>
                    <a:pt x="94" y="74"/>
                    <a:pt x="95" y="68"/>
                  </a:cubicBezTo>
                  <a:cubicBezTo>
                    <a:pt x="97" y="59"/>
                    <a:pt x="98" y="62"/>
                    <a:pt x="95" y="54"/>
                  </a:cubicBezTo>
                  <a:cubicBezTo>
                    <a:pt x="107" y="51"/>
                    <a:pt x="116" y="46"/>
                    <a:pt x="127" y="46"/>
                  </a:cubicBezTo>
                  <a:cubicBezTo>
                    <a:pt x="136" y="46"/>
                    <a:pt x="143" y="43"/>
                    <a:pt x="151" y="42"/>
                  </a:cubicBezTo>
                  <a:cubicBezTo>
                    <a:pt x="152" y="29"/>
                    <a:pt x="155" y="15"/>
                    <a:pt x="151" y="3"/>
                  </a:cubicBezTo>
                  <a:cubicBezTo>
                    <a:pt x="144" y="0"/>
                    <a:pt x="141" y="3"/>
                    <a:pt x="134" y="3"/>
                  </a:cubicBezTo>
                  <a:cubicBezTo>
                    <a:pt x="110" y="2"/>
                    <a:pt x="87" y="2"/>
                    <a:pt x="64" y="2"/>
                  </a:cubicBezTo>
                  <a:cubicBezTo>
                    <a:pt x="53" y="2"/>
                    <a:pt x="44" y="3"/>
                    <a:pt x="32" y="3"/>
                  </a:cubicBezTo>
                  <a:cubicBezTo>
                    <a:pt x="28" y="3"/>
                    <a:pt x="23" y="3"/>
                    <a:pt x="20" y="3"/>
                  </a:cubicBezTo>
                  <a:cubicBezTo>
                    <a:pt x="17" y="3"/>
                    <a:pt x="15" y="3"/>
                    <a:pt x="13" y="3"/>
                  </a:cubicBezTo>
                  <a:cubicBezTo>
                    <a:pt x="9" y="3"/>
                    <a:pt x="0" y="0"/>
                    <a:pt x="5" y="3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5" name="Freeform 201"/>
            <p:cNvSpPr>
              <a:spLocks/>
            </p:cNvSpPr>
            <p:nvPr userDrawn="1"/>
          </p:nvSpPr>
          <p:spPr bwMode="auto">
            <a:xfrm>
              <a:off x="3967163" y="4037013"/>
              <a:ext cx="195263" cy="238125"/>
            </a:xfrm>
            <a:custGeom>
              <a:avLst/>
              <a:gdLst>
                <a:gd name="T0" fmla="*/ 52 w 193"/>
                <a:gd name="T1" fmla="*/ 89 h 235"/>
                <a:gd name="T2" fmla="*/ 68 w 193"/>
                <a:gd name="T3" fmla="*/ 138 h 235"/>
                <a:gd name="T4" fmla="*/ 68 w 193"/>
                <a:gd name="T5" fmla="*/ 182 h 235"/>
                <a:gd name="T6" fmla="*/ 68 w 193"/>
                <a:gd name="T7" fmla="*/ 210 h 235"/>
                <a:gd name="T8" fmla="*/ 57 w 193"/>
                <a:gd name="T9" fmla="*/ 234 h 235"/>
                <a:gd name="T10" fmla="*/ 119 w 193"/>
                <a:gd name="T11" fmla="*/ 230 h 235"/>
                <a:gd name="T12" fmla="*/ 100 w 193"/>
                <a:gd name="T13" fmla="*/ 210 h 235"/>
                <a:gd name="T14" fmla="*/ 100 w 193"/>
                <a:gd name="T15" fmla="*/ 161 h 235"/>
                <a:gd name="T16" fmla="*/ 109 w 193"/>
                <a:gd name="T17" fmla="*/ 127 h 235"/>
                <a:gd name="T18" fmla="*/ 150 w 193"/>
                <a:gd name="T19" fmla="*/ 74 h 235"/>
                <a:gd name="T20" fmla="*/ 193 w 193"/>
                <a:gd name="T21" fmla="*/ 22 h 235"/>
                <a:gd name="T22" fmla="*/ 160 w 193"/>
                <a:gd name="T23" fmla="*/ 17 h 235"/>
                <a:gd name="T24" fmla="*/ 136 w 193"/>
                <a:gd name="T25" fmla="*/ 17 h 235"/>
                <a:gd name="T26" fmla="*/ 133 w 193"/>
                <a:gd name="T27" fmla="*/ 20 h 235"/>
                <a:gd name="T28" fmla="*/ 128 w 193"/>
                <a:gd name="T29" fmla="*/ 38 h 235"/>
                <a:gd name="T30" fmla="*/ 89 w 193"/>
                <a:gd name="T31" fmla="*/ 95 h 235"/>
                <a:gd name="T32" fmla="*/ 60 w 193"/>
                <a:gd name="T33" fmla="*/ 28 h 235"/>
                <a:gd name="T34" fmla="*/ 46 w 193"/>
                <a:gd name="T35" fmla="*/ 3 h 235"/>
                <a:gd name="T36" fmla="*/ 52 w 193"/>
                <a:gd name="T37" fmla="*/ 8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235">
                  <a:moveTo>
                    <a:pt x="52" y="89"/>
                  </a:moveTo>
                  <a:cubicBezTo>
                    <a:pt x="60" y="108"/>
                    <a:pt x="68" y="118"/>
                    <a:pt x="68" y="138"/>
                  </a:cubicBezTo>
                  <a:cubicBezTo>
                    <a:pt x="68" y="153"/>
                    <a:pt x="68" y="168"/>
                    <a:pt x="68" y="182"/>
                  </a:cubicBezTo>
                  <a:cubicBezTo>
                    <a:pt x="68" y="188"/>
                    <a:pt x="69" y="205"/>
                    <a:pt x="68" y="210"/>
                  </a:cubicBezTo>
                  <a:cubicBezTo>
                    <a:pt x="65" y="214"/>
                    <a:pt x="54" y="227"/>
                    <a:pt x="57" y="234"/>
                  </a:cubicBezTo>
                  <a:cubicBezTo>
                    <a:pt x="58" y="235"/>
                    <a:pt x="111" y="230"/>
                    <a:pt x="119" y="230"/>
                  </a:cubicBezTo>
                  <a:cubicBezTo>
                    <a:pt x="114" y="223"/>
                    <a:pt x="102" y="218"/>
                    <a:pt x="100" y="210"/>
                  </a:cubicBezTo>
                  <a:cubicBezTo>
                    <a:pt x="97" y="198"/>
                    <a:pt x="100" y="174"/>
                    <a:pt x="100" y="161"/>
                  </a:cubicBezTo>
                  <a:cubicBezTo>
                    <a:pt x="100" y="144"/>
                    <a:pt x="97" y="136"/>
                    <a:pt x="109" y="127"/>
                  </a:cubicBezTo>
                  <a:cubicBezTo>
                    <a:pt x="125" y="114"/>
                    <a:pt x="139" y="93"/>
                    <a:pt x="150" y="74"/>
                  </a:cubicBezTo>
                  <a:cubicBezTo>
                    <a:pt x="164" y="55"/>
                    <a:pt x="178" y="40"/>
                    <a:pt x="193" y="22"/>
                  </a:cubicBezTo>
                  <a:cubicBezTo>
                    <a:pt x="181" y="22"/>
                    <a:pt x="172" y="18"/>
                    <a:pt x="160" y="17"/>
                  </a:cubicBezTo>
                  <a:cubicBezTo>
                    <a:pt x="155" y="17"/>
                    <a:pt x="143" y="16"/>
                    <a:pt x="136" y="17"/>
                  </a:cubicBezTo>
                  <a:cubicBezTo>
                    <a:pt x="135" y="17"/>
                    <a:pt x="133" y="18"/>
                    <a:pt x="133" y="20"/>
                  </a:cubicBezTo>
                  <a:cubicBezTo>
                    <a:pt x="134" y="31"/>
                    <a:pt x="134" y="26"/>
                    <a:pt x="128" y="38"/>
                  </a:cubicBezTo>
                  <a:cubicBezTo>
                    <a:pt x="118" y="58"/>
                    <a:pt x="104" y="80"/>
                    <a:pt x="89" y="95"/>
                  </a:cubicBezTo>
                  <a:cubicBezTo>
                    <a:pt x="80" y="72"/>
                    <a:pt x="67" y="53"/>
                    <a:pt x="60" y="28"/>
                  </a:cubicBezTo>
                  <a:cubicBezTo>
                    <a:pt x="57" y="18"/>
                    <a:pt x="58" y="0"/>
                    <a:pt x="46" y="3"/>
                  </a:cubicBezTo>
                  <a:cubicBezTo>
                    <a:pt x="0" y="19"/>
                    <a:pt x="13" y="8"/>
                    <a:pt x="52" y="89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6" name="Freeform 202"/>
            <p:cNvSpPr>
              <a:spLocks/>
            </p:cNvSpPr>
            <p:nvPr userDrawn="1"/>
          </p:nvSpPr>
          <p:spPr bwMode="auto">
            <a:xfrm>
              <a:off x="4216400" y="4011613"/>
              <a:ext cx="38100" cy="217488"/>
            </a:xfrm>
            <a:custGeom>
              <a:avLst/>
              <a:gdLst>
                <a:gd name="T0" fmla="*/ 4 w 38"/>
                <a:gd name="T1" fmla="*/ 0 h 214"/>
                <a:gd name="T2" fmla="*/ 3 w 38"/>
                <a:gd name="T3" fmla="*/ 5 h 214"/>
                <a:gd name="T4" fmla="*/ 22 w 38"/>
                <a:gd name="T5" fmla="*/ 6 h 214"/>
                <a:gd name="T6" fmla="*/ 34 w 38"/>
                <a:gd name="T7" fmla="*/ 11 h 214"/>
                <a:gd name="T8" fmla="*/ 37 w 38"/>
                <a:gd name="T9" fmla="*/ 49 h 214"/>
                <a:gd name="T10" fmla="*/ 31 w 38"/>
                <a:gd name="T11" fmla="*/ 205 h 214"/>
                <a:gd name="T12" fmla="*/ 10 w 38"/>
                <a:gd name="T13" fmla="*/ 208 h 214"/>
                <a:gd name="T14" fmla="*/ 0 w 38"/>
                <a:gd name="T15" fmla="*/ 49 h 214"/>
                <a:gd name="T16" fmla="*/ 3 w 38"/>
                <a:gd name="T17" fmla="*/ 5 h 214"/>
                <a:gd name="T18" fmla="*/ 4 w 38"/>
                <a:gd name="T1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14">
                  <a:moveTo>
                    <a:pt x="4" y="0"/>
                  </a:moveTo>
                  <a:cubicBezTo>
                    <a:pt x="3" y="2"/>
                    <a:pt x="3" y="4"/>
                    <a:pt x="3" y="5"/>
                  </a:cubicBezTo>
                  <a:cubicBezTo>
                    <a:pt x="8" y="6"/>
                    <a:pt x="15" y="6"/>
                    <a:pt x="22" y="6"/>
                  </a:cubicBezTo>
                  <a:cubicBezTo>
                    <a:pt x="27" y="6"/>
                    <a:pt x="30" y="11"/>
                    <a:pt x="34" y="11"/>
                  </a:cubicBezTo>
                  <a:cubicBezTo>
                    <a:pt x="37" y="11"/>
                    <a:pt x="37" y="33"/>
                    <a:pt x="37" y="49"/>
                  </a:cubicBezTo>
                  <a:cubicBezTo>
                    <a:pt x="38" y="95"/>
                    <a:pt x="34" y="160"/>
                    <a:pt x="31" y="205"/>
                  </a:cubicBezTo>
                  <a:cubicBezTo>
                    <a:pt x="28" y="214"/>
                    <a:pt x="14" y="210"/>
                    <a:pt x="10" y="208"/>
                  </a:cubicBezTo>
                  <a:cubicBezTo>
                    <a:pt x="6" y="139"/>
                    <a:pt x="4" y="176"/>
                    <a:pt x="0" y="49"/>
                  </a:cubicBezTo>
                  <a:cubicBezTo>
                    <a:pt x="0" y="33"/>
                    <a:pt x="2" y="20"/>
                    <a:pt x="3" y="5"/>
                  </a:cubicBezTo>
                  <a:cubicBezTo>
                    <a:pt x="3" y="4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7" name="Freeform 203"/>
            <p:cNvSpPr>
              <a:spLocks/>
            </p:cNvSpPr>
            <p:nvPr userDrawn="1"/>
          </p:nvSpPr>
          <p:spPr bwMode="auto">
            <a:xfrm>
              <a:off x="4219575" y="4232275"/>
              <a:ext cx="34925" cy="38100"/>
            </a:xfrm>
            <a:custGeom>
              <a:avLst/>
              <a:gdLst>
                <a:gd name="T0" fmla="*/ 3 w 34"/>
                <a:gd name="T1" fmla="*/ 37 h 37"/>
                <a:gd name="T2" fmla="*/ 2 w 34"/>
                <a:gd name="T3" fmla="*/ 37 h 37"/>
                <a:gd name="T4" fmla="*/ 19 w 34"/>
                <a:gd name="T5" fmla="*/ 37 h 37"/>
                <a:gd name="T6" fmla="*/ 28 w 34"/>
                <a:gd name="T7" fmla="*/ 36 h 37"/>
                <a:gd name="T8" fmla="*/ 32 w 34"/>
                <a:gd name="T9" fmla="*/ 29 h 37"/>
                <a:gd name="T10" fmla="*/ 32 w 34"/>
                <a:gd name="T11" fmla="*/ 2 h 37"/>
                <a:gd name="T12" fmla="*/ 25 w 34"/>
                <a:gd name="T13" fmla="*/ 0 h 37"/>
                <a:gd name="T14" fmla="*/ 13 w 34"/>
                <a:gd name="T15" fmla="*/ 0 h 37"/>
                <a:gd name="T16" fmla="*/ 1 w 34"/>
                <a:gd name="T17" fmla="*/ 0 h 37"/>
                <a:gd name="T18" fmla="*/ 0 w 34"/>
                <a:gd name="T19" fmla="*/ 20 h 37"/>
                <a:gd name="T20" fmla="*/ 0 w 34"/>
                <a:gd name="T21" fmla="*/ 29 h 37"/>
                <a:gd name="T22" fmla="*/ 2 w 34"/>
                <a:gd name="T23" fmla="*/ 37 h 37"/>
                <a:gd name="T24" fmla="*/ 3 w 34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7">
                  <a:moveTo>
                    <a:pt x="3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8" y="37"/>
                    <a:pt x="13" y="37"/>
                    <a:pt x="19" y="37"/>
                  </a:cubicBezTo>
                  <a:cubicBezTo>
                    <a:pt x="23" y="37"/>
                    <a:pt x="25" y="36"/>
                    <a:pt x="28" y="36"/>
                  </a:cubicBezTo>
                  <a:cubicBezTo>
                    <a:pt x="32" y="36"/>
                    <a:pt x="32" y="31"/>
                    <a:pt x="32" y="29"/>
                  </a:cubicBezTo>
                  <a:cubicBezTo>
                    <a:pt x="32" y="21"/>
                    <a:pt x="34" y="10"/>
                    <a:pt x="32" y="2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0" y="0"/>
                    <a:pt x="18" y="1"/>
                    <a:pt x="13" y="0"/>
                  </a:cubicBezTo>
                  <a:cubicBezTo>
                    <a:pt x="10" y="0"/>
                    <a:pt x="5" y="0"/>
                    <a:pt x="1" y="0"/>
                  </a:cubicBezTo>
                  <a:cubicBezTo>
                    <a:pt x="0" y="7"/>
                    <a:pt x="0" y="13"/>
                    <a:pt x="0" y="20"/>
                  </a:cubicBezTo>
                  <a:cubicBezTo>
                    <a:pt x="0" y="22"/>
                    <a:pt x="0" y="26"/>
                    <a:pt x="0" y="29"/>
                  </a:cubicBezTo>
                  <a:cubicBezTo>
                    <a:pt x="0" y="31"/>
                    <a:pt x="1" y="34"/>
                    <a:pt x="2" y="37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8" name="组合 357"/>
          <p:cNvGrpSpPr/>
          <p:nvPr userDrawn="1"/>
        </p:nvGrpSpPr>
        <p:grpSpPr>
          <a:xfrm>
            <a:off x="5867280" y="1461534"/>
            <a:ext cx="458764" cy="564562"/>
            <a:chOff x="3949700" y="3057526"/>
            <a:chExt cx="798513" cy="982663"/>
          </a:xfrm>
        </p:grpSpPr>
        <p:sp>
          <p:nvSpPr>
            <p:cNvPr id="427" name="Freeform 204"/>
            <p:cNvSpPr>
              <a:spLocks/>
            </p:cNvSpPr>
            <p:nvPr userDrawn="1"/>
          </p:nvSpPr>
          <p:spPr bwMode="auto">
            <a:xfrm>
              <a:off x="4087813" y="3321050"/>
              <a:ext cx="411163" cy="579438"/>
            </a:xfrm>
            <a:custGeom>
              <a:avLst/>
              <a:gdLst>
                <a:gd name="T0" fmla="*/ 406 w 406"/>
                <a:gd name="T1" fmla="*/ 0 h 572"/>
                <a:gd name="T2" fmla="*/ 406 w 406"/>
                <a:gd name="T3" fmla="*/ 0 h 572"/>
                <a:gd name="T4" fmla="*/ 21 w 406"/>
                <a:gd name="T5" fmla="*/ 572 h 572"/>
                <a:gd name="T6" fmla="*/ 0 w 406"/>
                <a:gd name="T7" fmla="*/ 564 h 572"/>
                <a:gd name="T8" fmla="*/ 406 w 406"/>
                <a:gd name="T9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572">
                  <a:moveTo>
                    <a:pt x="406" y="0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21" y="572"/>
                  </a:cubicBezTo>
                  <a:cubicBezTo>
                    <a:pt x="14" y="569"/>
                    <a:pt x="7" y="567"/>
                    <a:pt x="0" y="564"/>
                  </a:cubicBezTo>
                  <a:cubicBezTo>
                    <a:pt x="406" y="0"/>
                    <a:pt x="406" y="0"/>
                    <a:pt x="406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8" name="Freeform 205"/>
            <p:cNvSpPr>
              <a:spLocks/>
            </p:cNvSpPr>
            <p:nvPr userDrawn="1"/>
          </p:nvSpPr>
          <p:spPr bwMode="auto">
            <a:xfrm>
              <a:off x="4105275" y="3321050"/>
              <a:ext cx="393700" cy="588963"/>
            </a:xfrm>
            <a:custGeom>
              <a:avLst/>
              <a:gdLst>
                <a:gd name="T0" fmla="*/ 389 w 389"/>
                <a:gd name="T1" fmla="*/ 0 h 580"/>
                <a:gd name="T2" fmla="*/ 389 w 389"/>
                <a:gd name="T3" fmla="*/ 0 h 580"/>
                <a:gd name="T4" fmla="*/ 25 w 389"/>
                <a:gd name="T5" fmla="*/ 580 h 580"/>
                <a:gd name="T6" fmla="*/ 0 w 389"/>
                <a:gd name="T7" fmla="*/ 571 h 580"/>
                <a:gd name="T8" fmla="*/ 389 w 389"/>
                <a:gd name="T9" fmla="*/ 0 h 580"/>
                <a:gd name="T10" fmla="*/ 389 w 389"/>
                <a:gd name="T1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9" h="580">
                  <a:moveTo>
                    <a:pt x="389" y="0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389" y="0"/>
                    <a:pt x="389" y="0"/>
                    <a:pt x="25" y="580"/>
                  </a:cubicBezTo>
                  <a:cubicBezTo>
                    <a:pt x="17" y="577"/>
                    <a:pt x="9" y="574"/>
                    <a:pt x="0" y="571"/>
                  </a:cubicBezTo>
                  <a:cubicBezTo>
                    <a:pt x="388" y="1"/>
                    <a:pt x="389" y="0"/>
                    <a:pt x="389" y="0"/>
                  </a:cubicBezTo>
                  <a:cubicBezTo>
                    <a:pt x="389" y="0"/>
                    <a:pt x="389" y="0"/>
                    <a:pt x="389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Freeform 207"/>
            <p:cNvSpPr>
              <a:spLocks/>
            </p:cNvSpPr>
            <p:nvPr userDrawn="1"/>
          </p:nvSpPr>
          <p:spPr bwMode="auto">
            <a:xfrm>
              <a:off x="4149725" y="3321051"/>
              <a:ext cx="349250" cy="604838"/>
            </a:xfrm>
            <a:custGeom>
              <a:avLst/>
              <a:gdLst>
                <a:gd name="T0" fmla="*/ 345 w 345"/>
                <a:gd name="T1" fmla="*/ 0 h 597"/>
                <a:gd name="T2" fmla="*/ 345 w 345"/>
                <a:gd name="T3" fmla="*/ 0 h 597"/>
                <a:gd name="T4" fmla="*/ 26 w 345"/>
                <a:gd name="T5" fmla="*/ 597 h 597"/>
                <a:gd name="T6" fmla="*/ 0 w 345"/>
                <a:gd name="T7" fmla="*/ 587 h 597"/>
                <a:gd name="T8" fmla="*/ 345 w 345"/>
                <a:gd name="T9" fmla="*/ 0 h 597"/>
                <a:gd name="T10" fmla="*/ 345 w 345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597">
                  <a:moveTo>
                    <a:pt x="345" y="0"/>
                  </a:moveTo>
                  <a:cubicBezTo>
                    <a:pt x="345" y="0"/>
                    <a:pt x="345" y="0"/>
                    <a:pt x="345" y="0"/>
                  </a:cubicBezTo>
                  <a:cubicBezTo>
                    <a:pt x="345" y="0"/>
                    <a:pt x="345" y="0"/>
                    <a:pt x="26" y="597"/>
                  </a:cubicBezTo>
                  <a:cubicBezTo>
                    <a:pt x="17" y="594"/>
                    <a:pt x="8" y="591"/>
                    <a:pt x="0" y="587"/>
                  </a:cubicBezTo>
                  <a:cubicBezTo>
                    <a:pt x="345" y="2"/>
                    <a:pt x="345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Freeform 208"/>
            <p:cNvSpPr>
              <a:spLocks/>
            </p:cNvSpPr>
            <p:nvPr userDrawn="1"/>
          </p:nvSpPr>
          <p:spPr bwMode="auto">
            <a:xfrm>
              <a:off x="4195763" y="3321051"/>
              <a:ext cx="303213" cy="622300"/>
            </a:xfrm>
            <a:custGeom>
              <a:avLst/>
              <a:gdLst>
                <a:gd name="T0" fmla="*/ 299 w 299"/>
                <a:gd name="T1" fmla="*/ 0 h 614"/>
                <a:gd name="T2" fmla="*/ 299 w 299"/>
                <a:gd name="T3" fmla="*/ 0 h 614"/>
                <a:gd name="T4" fmla="*/ 26 w 299"/>
                <a:gd name="T5" fmla="*/ 614 h 614"/>
                <a:gd name="T6" fmla="*/ 0 w 299"/>
                <a:gd name="T7" fmla="*/ 604 h 614"/>
                <a:gd name="T8" fmla="*/ 299 w 299"/>
                <a:gd name="T9" fmla="*/ 0 h 614"/>
                <a:gd name="T10" fmla="*/ 299 w 299"/>
                <a:gd name="T11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614">
                  <a:moveTo>
                    <a:pt x="299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299" y="0"/>
                    <a:pt x="26" y="614"/>
                  </a:cubicBezTo>
                  <a:cubicBezTo>
                    <a:pt x="17" y="611"/>
                    <a:pt x="9" y="608"/>
                    <a:pt x="0" y="604"/>
                  </a:cubicBezTo>
                  <a:cubicBezTo>
                    <a:pt x="299" y="2"/>
                    <a:pt x="299" y="0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Freeform 209"/>
            <p:cNvSpPr>
              <a:spLocks/>
            </p:cNvSpPr>
            <p:nvPr userDrawn="1"/>
          </p:nvSpPr>
          <p:spPr bwMode="auto">
            <a:xfrm>
              <a:off x="4127500" y="3321051"/>
              <a:ext cx="371475" cy="596900"/>
            </a:xfrm>
            <a:custGeom>
              <a:avLst/>
              <a:gdLst>
                <a:gd name="T0" fmla="*/ 367 w 367"/>
                <a:gd name="T1" fmla="*/ 0 h 588"/>
                <a:gd name="T2" fmla="*/ 367 w 367"/>
                <a:gd name="T3" fmla="*/ 0 h 588"/>
                <a:gd name="T4" fmla="*/ 24 w 367"/>
                <a:gd name="T5" fmla="*/ 588 h 588"/>
                <a:gd name="T6" fmla="*/ 0 w 367"/>
                <a:gd name="T7" fmla="*/ 579 h 588"/>
                <a:gd name="T8" fmla="*/ 367 w 367"/>
                <a:gd name="T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588">
                  <a:moveTo>
                    <a:pt x="367" y="0"/>
                  </a:move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1"/>
                    <a:pt x="24" y="588"/>
                  </a:cubicBezTo>
                  <a:cubicBezTo>
                    <a:pt x="16" y="585"/>
                    <a:pt x="8" y="582"/>
                    <a:pt x="0" y="579"/>
                  </a:cubicBezTo>
                  <a:cubicBezTo>
                    <a:pt x="367" y="0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Freeform 210"/>
            <p:cNvSpPr>
              <a:spLocks/>
            </p:cNvSpPr>
            <p:nvPr userDrawn="1"/>
          </p:nvSpPr>
          <p:spPr bwMode="auto">
            <a:xfrm>
              <a:off x="4173538" y="3321051"/>
              <a:ext cx="325438" cy="614363"/>
            </a:xfrm>
            <a:custGeom>
              <a:avLst/>
              <a:gdLst>
                <a:gd name="T0" fmla="*/ 321 w 321"/>
                <a:gd name="T1" fmla="*/ 0 h 605"/>
                <a:gd name="T2" fmla="*/ 321 w 321"/>
                <a:gd name="T3" fmla="*/ 0 h 605"/>
                <a:gd name="T4" fmla="*/ 24 w 321"/>
                <a:gd name="T5" fmla="*/ 605 h 605"/>
                <a:gd name="T6" fmla="*/ 0 w 321"/>
                <a:gd name="T7" fmla="*/ 597 h 605"/>
                <a:gd name="T8" fmla="*/ 321 w 321"/>
                <a:gd name="T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605">
                  <a:moveTo>
                    <a:pt x="321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321" y="1"/>
                    <a:pt x="24" y="605"/>
                  </a:cubicBezTo>
                  <a:cubicBezTo>
                    <a:pt x="16" y="602"/>
                    <a:pt x="8" y="600"/>
                    <a:pt x="0" y="597"/>
                  </a:cubicBezTo>
                  <a:cubicBezTo>
                    <a:pt x="321" y="0"/>
                    <a:pt x="321" y="0"/>
                    <a:pt x="32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Freeform 211"/>
            <p:cNvSpPr>
              <a:spLocks/>
            </p:cNvSpPr>
            <p:nvPr userDrawn="1"/>
          </p:nvSpPr>
          <p:spPr bwMode="auto">
            <a:xfrm>
              <a:off x="4219575" y="3321051"/>
              <a:ext cx="279400" cy="625475"/>
            </a:xfrm>
            <a:custGeom>
              <a:avLst/>
              <a:gdLst>
                <a:gd name="T0" fmla="*/ 0 w 276"/>
                <a:gd name="T1" fmla="*/ 613 h 617"/>
                <a:gd name="T2" fmla="*/ 276 w 276"/>
                <a:gd name="T3" fmla="*/ 0 h 617"/>
                <a:gd name="T4" fmla="*/ 276 w 276"/>
                <a:gd name="T5" fmla="*/ 0 h 617"/>
                <a:gd name="T6" fmla="*/ 10 w 276"/>
                <a:gd name="T7" fmla="*/ 617 h 617"/>
                <a:gd name="T8" fmla="*/ 0 w 276"/>
                <a:gd name="T9" fmla="*/ 613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17">
                  <a:moveTo>
                    <a:pt x="0" y="613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6" y="0"/>
                    <a:pt x="276" y="0"/>
                    <a:pt x="10" y="617"/>
                  </a:cubicBezTo>
                  <a:cubicBezTo>
                    <a:pt x="7" y="616"/>
                    <a:pt x="4" y="615"/>
                    <a:pt x="0" y="61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Freeform 212"/>
            <p:cNvSpPr>
              <a:spLocks/>
            </p:cNvSpPr>
            <p:nvPr userDrawn="1"/>
          </p:nvSpPr>
          <p:spPr bwMode="auto">
            <a:xfrm>
              <a:off x="4046538" y="3321051"/>
              <a:ext cx="452438" cy="565150"/>
            </a:xfrm>
            <a:custGeom>
              <a:avLst/>
              <a:gdLst>
                <a:gd name="T0" fmla="*/ 447 w 447"/>
                <a:gd name="T1" fmla="*/ 0 h 558"/>
                <a:gd name="T2" fmla="*/ 447 w 447"/>
                <a:gd name="T3" fmla="*/ 0 h 558"/>
                <a:gd name="T4" fmla="*/ 24 w 447"/>
                <a:gd name="T5" fmla="*/ 558 h 558"/>
                <a:gd name="T6" fmla="*/ 0 w 447"/>
                <a:gd name="T7" fmla="*/ 549 h 558"/>
                <a:gd name="T8" fmla="*/ 447 w 447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558">
                  <a:moveTo>
                    <a:pt x="447" y="0"/>
                  </a:moveTo>
                  <a:cubicBezTo>
                    <a:pt x="447" y="0"/>
                    <a:pt x="447" y="0"/>
                    <a:pt x="447" y="0"/>
                  </a:cubicBezTo>
                  <a:cubicBezTo>
                    <a:pt x="447" y="0"/>
                    <a:pt x="447" y="0"/>
                    <a:pt x="24" y="558"/>
                  </a:cubicBezTo>
                  <a:cubicBezTo>
                    <a:pt x="16" y="555"/>
                    <a:pt x="8" y="552"/>
                    <a:pt x="0" y="549"/>
                  </a:cubicBezTo>
                  <a:cubicBezTo>
                    <a:pt x="447" y="0"/>
                    <a:pt x="447" y="0"/>
                    <a:pt x="447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Freeform 213"/>
            <p:cNvSpPr>
              <a:spLocks/>
            </p:cNvSpPr>
            <p:nvPr userDrawn="1"/>
          </p:nvSpPr>
          <p:spPr bwMode="auto">
            <a:xfrm>
              <a:off x="3949700" y="3321051"/>
              <a:ext cx="549275" cy="523875"/>
            </a:xfrm>
            <a:custGeom>
              <a:avLst/>
              <a:gdLst>
                <a:gd name="T0" fmla="*/ 542 w 542"/>
                <a:gd name="T1" fmla="*/ 0 h 517"/>
                <a:gd name="T2" fmla="*/ 542 w 542"/>
                <a:gd name="T3" fmla="*/ 0 h 517"/>
                <a:gd name="T4" fmla="*/ 11 w 542"/>
                <a:gd name="T5" fmla="*/ 517 h 517"/>
                <a:gd name="T6" fmla="*/ 0 w 542"/>
                <a:gd name="T7" fmla="*/ 513 h 517"/>
                <a:gd name="T8" fmla="*/ 542 w 542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17">
                  <a:moveTo>
                    <a:pt x="542" y="0"/>
                  </a:moveTo>
                  <a:cubicBezTo>
                    <a:pt x="542" y="0"/>
                    <a:pt x="542" y="0"/>
                    <a:pt x="542" y="0"/>
                  </a:cubicBezTo>
                  <a:cubicBezTo>
                    <a:pt x="542" y="0"/>
                    <a:pt x="541" y="0"/>
                    <a:pt x="11" y="517"/>
                  </a:cubicBezTo>
                  <a:cubicBezTo>
                    <a:pt x="8" y="516"/>
                    <a:pt x="4" y="514"/>
                    <a:pt x="0" y="513"/>
                  </a:cubicBezTo>
                  <a:cubicBezTo>
                    <a:pt x="541" y="0"/>
                    <a:pt x="542" y="0"/>
                    <a:pt x="54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Freeform 214"/>
            <p:cNvSpPr>
              <a:spLocks/>
            </p:cNvSpPr>
            <p:nvPr userDrawn="1"/>
          </p:nvSpPr>
          <p:spPr bwMode="auto">
            <a:xfrm>
              <a:off x="3979863" y="3321051"/>
              <a:ext cx="519113" cy="541338"/>
            </a:xfrm>
            <a:custGeom>
              <a:avLst/>
              <a:gdLst>
                <a:gd name="T0" fmla="*/ 513 w 513"/>
                <a:gd name="T1" fmla="*/ 0 h 534"/>
                <a:gd name="T2" fmla="*/ 513 w 513"/>
                <a:gd name="T3" fmla="*/ 0 h 534"/>
                <a:gd name="T4" fmla="*/ 26 w 513"/>
                <a:gd name="T5" fmla="*/ 534 h 534"/>
                <a:gd name="T6" fmla="*/ 0 w 513"/>
                <a:gd name="T7" fmla="*/ 524 h 534"/>
                <a:gd name="T8" fmla="*/ 513 w 513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34"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513" y="0"/>
                    <a:pt x="512" y="1"/>
                    <a:pt x="26" y="534"/>
                  </a:cubicBezTo>
                  <a:cubicBezTo>
                    <a:pt x="17" y="531"/>
                    <a:pt x="9" y="527"/>
                    <a:pt x="0" y="524"/>
                  </a:cubicBezTo>
                  <a:cubicBezTo>
                    <a:pt x="512" y="1"/>
                    <a:pt x="512" y="0"/>
                    <a:pt x="51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7" name="Freeform 215"/>
            <p:cNvSpPr>
              <a:spLocks/>
            </p:cNvSpPr>
            <p:nvPr userDrawn="1"/>
          </p:nvSpPr>
          <p:spPr bwMode="auto">
            <a:xfrm>
              <a:off x="4021138" y="3321051"/>
              <a:ext cx="477838" cy="557213"/>
            </a:xfrm>
            <a:custGeom>
              <a:avLst/>
              <a:gdLst>
                <a:gd name="T0" fmla="*/ 471 w 471"/>
                <a:gd name="T1" fmla="*/ 0 h 549"/>
                <a:gd name="T2" fmla="*/ 471 w 471"/>
                <a:gd name="T3" fmla="*/ 0 h 549"/>
                <a:gd name="T4" fmla="*/ 26 w 471"/>
                <a:gd name="T5" fmla="*/ 549 h 549"/>
                <a:gd name="T6" fmla="*/ 0 w 471"/>
                <a:gd name="T7" fmla="*/ 540 h 549"/>
                <a:gd name="T8" fmla="*/ 471 w 471"/>
                <a:gd name="T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549">
                  <a:moveTo>
                    <a:pt x="471" y="0"/>
                  </a:moveTo>
                  <a:cubicBezTo>
                    <a:pt x="471" y="0"/>
                    <a:pt x="471" y="0"/>
                    <a:pt x="471" y="0"/>
                  </a:cubicBezTo>
                  <a:cubicBezTo>
                    <a:pt x="471" y="0"/>
                    <a:pt x="471" y="1"/>
                    <a:pt x="26" y="549"/>
                  </a:cubicBezTo>
                  <a:cubicBezTo>
                    <a:pt x="17" y="547"/>
                    <a:pt x="9" y="543"/>
                    <a:pt x="0" y="540"/>
                  </a:cubicBezTo>
                  <a:cubicBezTo>
                    <a:pt x="470" y="1"/>
                    <a:pt x="471" y="0"/>
                    <a:pt x="471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8" name="Freeform 216"/>
            <p:cNvSpPr>
              <a:spLocks/>
            </p:cNvSpPr>
            <p:nvPr userDrawn="1"/>
          </p:nvSpPr>
          <p:spPr bwMode="auto">
            <a:xfrm>
              <a:off x="4067175" y="3321051"/>
              <a:ext cx="431800" cy="571500"/>
            </a:xfrm>
            <a:custGeom>
              <a:avLst/>
              <a:gdLst>
                <a:gd name="T0" fmla="*/ 426 w 426"/>
                <a:gd name="T1" fmla="*/ 0 h 564"/>
                <a:gd name="T2" fmla="*/ 426 w 426"/>
                <a:gd name="T3" fmla="*/ 0 h 564"/>
                <a:gd name="T4" fmla="*/ 20 w 426"/>
                <a:gd name="T5" fmla="*/ 564 h 564"/>
                <a:gd name="T6" fmla="*/ 0 w 426"/>
                <a:gd name="T7" fmla="*/ 557 h 564"/>
                <a:gd name="T8" fmla="*/ 426 w 426"/>
                <a:gd name="T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564">
                  <a:moveTo>
                    <a:pt x="426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0"/>
                    <a:pt x="426" y="0"/>
                    <a:pt x="20" y="564"/>
                  </a:cubicBezTo>
                  <a:cubicBezTo>
                    <a:pt x="14" y="562"/>
                    <a:pt x="7" y="559"/>
                    <a:pt x="0" y="557"/>
                  </a:cubicBezTo>
                  <a:cubicBezTo>
                    <a:pt x="425" y="1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9" name="Freeform 217"/>
            <p:cNvSpPr>
              <a:spLocks/>
            </p:cNvSpPr>
            <p:nvPr userDrawn="1"/>
          </p:nvSpPr>
          <p:spPr bwMode="auto">
            <a:xfrm>
              <a:off x="3959225" y="3321051"/>
              <a:ext cx="539750" cy="531813"/>
            </a:xfrm>
            <a:custGeom>
              <a:avLst/>
              <a:gdLst>
                <a:gd name="T0" fmla="*/ 533 w 533"/>
                <a:gd name="T1" fmla="*/ 0 h 525"/>
                <a:gd name="T2" fmla="*/ 533 w 533"/>
                <a:gd name="T3" fmla="*/ 0 h 525"/>
                <a:gd name="T4" fmla="*/ 23 w 533"/>
                <a:gd name="T5" fmla="*/ 525 h 525"/>
                <a:gd name="T6" fmla="*/ 0 w 533"/>
                <a:gd name="T7" fmla="*/ 516 h 525"/>
                <a:gd name="T8" fmla="*/ 533 w 533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525">
                  <a:moveTo>
                    <a:pt x="533" y="0"/>
                  </a:moveTo>
                  <a:cubicBezTo>
                    <a:pt x="533" y="0"/>
                    <a:pt x="533" y="0"/>
                    <a:pt x="533" y="0"/>
                  </a:cubicBezTo>
                  <a:cubicBezTo>
                    <a:pt x="533" y="0"/>
                    <a:pt x="532" y="0"/>
                    <a:pt x="23" y="525"/>
                  </a:cubicBezTo>
                  <a:cubicBezTo>
                    <a:pt x="15" y="522"/>
                    <a:pt x="7" y="519"/>
                    <a:pt x="0" y="516"/>
                  </a:cubicBezTo>
                  <a:cubicBezTo>
                    <a:pt x="533" y="0"/>
                    <a:pt x="533" y="0"/>
                    <a:pt x="533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0" name="Freeform 218"/>
            <p:cNvSpPr>
              <a:spLocks/>
            </p:cNvSpPr>
            <p:nvPr userDrawn="1"/>
          </p:nvSpPr>
          <p:spPr bwMode="auto">
            <a:xfrm>
              <a:off x="4002088" y="3321051"/>
              <a:ext cx="496888" cy="549275"/>
            </a:xfrm>
            <a:custGeom>
              <a:avLst/>
              <a:gdLst>
                <a:gd name="T0" fmla="*/ 490 w 490"/>
                <a:gd name="T1" fmla="*/ 0 h 542"/>
                <a:gd name="T2" fmla="*/ 490 w 490"/>
                <a:gd name="T3" fmla="*/ 0 h 542"/>
                <a:gd name="T4" fmla="*/ 23 w 490"/>
                <a:gd name="T5" fmla="*/ 542 h 542"/>
                <a:gd name="T6" fmla="*/ 0 w 490"/>
                <a:gd name="T7" fmla="*/ 533 h 542"/>
                <a:gd name="T8" fmla="*/ 490 w 490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542">
                  <a:moveTo>
                    <a:pt x="490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23" y="542"/>
                  </a:cubicBezTo>
                  <a:cubicBezTo>
                    <a:pt x="16" y="539"/>
                    <a:pt x="8" y="536"/>
                    <a:pt x="0" y="533"/>
                  </a:cubicBezTo>
                  <a:cubicBezTo>
                    <a:pt x="490" y="0"/>
                    <a:pt x="490" y="0"/>
                    <a:pt x="490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1" name="Freeform 219"/>
            <p:cNvSpPr>
              <a:spLocks/>
            </p:cNvSpPr>
            <p:nvPr userDrawn="1"/>
          </p:nvSpPr>
          <p:spPr bwMode="auto">
            <a:xfrm>
              <a:off x="4367213" y="3321051"/>
              <a:ext cx="131763" cy="684213"/>
            </a:xfrm>
            <a:custGeom>
              <a:avLst/>
              <a:gdLst>
                <a:gd name="T0" fmla="*/ 130 w 130"/>
                <a:gd name="T1" fmla="*/ 0 h 675"/>
                <a:gd name="T2" fmla="*/ 130 w 130"/>
                <a:gd name="T3" fmla="*/ 0 h 675"/>
                <a:gd name="T4" fmla="*/ 20 w 130"/>
                <a:gd name="T5" fmla="*/ 675 h 675"/>
                <a:gd name="T6" fmla="*/ 0 w 130"/>
                <a:gd name="T7" fmla="*/ 667 h 675"/>
                <a:gd name="T8" fmla="*/ 130 w 130"/>
                <a:gd name="T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5"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30" y="0"/>
                    <a:pt x="20" y="675"/>
                  </a:cubicBezTo>
                  <a:cubicBezTo>
                    <a:pt x="13" y="673"/>
                    <a:pt x="7" y="670"/>
                    <a:pt x="0" y="667"/>
                  </a:cubicBezTo>
                  <a:cubicBezTo>
                    <a:pt x="130" y="0"/>
                    <a:pt x="130" y="0"/>
                    <a:pt x="130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2" name="Freeform 220"/>
            <p:cNvSpPr>
              <a:spLocks/>
            </p:cNvSpPr>
            <p:nvPr userDrawn="1"/>
          </p:nvSpPr>
          <p:spPr bwMode="auto">
            <a:xfrm>
              <a:off x="4384675" y="3321051"/>
              <a:ext cx="115888" cy="693738"/>
            </a:xfrm>
            <a:custGeom>
              <a:avLst/>
              <a:gdLst>
                <a:gd name="T0" fmla="*/ 113 w 114"/>
                <a:gd name="T1" fmla="*/ 0 h 684"/>
                <a:gd name="T2" fmla="*/ 113 w 114"/>
                <a:gd name="T3" fmla="*/ 0 h 684"/>
                <a:gd name="T4" fmla="*/ 25 w 114"/>
                <a:gd name="T5" fmla="*/ 684 h 684"/>
                <a:gd name="T6" fmla="*/ 0 w 114"/>
                <a:gd name="T7" fmla="*/ 674 h 684"/>
                <a:gd name="T8" fmla="*/ 113 w 114"/>
                <a:gd name="T9" fmla="*/ 0 h 684"/>
                <a:gd name="T10" fmla="*/ 113 w 114"/>
                <a:gd name="T1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684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4" y="1"/>
                    <a:pt x="25" y="684"/>
                  </a:cubicBezTo>
                  <a:cubicBezTo>
                    <a:pt x="17" y="681"/>
                    <a:pt x="8" y="677"/>
                    <a:pt x="0" y="674"/>
                  </a:cubicBezTo>
                  <a:cubicBezTo>
                    <a:pt x="113" y="1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3" name="Freeform 221"/>
            <p:cNvSpPr>
              <a:spLocks/>
            </p:cNvSpPr>
            <p:nvPr userDrawn="1"/>
          </p:nvSpPr>
          <p:spPr bwMode="auto">
            <a:xfrm>
              <a:off x="4430713" y="3321051"/>
              <a:ext cx="69850" cy="711200"/>
            </a:xfrm>
            <a:custGeom>
              <a:avLst/>
              <a:gdLst>
                <a:gd name="T0" fmla="*/ 68 w 69"/>
                <a:gd name="T1" fmla="*/ 0 h 701"/>
                <a:gd name="T2" fmla="*/ 68 w 69"/>
                <a:gd name="T3" fmla="*/ 0 h 701"/>
                <a:gd name="T4" fmla="*/ 26 w 69"/>
                <a:gd name="T5" fmla="*/ 701 h 701"/>
                <a:gd name="T6" fmla="*/ 0 w 69"/>
                <a:gd name="T7" fmla="*/ 691 h 701"/>
                <a:gd name="T8" fmla="*/ 68 w 69"/>
                <a:gd name="T9" fmla="*/ 0 h 701"/>
                <a:gd name="T10" fmla="*/ 68 w 69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01">
                  <a:moveTo>
                    <a:pt x="6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1"/>
                    <a:pt x="26" y="701"/>
                  </a:cubicBezTo>
                  <a:cubicBezTo>
                    <a:pt x="17" y="698"/>
                    <a:pt x="9" y="694"/>
                    <a:pt x="0" y="691"/>
                  </a:cubicBezTo>
                  <a:cubicBezTo>
                    <a:pt x="68" y="1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4" name="Freeform 223"/>
            <p:cNvSpPr>
              <a:spLocks/>
            </p:cNvSpPr>
            <p:nvPr userDrawn="1"/>
          </p:nvSpPr>
          <p:spPr bwMode="auto">
            <a:xfrm>
              <a:off x="4408488" y="3321051"/>
              <a:ext cx="90488" cy="701675"/>
            </a:xfrm>
            <a:custGeom>
              <a:avLst/>
              <a:gdLst>
                <a:gd name="T0" fmla="*/ 90 w 90"/>
                <a:gd name="T1" fmla="*/ 0 h 692"/>
                <a:gd name="T2" fmla="*/ 90 w 90"/>
                <a:gd name="T3" fmla="*/ 0 h 692"/>
                <a:gd name="T4" fmla="*/ 23 w 90"/>
                <a:gd name="T5" fmla="*/ 692 h 692"/>
                <a:gd name="T6" fmla="*/ 0 w 90"/>
                <a:gd name="T7" fmla="*/ 683 h 692"/>
                <a:gd name="T8" fmla="*/ 90 w 90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92"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1"/>
                    <a:pt x="23" y="692"/>
                  </a:cubicBezTo>
                  <a:cubicBezTo>
                    <a:pt x="16" y="689"/>
                    <a:pt x="8" y="686"/>
                    <a:pt x="0" y="683"/>
                  </a:cubicBezTo>
                  <a:cubicBezTo>
                    <a:pt x="90" y="0"/>
                    <a:pt x="90" y="0"/>
                    <a:pt x="90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5" name="Freeform 224"/>
            <p:cNvSpPr>
              <a:spLocks/>
            </p:cNvSpPr>
            <p:nvPr userDrawn="1"/>
          </p:nvSpPr>
          <p:spPr bwMode="auto">
            <a:xfrm>
              <a:off x="4454525" y="3321051"/>
              <a:ext cx="44450" cy="719138"/>
            </a:xfrm>
            <a:custGeom>
              <a:avLst/>
              <a:gdLst>
                <a:gd name="T0" fmla="*/ 44 w 44"/>
                <a:gd name="T1" fmla="*/ 0 h 709"/>
                <a:gd name="T2" fmla="*/ 44 w 44"/>
                <a:gd name="T3" fmla="*/ 0 h 709"/>
                <a:gd name="T4" fmla="*/ 24 w 44"/>
                <a:gd name="T5" fmla="*/ 709 h 709"/>
                <a:gd name="T6" fmla="*/ 0 w 44"/>
                <a:gd name="T7" fmla="*/ 700 h 709"/>
                <a:gd name="T8" fmla="*/ 44 w 44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09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1"/>
                    <a:pt x="24" y="709"/>
                  </a:cubicBezTo>
                  <a:cubicBezTo>
                    <a:pt x="16" y="706"/>
                    <a:pt x="8" y="703"/>
                    <a:pt x="0" y="700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6" name="Freeform 226"/>
            <p:cNvSpPr>
              <a:spLocks/>
            </p:cNvSpPr>
            <p:nvPr userDrawn="1"/>
          </p:nvSpPr>
          <p:spPr bwMode="auto">
            <a:xfrm>
              <a:off x="4325938" y="3321051"/>
              <a:ext cx="173038" cy="669925"/>
            </a:xfrm>
            <a:custGeom>
              <a:avLst/>
              <a:gdLst>
                <a:gd name="T0" fmla="*/ 172 w 172"/>
                <a:gd name="T1" fmla="*/ 0 h 661"/>
                <a:gd name="T2" fmla="*/ 172 w 172"/>
                <a:gd name="T3" fmla="*/ 0 h 661"/>
                <a:gd name="T4" fmla="*/ 24 w 172"/>
                <a:gd name="T5" fmla="*/ 661 h 661"/>
                <a:gd name="T6" fmla="*/ 0 w 172"/>
                <a:gd name="T7" fmla="*/ 652 h 661"/>
                <a:gd name="T8" fmla="*/ 172 w 172"/>
                <a:gd name="T9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661">
                  <a:moveTo>
                    <a:pt x="172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1"/>
                    <a:pt x="24" y="661"/>
                  </a:cubicBezTo>
                  <a:cubicBezTo>
                    <a:pt x="16" y="658"/>
                    <a:pt x="8" y="655"/>
                    <a:pt x="0" y="652"/>
                  </a:cubicBezTo>
                  <a:cubicBezTo>
                    <a:pt x="172" y="0"/>
                    <a:pt x="172" y="0"/>
                    <a:pt x="17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7" name="Freeform 227"/>
            <p:cNvSpPr>
              <a:spLocks/>
            </p:cNvSpPr>
            <p:nvPr userDrawn="1"/>
          </p:nvSpPr>
          <p:spPr bwMode="auto">
            <a:xfrm>
              <a:off x="4227513" y="3321051"/>
              <a:ext cx="271463" cy="630238"/>
            </a:xfrm>
            <a:custGeom>
              <a:avLst/>
              <a:gdLst>
                <a:gd name="T0" fmla="*/ 268 w 268"/>
                <a:gd name="T1" fmla="*/ 0 h 621"/>
                <a:gd name="T2" fmla="*/ 268 w 268"/>
                <a:gd name="T3" fmla="*/ 0 h 621"/>
                <a:gd name="T4" fmla="*/ 12 w 268"/>
                <a:gd name="T5" fmla="*/ 621 h 621"/>
                <a:gd name="T6" fmla="*/ 0 w 268"/>
                <a:gd name="T7" fmla="*/ 616 h 621"/>
                <a:gd name="T8" fmla="*/ 268 w 268"/>
                <a:gd name="T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21">
                  <a:moveTo>
                    <a:pt x="268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68" y="0"/>
                    <a:pt x="268" y="0"/>
                    <a:pt x="12" y="621"/>
                  </a:cubicBezTo>
                  <a:cubicBezTo>
                    <a:pt x="8" y="619"/>
                    <a:pt x="4" y="618"/>
                    <a:pt x="0" y="616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8" name="Freeform 228"/>
            <p:cNvSpPr>
              <a:spLocks/>
            </p:cNvSpPr>
            <p:nvPr userDrawn="1"/>
          </p:nvSpPr>
          <p:spPr bwMode="auto">
            <a:xfrm>
              <a:off x="4257675" y="3321051"/>
              <a:ext cx="241300" cy="646113"/>
            </a:xfrm>
            <a:custGeom>
              <a:avLst/>
              <a:gdLst>
                <a:gd name="T0" fmla="*/ 238 w 238"/>
                <a:gd name="T1" fmla="*/ 0 h 637"/>
                <a:gd name="T2" fmla="*/ 238 w 238"/>
                <a:gd name="T3" fmla="*/ 0 h 637"/>
                <a:gd name="T4" fmla="*/ 26 w 238"/>
                <a:gd name="T5" fmla="*/ 637 h 637"/>
                <a:gd name="T6" fmla="*/ 0 w 238"/>
                <a:gd name="T7" fmla="*/ 628 h 637"/>
                <a:gd name="T8" fmla="*/ 238 w 238"/>
                <a:gd name="T9" fmla="*/ 0 h 637"/>
                <a:gd name="T10" fmla="*/ 238 w 238"/>
                <a:gd name="T11" fmla="*/ 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637">
                  <a:moveTo>
                    <a:pt x="238" y="0"/>
                  </a:move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8" y="0"/>
                    <a:pt x="26" y="637"/>
                  </a:cubicBezTo>
                  <a:cubicBezTo>
                    <a:pt x="18" y="634"/>
                    <a:pt x="9" y="631"/>
                    <a:pt x="0" y="628"/>
                  </a:cubicBezTo>
                  <a:cubicBezTo>
                    <a:pt x="238" y="2"/>
                    <a:pt x="238" y="0"/>
                    <a:pt x="238" y="0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9" name="Freeform 229"/>
            <p:cNvSpPr>
              <a:spLocks/>
            </p:cNvSpPr>
            <p:nvPr userDrawn="1"/>
          </p:nvSpPr>
          <p:spPr bwMode="auto">
            <a:xfrm>
              <a:off x="4302125" y="3321051"/>
              <a:ext cx="196850" cy="661988"/>
            </a:xfrm>
            <a:custGeom>
              <a:avLst/>
              <a:gdLst>
                <a:gd name="T0" fmla="*/ 195 w 195"/>
                <a:gd name="T1" fmla="*/ 0 h 653"/>
                <a:gd name="T2" fmla="*/ 195 w 195"/>
                <a:gd name="T3" fmla="*/ 0 h 653"/>
                <a:gd name="T4" fmla="*/ 25 w 195"/>
                <a:gd name="T5" fmla="*/ 653 h 653"/>
                <a:gd name="T6" fmla="*/ 0 w 195"/>
                <a:gd name="T7" fmla="*/ 643 h 653"/>
                <a:gd name="T8" fmla="*/ 195 w 195"/>
                <a:gd name="T9" fmla="*/ 0 h 653"/>
                <a:gd name="T10" fmla="*/ 195 w 195"/>
                <a:gd name="T1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653">
                  <a:moveTo>
                    <a:pt x="195" y="0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95" y="0"/>
                    <a:pt x="25" y="653"/>
                  </a:cubicBezTo>
                  <a:cubicBezTo>
                    <a:pt x="16" y="650"/>
                    <a:pt x="8" y="646"/>
                    <a:pt x="0" y="643"/>
                  </a:cubicBezTo>
                  <a:cubicBezTo>
                    <a:pt x="195" y="2"/>
                    <a:pt x="195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0" name="Freeform 230"/>
            <p:cNvSpPr>
              <a:spLocks/>
            </p:cNvSpPr>
            <p:nvPr userDrawn="1"/>
          </p:nvSpPr>
          <p:spPr bwMode="auto">
            <a:xfrm>
              <a:off x="4348163" y="3321051"/>
              <a:ext cx="150813" cy="677863"/>
            </a:xfrm>
            <a:custGeom>
              <a:avLst/>
              <a:gdLst>
                <a:gd name="T0" fmla="*/ 150 w 150"/>
                <a:gd name="T1" fmla="*/ 0 h 668"/>
                <a:gd name="T2" fmla="*/ 150 w 150"/>
                <a:gd name="T3" fmla="*/ 0 h 668"/>
                <a:gd name="T4" fmla="*/ 20 w 150"/>
                <a:gd name="T5" fmla="*/ 668 h 668"/>
                <a:gd name="T6" fmla="*/ 0 w 150"/>
                <a:gd name="T7" fmla="*/ 660 h 668"/>
                <a:gd name="T8" fmla="*/ 150 w 150"/>
                <a:gd name="T9" fmla="*/ 0 h 668"/>
                <a:gd name="T10" fmla="*/ 150 w 150"/>
                <a:gd name="T11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668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20" y="668"/>
                  </a:cubicBezTo>
                  <a:cubicBezTo>
                    <a:pt x="13" y="665"/>
                    <a:pt x="7" y="662"/>
                    <a:pt x="0" y="660"/>
                  </a:cubicBezTo>
                  <a:cubicBezTo>
                    <a:pt x="150" y="2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1" name="Freeform 231"/>
            <p:cNvSpPr>
              <a:spLocks/>
            </p:cNvSpPr>
            <p:nvPr userDrawn="1"/>
          </p:nvSpPr>
          <p:spPr bwMode="auto">
            <a:xfrm>
              <a:off x="4237038" y="3321051"/>
              <a:ext cx="261938" cy="638175"/>
            </a:xfrm>
            <a:custGeom>
              <a:avLst/>
              <a:gdLst>
                <a:gd name="T0" fmla="*/ 259 w 259"/>
                <a:gd name="T1" fmla="*/ 0 h 629"/>
                <a:gd name="T2" fmla="*/ 259 w 259"/>
                <a:gd name="T3" fmla="*/ 0 h 629"/>
                <a:gd name="T4" fmla="*/ 24 w 259"/>
                <a:gd name="T5" fmla="*/ 629 h 629"/>
                <a:gd name="T6" fmla="*/ 0 w 259"/>
                <a:gd name="T7" fmla="*/ 620 h 629"/>
                <a:gd name="T8" fmla="*/ 259 w 259"/>
                <a:gd name="T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629">
                  <a:moveTo>
                    <a:pt x="259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9" y="0"/>
                    <a:pt x="259" y="1"/>
                    <a:pt x="24" y="629"/>
                  </a:cubicBezTo>
                  <a:cubicBezTo>
                    <a:pt x="16" y="626"/>
                    <a:pt x="8" y="623"/>
                    <a:pt x="0" y="620"/>
                  </a:cubicBezTo>
                  <a:cubicBezTo>
                    <a:pt x="259" y="0"/>
                    <a:pt x="259" y="0"/>
                    <a:pt x="259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2" name="Freeform 232"/>
            <p:cNvSpPr>
              <a:spLocks/>
            </p:cNvSpPr>
            <p:nvPr userDrawn="1"/>
          </p:nvSpPr>
          <p:spPr bwMode="auto">
            <a:xfrm>
              <a:off x="4281488" y="3321051"/>
              <a:ext cx="217488" cy="654050"/>
            </a:xfrm>
            <a:custGeom>
              <a:avLst/>
              <a:gdLst>
                <a:gd name="T0" fmla="*/ 215 w 215"/>
                <a:gd name="T1" fmla="*/ 0 h 645"/>
                <a:gd name="T2" fmla="*/ 215 w 215"/>
                <a:gd name="T3" fmla="*/ 0 h 645"/>
                <a:gd name="T4" fmla="*/ 24 w 215"/>
                <a:gd name="T5" fmla="*/ 645 h 645"/>
                <a:gd name="T6" fmla="*/ 0 w 215"/>
                <a:gd name="T7" fmla="*/ 636 h 645"/>
                <a:gd name="T8" fmla="*/ 215 w 215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645">
                  <a:moveTo>
                    <a:pt x="215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15" y="1"/>
                    <a:pt x="24" y="645"/>
                  </a:cubicBezTo>
                  <a:cubicBezTo>
                    <a:pt x="16" y="642"/>
                    <a:pt x="8" y="639"/>
                    <a:pt x="0" y="636"/>
                  </a:cubicBezTo>
                  <a:cubicBezTo>
                    <a:pt x="215" y="0"/>
                    <a:pt x="215" y="0"/>
                    <a:pt x="215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3" name="Freeform 233"/>
            <p:cNvSpPr>
              <a:spLocks/>
            </p:cNvSpPr>
            <p:nvPr userDrawn="1"/>
          </p:nvSpPr>
          <p:spPr bwMode="auto">
            <a:xfrm>
              <a:off x="4471988" y="3298826"/>
              <a:ext cx="52388" cy="46038"/>
            </a:xfrm>
            <a:custGeom>
              <a:avLst/>
              <a:gdLst>
                <a:gd name="T0" fmla="*/ 20 w 53"/>
                <a:gd name="T1" fmla="*/ 42 h 45"/>
                <a:gd name="T2" fmla="*/ 50 w 53"/>
                <a:gd name="T3" fmla="*/ 29 h 45"/>
                <a:gd name="T4" fmla="*/ 33 w 53"/>
                <a:gd name="T5" fmla="*/ 4 h 45"/>
                <a:gd name="T6" fmla="*/ 4 w 53"/>
                <a:gd name="T7" fmla="*/ 16 h 45"/>
                <a:gd name="T8" fmla="*/ 20 w 53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5">
                  <a:moveTo>
                    <a:pt x="20" y="42"/>
                  </a:moveTo>
                  <a:cubicBezTo>
                    <a:pt x="32" y="45"/>
                    <a:pt x="45" y="40"/>
                    <a:pt x="50" y="29"/>
                  </a:cubicBezTo>
                  <a:cubicBezTo>
                    <a:pt x="53" y="19"/>
                    <a:pt x="46" y="7"/>
                    <a:pt x="33" y="4"/>
                  </a:cubicBezTo>
                  <a:cubicBezTo>
                    <a:pt x="21" y="0"/>
                    <a:pt x="7" y="6"/>
                    <a:pt x="4" y="16"/>
                  </a:cubicBezTo>
                  <a:cubicBezTo>
                    <a:pt x="0" y="27"/>
                    <a:pt x="7" y="39"/>
                    <a:pt x="20" y="42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4" name="Freeform 234"/>
            <p:cNvSpPr>
              <a:spLocks/>
            </p:cNvSpPr>
            <p:nvPr userDrawn="1"/>
          </p:nvSpPr>
          <p:spPr bwMode="auto">
            <a:xfrm>
              <a:off x="4405313" y="3057526"/>
              <a:ext cx="104775" cy="254000"/>
            </a:xfrm>
            <a:custGeom>
              <a:avLst/>
              <a:gdLst>
                <a:gd name="T0" fmla="*/ 103 w 103"/>
                <a:gd name="T1" fmla="*/ 251 h 251"/>
                <a:gd name="T2" fmla="*/ 90 w 103"/>
                <a:gd name="T3" fmla="*/ 0 h 251"/>
                <a:gd name="T4" fmla="*/ 32 w 103"/>
                <a:gd name="T5" fmla="*/ 61 h 251"/>
                <a:gd name="T6" fmla="*/ 0 w 103"/>
                <a:gd name="T7" fmla="*/ 29 h 251"/>
                <a:gd name="T8" fmla="*/ 103 w 103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251">
                  <a:moveTo>
                    <a:pt x="103" y="251"/>
                  </a:moveTo>
                  <a:cubicBezTo>
                    <a:pt x="76" y="158"/>
                    <a:pt x="55" y="92"/>
                    <a:pt x="90" y="0"/>
                  </a:cubicBezTo>
                  <a:cubicBezTo>
                    <a:pt x="70" y="20"/>
                    <a:pt x="51" y="41"/>
                    <a:pt x="32" y="61"/>
                  </a:cubicBezTo>
                  <a:cubicBezTo>
                    <a:pt x="21" y="50"/>
                    <a:pt x="10" y="40"/>
                    <a:pt x="0" y="29"/>
                  </a:cubicBezTo>
                  <a:cubicBezTo>
                    <a:pt x="32" y="161"/>
                    <a:pt x="35" y="181"/>
                    <a:pt x="103" y="251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5" name="Freeform 235"/>
            <p:cNvSpPr>
              <a:spLocks/>
            </p:cNvSpPr>
            <p:nvPr userDrawn="1"/>
          </p:nvSpPr>
          <p:spPr bwMode="auto">
            <a:xfrm>
              <a:off x="4491038" y="3146426"/>
              <a:ext cx="130175" cy="163513"/>
            </a:xfrm>
            <a:custGeom>
              <a:avLst/>
              <a:gdLst>
                <a:gd name="T0" fmla="*/ 18 w 128"/>
                <a:gd name="T1" fmla="*/ 162 h 162"/>
                <a:gd name="T2" fmla="*/ 128 w 128"/>
                <a:gd name="T3" fmla="*/ 33 h 162"/>
                <a:gd name="T4" fmla="*/ 72 w 128"/>
                <a:gd name="T5" fmla="*/ 36 h 162"/>
                <a:gd name="T6" fmla="*/ 47 w 128"/>
                <a:gd name="T7" fmla="*/ 0 h 162"/>
                <a:gd name="T8" fmla="*/ 18 w 128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62">
                  <a:moveTo>
                    <a:pt x="18" y="162"/>
                  </a:moveTo>
                  <a:cubicBezTo>
                    <a:pt x="48" y="104"/>
                    <a:pt x="68" y="61"/>
                    <a:pt x="128" y="33"/>
                  </a:cubicBezTo>
                  <a:cubicBezTo>
                    <a:pt x="109" y="35"/>
                    <a:pt x="91" y="36"/>
                    <a:pt x="72" y="36"/>
                  </a:cubicBezTo>
                  <a:cubicBezTo>
                    <a:pt x="64" y="25"/>
                    <a:pt x="56" y="12"/>
                    <a:pt x="47" y="0"/>
                  </a:cubicBezTo>
                  <a:cubicBezTo>
                    <a:pt x="0" y="80"/>
                    <a:pt x="17" y="95"/>
                    <a:pt x="18" y="162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6" name="Freeform 236"/>
            <p:cNvSpPr>
              <a:spLocks/>
            </p:cNvSpPr>
            <p:nvPr userDrawn="1"/>
          </p:nvSpPr>
          <p:spPr bwMode="auto">
            <a:xfrm>
              <a:off x="4516438" y="3163888"/>
              <a:ext cx="231775" cy="152400"/>
            </a:xfrm>
            <a:custGeom>
              <a:avLst/>
              <a:gdLst>
                <a:gd name="T0" fmla="*/ 0 w 229"/>
                <a:gd name="T1" fmla="*/ 150 h 150"/>
                <a:gd name="T2" fmla="*/ 229 w 229"/>
                <a:gd name="T3" fmla="*/ 107 h 150"/>
                <a:gd name="T4" fmla="*/ 168 w 229"/>
                <a:gd name="T5" fmla="*/ 61 h 150"/>
                <a:gd name="T6" fmla="*/ 172 w 229"/>
                <a:gd name="T7" fmla="*/ 0 h 150"/>
                <a:gd name="T8" fmla="*/ 0 w 22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50">
                  <a:moveTo>
                    <a:pt x="0" y="150"/>
                  </a:moveTo>
                  <a:cubicBezTo>
                    <a:pt x="82" y="113"/>
                    <a:pt x="141" y="86"/>
                    <a:pt x="229" y="107"/>
                  </a:cubicBezTo>
                  <a:cubicBezTo>
                    <a:pt x="208" y="92"/>
                    <a:pt x="188" y="76"/>
                    <a:pt x="168" y="61"/>
                  </a:cubicBezTo>
                  <a:cubicBezTo>
                    <a:pt x="169" y="41"/>
                    <a:pt x="170" y="20"/>
                    <a:pt x="172" y="0"/>
                  </a:cubicBezTo>
                  <a:cubicBezTo>
                    <a:pt x="53" y="44"/>
                    <a:pt x="57" y="77"/>
                    <a:pt x="0" y="150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7" name="Freeform 237"/>
            <p:cNvSpPr>
              <a:spLocks/>
            </p:cNvSpPr>
            <p:nvPr userDrawn="1"/>
          </p:nvSpPr>
          <p:spPr bwMode="auto">
            <a:xfrm>
              <a:off x="4459288" y="3284538"/>
              <a:ext cx="77788" cy="74613"/>
            </a:xfrm>
            <a:custGeom>
              <a:avLst/>
              <a:gdLst>
                <a:gd name="T0" fmla="*/ 27 w 77"/>
                <a:gd name="T1" fmla="*/ 65 h 74"/>
                <a:gd name="T2" fmla="*/ 7 w 77"/>
                <a:gd name="T3" fmla="*/ 21 h 74"/>
                <a:gd name="T4" fmla="*/ 50 w 77"/>
                <a:gd name="T5" fmla="*/ 8 h 74"/>
                <a:gd name="T6" fmla="*/ 71 w 77"/>
                <a:gd name="T7" fmla="*/ 53 h 74"/>
                <a:gd name="T8" fmla="*/ 27 w 77"/>
                <a:gd name="T9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4">
                  <a:moveTo>
                    <a:pt x="27" y="65"/>
                  </a:moveTo>
                  <a:cubicBezTo>
                    <a:pt x="10" y="56"/>
                    <a:pt x="0" y="36"/>
                    <a:pt x="7" y="21"/>
                  </a:cubicBezTo>
                  <a:cubicBezTo>
                    <a:pt x="13" y="5"/>
                    <a:pt x="32" y="0"/>
                    <a:pt x="50" y="8"/>
                  </a:cubicBezTo>
                  <a:cubicBezTo>
                    <a:pt x="67" y="17"/>
                    <a:pt x="77" y="37"/>
                    <a:pt x="71" y="53"/>
                  </a:cubicBezTo>
                  <a:cubicBezTo>
                    <a:pt x="64" y="68"/>
                    <a:pt x="45" y="74"/>
                    <a:pt x="27" y="6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8" name="Freeform 238"/>
            <p:cNvSpPr>
              <a:spLocks/>
            </p:cNvSpPr>
            <p:nvPr userDrawn="1"/>
          </p:nvSpPr>
          <p:spPr bwMode="auto">
            <a:xfrm>
              <a:off x="4522788" y="3294063"/>
              <a:ext cx="142875" cy="68263"/>
            </a:xfrm>
            <a:custGeom>
              <a:avLst/>
              <a:gdLst>
                <a:gd name="T0" fmla="*/ 0 w 142"/>
                <a:gd name="T1" fmla="*/ 25 h 68"/>
                <a:gd name="T2" fmla="*/ 139 w 142"/>
                <a:gd name="T3" fmla="*/ 68 h 68"/>
                <a:gd name="T4" fmla="*/ 118 w 142"/>
                <a:gd name="T5" fmla="*/ 24 h 68"/>
                <a:gd name="T6" fmla="*/ 142 w 142"/>
                <a:gd name="T7" fmla="*/ 13 h 68"/>
                <a:gd name="T8" fmla="*/ 0 w 142"/>
                <a:gd name="T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68">
                  <a:moveTo>
                    <a:pt x="0" y="25"/>
                  </a:moveTo>
                  <a:cubicBezTo>
                    <a:pt x="56" y="28"/>
                    <a:pt x="96" y="30"/>
                    <a:pt x="139" y="68"/>
                  </a:cubicBezTo>
                  <a:cubicBezTo>
                    <a:pt x="131" y="53"/>
                    <a:pt x="124" y="39"/>
                    <a:pt x="118" y="24"/>
                  </a:cubicBezTo>
                  <a:cubicBezTo>
                    <a:pt x="126" y="20"/>
                    <a:pt x="134" y="17"/>
                    <a:pt x="142" y="13"/>
                  </a:cubicBezTo>
                  <a:cubicBezTo>
                    <a:pt x="64" y="3"/>
                    <a:pt x="52" y="0"/>
                    <a:pt x="0" y="2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9" name="Freeform 239"/>
            <p:cNvSpPr>
              <a:spLocks/>
            </p:cNvSpPr>
            <p:nvPr userDrawn="1"/>
          </p:nvSpPr>
          <p:spPr bwMode="auto">
            <a:xfrm>
              <a:off x="4337050" y="3211513"/>
              <a:ext cx="141288" cy="92075"/>
            </a:xfrm>
            <a:custGeom>
              <a:avLst/>
              <a:gdLst>
                <a:gd name="T0" fmla="*/ 139 w 139"/>
                <a:gd name="T1" fmla="*/ 91 h 91"/>
                <a:gd name="T2" fmla="*/ 0 w 139"/>
                <a:gd name="T3" fmla="*/ 46 h 91"/>
                <a:gd name="T4" fmla="*/ 42 w 139"/>
                <a:gd name="T5" fmla="*/ 24 h 91"/>
                <a:gd name="T6" fmla="*/ 29 w 139"/>
                <a:gd name="T7" fmla="*/ 0 h 91"/>
                <a:gd name="T8" fmla="*/ 139 w 13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91">
                  <a:moveTo>
                    <a:pt x="139" y="91"/>
                  </a:moveTo>
                  <a:cubicBezTo>
                    <a:pt x="91" y="62"/>
                    <a:pt x="57" y="41"/>
                    <a:pt x="0" y="46"/>
                  </a:cubicBezTo>
                  <a:cubicBezTo>
                    <a:pt x="14" y="39"/>
                    <a:pt x="28" y="31"/>
                    <a:pt x="42" y="24"/>
                  </a:cubicBezTo>
                  <a:cubicBezTo>
                    <a:pt x="38" y="16"/>
                    <a:pt x="34" y="8"/>
                    <a:pt x="29" y="0"/>
                  </a:cubicBezTo>
                  <a:cubicBezTo>
                    <a:pt x="100" y="38"/>
                    <a:pt x="110" y="43"/>
                    <a:pt x="139" y="91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0" name="Freeform 240"/>
            <p:cNvSpPr>
              <a:spLocks/>
            </p:cNvSpPr>
            <p:nvPr userDrawn="1"/>
          </p:nvSpPr>
          <p:spPr bwMode="auto">
            <a:xfrm>
              <a:off x="4389438" y="3282951"/>
              <a:ext cx="82550" cy="31750"/>
            </a:xfrm>
            <a:custGeom>
              <a:avLst/>
              <a:gdLst>
                <a:gd name="T0" fmla="*/ 82 w 82"/>
                <a:gd name="T1" fmla="*/ 18 h 31"/>
                <a:gd name="T2" fmla="*/ 0 w 82"/>
                <a:gd name="T3" fmla="*/ 31 h 31"/>
                <a:gd name="T4" fmla="*/ 16 w 82"/>
                <a:gd name="T5" fmla="*/ 8 h 31"/>
                <a:gd name="T6" fmla="*/ 3 w 82"/>
                <a:gd name="T7" fmla="*/ 0 h 31"/>
                <a:gd name="T8" fmla="*/ 82 w 82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1">
                  <a:moveTo>
                    <a:pt x="82" y="18"/>
                  </a:moveTo>
                  <a:cubicBezTo>
                    <a:pt x="50" y="15"/>
                    <a:pt x="28" y="14"/>
                    <a:pt x="0" y="31"/>
                  </a:cubicBezTo>
                  <a:cubicBezTo>
                    <a:pt x="5" y="24"/>
                    <a:pt x="10" y="16"/>
                    <a:pt x="16" y="8"/>
                  </a:cubicBezTo>
                  <a:cubicBezTo>
                    <a:pt x="12" y="6"/>
                    <a:pt x="7" y="3"/>
                    <a:pt x="3" y="0"/>
                  </a:cubicBezTo>
                  <a:cubicBezTo>
                    <a:pt x="49" y="1"/>
                    <a:pt x="55" y="1"/>
                    <a:pt x="82" y="18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1" name="Freeform 241"/>
            <p:cNvSpPr>
              <a:spLocks/>
            </p:cNvSpPr>
            <p:nvPr userDrawn="1"/>
          </p:nvSpPr>
          <p:spPr bwMode="auto">
            <a:xfrm>
              <a:off x="4476750" y="3300413"/>
              <a:ext cx="42863" cy="41275"/>
            </a:xfrm>
            <a:custGeom>
              <a:avLst/>
              <a:gdLst>
                <a:gd name="T0" fmla="*/ 15 w 42"/>
                <a:gd name="T1" fmla="*/ 36 h 41"/>
                <a:gd name="T2" fmla="*/ 3 w 42"/>
                <a:gd name="T3" fmla="*/ 12 h 41"/>
                <a:gd name="T4" fmla="*/ 27 w 42"/>
                <a:gd name="T5" fmla="*/ 5 h 41"/>
                <a:gd name="T6" fmla="*/ 38 w 42"/>
                <a:gd name="T7" fmla="*/ 30 h 41"/>
                <a:gd name="T8" fmla="*/ 15 w 42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15" y="36"/>
                  </a:moveTo>
                  <a:cubicBezTo>
                    <a:pt x="5" y="31"/>
                    <a:pt x="0" y="20"/>
                    <a:pt x="3" y="12"/>
                  </a:cubicBezTo>
                  <a:cubicBezTo>
                    <a:pt x="6" y="3"/>
                    <a:pt x="17" y="0"/>
                    <a:pt x="27" y="5"/>
                  </a:cubicBezTo>
                  <a:cubicBezTo>
                    <a:pt x="36" y="10"/>
                    <a:pt x="42" y="21"/>
                    <a:pt x="38" y="30"/>
                  </a:cubicBezTo>
                  <a:cubicBezTo>
                    <a:pt x="35" y="38"/>
                    <a:pt x="24" y="41"/>
                    <a:pt x="15" y="36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2" name="Freeform 242"/>
            <p:cNvSpPr>
              <a:spLocks/>
            </p:cNvSpPr>
            <p:nvPr userDrawn="1"/>
          </p:nvSpPr>
          <p:spPr bwMode="auto">
            <a:xfrm>
              <a:off x="4489450" y="3313113"/>
              <a:ext cx="19050" cy="17463"/>
            </a:xfrm>
            <a:custGeom>
              <a:avLst/>
              <a:gdLst>
                <a:gd name="T0" fmla="*/ 6 w 18"/>
                <a:gd name="T1" fmla="*/ 15 h 18"/>
                <a:gd name="T2" fmla="*/ 1 w 18"/>
                <a:gd name="T3" fmla="*/ 5 h 18"/>
                <a:gd name="T4" fmla="*/ 11 w 18"/>
                <a:gd name="T5" fmla="*/ 2 h 18"/>
                <a:gd name="T6" fmla="*/ 16 w 18"/>
                <a:gd name="T7" fmla="*/ 13 h 18"/>
                <a:gd name="T8" fmla="*/ 6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6" y="15"/>
                  </a:moveTo>
                  <a:cubicBezTo>
                    <a:pt x="2" y="13"/>
                    <a:pt x="0" y="8"/>
                    <a:pt x="1" y="5"/>
                  </a:cubicBezTo>
                  <a:cubicBezTo>
                    <a:pt x="2" y="1"/>
                    <a:pt x="7" y="0"/>
                    <a:pt x="11" y="2"/>
                  </a:cubicBezTo>
                  <a:cubicBezTo>
                    <a:pt x="16" y="4"/>
                    <a:pt x="18" y="9"/>
                    <a:pt x="16" y="13"/>
                  </a:cubicBezTo>
                  <a:cubicBezTo>
                    <a:pt x="15" y="16"/>
                    <a:pt x="10" y="18"/>
                    <a:pt x="6" y="1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9" name="组合 358"/>
          <p:cNvGrpSpPr/>
          <p:nvPr userDrawn="1"/>
        </p:nvGrpSpPr>
        <p:grpSpPr>
          <a:xfrm rot="667406">
            <a:off x="3866606" y="4547954"/>
            <a:ext cx="1150492" cy="743439"/>
            <a:chOff x="3014663" y="2025651"/>
            <a:chExt cx="1292225" cy="835025"/>
          </a:xfrm>
        </p:grpSpPr>
        <p:sp>
          <p:nvSpPr>
            <p:cNvPr id="413" name="Freeform 243"/>
            <p:cNvSpPr>
              <a:spLocks/>
            </p:cNvSpPr>
            <p:nvPr userDrawn="1"/>
          </p:nvSpPr>
          <p:spPr bwMode="auto">
            <a:xfrm>
              <a:off x="3073400" y="2305051"/>
              <a:ext cx="220663" cy="244475"/>
            </a:xfrm>
            <a:custGeom>
              <a:avLst/>
              <a:gdLst>
                <a:gd name="T0" fmla="*/ 0 w 217"/>
                <a:gd name="T1" fmla="*/ 54 h 240"/>
                <a:gd name="T2" fmla="*/ 78 w 217"/>
                <a:gd name="T3" fmla="*/ 240 h 240"/>
                <a:gd name="T4" fmla="*/ 108 w 217"/>
                <a:gd name="T5" fmla="*/ 228 h 240"/>
                <a:gd name="T6" fmla="*/ 97 w 217"/>
                <a:gd name="T7" fmla="*/ 211 h 240"/>
                <a:gd name="T8" fmla="*/ 70 w 217"/>
                <a:gd name="T9" fmla="*/ 159 h 240"/>
                <a:gd name="T10" fmla="*/ 141 w 217"/>
                <a:gd name="T11" fmla="*/ 125 h 240"/>
                <a:gd name="T12" fmla="*/ 177 w 217"/>
                <a:gd name="T13" fmla="*/ 200 h 240"/>
                <a:gd name="T14" fmla="*/ 217 w 217"/>
                <a:gd name="T15" fmla="*/ 181 h 240"/>
                <a:gd name="T16" fmla="*/ 176 w 217"/>
                <a:gd name="T17" fmla="*/ 84 h 240"/>
                <a:gd name="T18" fmla="*/ 143 w 217"/>
                <a:gd name="T19" fmla="*/ 0 h 240"/>
                <a:gd name="T20" fmla="*/ 121 w 217"/>
                <a:gd name="T21" fmla="*/ 1 h 240"/>
                <a:gd name="T22" fmla="*/ 96 w 217"/>
                <a:gd name="T23" fmla="*/ 8 h 240"/>
                <a:gd name="T24" fmla="*/ 97 w 217"/>
                <a:gd name="T25" fmla="*/ 26 h 240"/>
                <a:gd name="T26" fmla="*/ 125 w 217"/>
                <a:gd name="T27" fmla="*/ 93 h 240"/>
                <a:gd name="T28" fmla="*/ 98 w 217"/>
                <a:gd name="T29" fmla="*/ 108 h 240"/>
                <a:gd name="T30" fmla="*/ 67 w 217"/>
                <a:gd name="T31" fmla="*/ 121 h 240"/>
                <a:gd name="T32" fmla="*/ 24 w 217"/>
                <a:gd name="T33" fmla="*/ 40 h 240"/>
                <a:gd name="T34" fmla="*/ 10 w 217"/>
                <a:gd name="T35" fmla="*/ 43 h 240"/>
                <a:gd name="T36" fmla="*/ 0 w 217"/>
                <a:gd name="T37" fmla="*/ 5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240">
                  <a:moveTo>
                    <a:pt x="0" y="54"/>
                  </a:moveTo>
                  <a:cubicBezTo>
                    <a:pt x="26" y="116"/>
                    <a:pt x="52" y="178"/>
                    <a:pt x="78" y="240"/>
                  </a:cubicBezTo>
                  <a:cubicBezTo>
                    <a:pt x="86" y="240"/>
                    <a:pt x="99" y="231"/>
                    <a:pt x="108" y="228"/>
                  </a:cubicBezTo>
                  <a:cubicBezTo>
                    <a:pt x="104" y="221"/>
                    <a:pt x="100" y="217"/>
                    <a:pt x="97" y="211"/>
                  </a:cubicBezTo>
                  <a:cubicBezTo>
                    <a:pt x="88" y="193"/>
                    <a:pt x="78" y="177"/>
                    <a:pt x="70" y="159"/>
                  </a:cubicBezTo>
                  <a:cubicBezTo>
                    <a:pt x="93" y="149"/>
                    <a:pt x="122" y="141"/>
                    <a:pt x="141" y="125"/>
                  </a:cubicBezTo>
                  <a:cubicBezTo>
                    <a:pt x="158" y="143"/>
                    <a:pt x="167" y="177"/>
                    <a:pt x="177" y="200"/>
                  </a:cubicBezTo>
                  <a:cubicBezTo>
                    <a:pt x="189" y="193"/>
                    <a:pt x="203" y="187"/>
                    <a:pt x="217" y="181"/>
                  </a:cubicBezTo>
                  <a:cubicBezTo>
                    <a:pt x="213" y="149"/>
                    <a:pt x="188" y="112"/>
                    <a:pt x="176" y="84"/>
                  </a:cubicBezTo>
                  <a:cubicBezTo>
                    <a:pt x="164" y="56"/>
                    <a:pt x="155" y="28"/>
                    <a:pt x="143" y="0"/>
                  </a:cubicBezTo>
                  <a:cubicBezTo>
                    <a:pt x="136" y="2"/>
                    <a:pt x="127" y="0"/>
                    <a:pt x="121" y="1"/>
                  </a:cubicBezTo>
                  <a:cubicBezTo>
                    <a:pt x="112" y="3"/>
                    <a:pt x="105" y="7"/>
                    <a:pt x="96" y="8"/>
                  </a:cubicBezTo>
                  <a:cubicBezTo>
                    <a:pt x="92" y="17"/>
                    <a:pt x="93" y="16"/>
                    <a:pt x="97" y="26"/>
                  </a:cubicBezTo>
                  <a:cubicBezTo>
                    <a:pt x="107" y="49"/>
                    <a:pt x="116" y="71"/>
                    <a:pt x="125" y="93"/>
                  </a:cubicBezTo>
                  <a:cubicBezTo>
                    <a:pt x="115" y="97"/>
                    <a:pt x="109" y="103"/>
                    <a:pt x="98" y="108"/>
                  </a:cubicBezTo>
                  <a:cubicBezTo>
                    <a:pt x="87" y="112"/>
                    <a:pt x="77" y="117"/>
                    <a:pt x="67" y="121"/>
                  </a:cubicBezTo>
                  <a:cubicBezTo>
                    <a:pt x="48" y="98"/>
                    <a:pt x="35" y="67"/>
                    <a:pt x="24" y="40"/>
                  </a:cubicBezTo>
                  <a:cubicBezTo>
                    <a:pt x="18" y="40"/>
                    <a:pt x="16" y="41"/>
                    <a:pt x="10" y="43"/>
                  </a:cubicBezTo>
                  <a:cubicBezTo>
                    <a:pt x="4" y="46"/>
                    <a:pt x="1" y="44"/>
                    <a:pt x="0" y="5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4" name="Freeform 244"/>
            <p:cNvSpPr>
              <a:spLocks noEditPoints="1"/>
            </p:cNvSpPr>
            <p:nvPr userDrawn="1"/>
          </p:nvSpPr>
          <p:spPr bwMode="auto">
            <a:xfrm>
              <a:off x="3302000" y="2230438"/>
              <a:ext cx="177800" cy="260350"/>
            </a:xfrm>
            <a:custGeom>
              <a:avLst/>
              <a:gdLst>
                <a:gd name="T0" fmla="*/ 175 w 175"/>
                <a:gd name="T1" fmla="*/ 180 h 257"/>
                <a:gd name="T2" fmla="*/ 130 w 175"/>
                <a:gd name="T3" fmla="*/ 118 h 257"/>
                <a:gd name="T4" fmla="*/ 71 w 175"/>
                <a:gd name="T5" fmla="*/ 31 h 257"/>
                <a:gd name="T6" fmla="*/ 48 w 175"/>
                <a:gd name="T7" fmla="*/ 6 h 257"/>
                <a:gd name="T8" fmla="*/ 18 w 175"/>
                <a:gd name="T9" fmla="*/ 19 h 257"/>
                <a:gd name="T10" fmla="*/ 6 w 175"/>
                <a:gd name="T11" fmla="*/ 44 h 257"/>
                <a:gd name="T12" fmla="*/ 1 w 175"/>
                <a:gd name="T13" fmla="*/ 105 h 257"/>
                <a:gd name="T14" fmla="*/ 3 w 175"/>
                <a:gd name="T15" fmla="*/ 126 h 257"/>
                <a:gd name="T16" fmla="*/ 13 w 175"/>
                <a:gd name="T17" fmla="*/ 162 h 257"/>
                <a:gd name="T18" fmla="*/ 20 w 175"/>
                <a:gd name="T19" fmla="*/ 186 h 257"/>
                <a:gd name="T20" fmla="*/ 33 w 175"/>
                <a:gd name="T21" fmla="*/ 226 h 257"/>
                <a:gd name="T22" fmla="*/ 62 w 175"/>
                <a:gd name="T23" fmla="*/ 233 h 257"/>
                <a:gd name="T24" fmla="*/ 43 w 175"/>
                <a:gd name="T25" fmla="*/ 176 h 257"/>
                <a:gd name="T26" fmla="*/ 79 w 175"/>
                <a:gd name="T27" fmla="*/ 159 h 257"/>
                <a:gd name="T28" fmla="*/ 119 w 175"/>
                <a:gd name="T29" fmla="*/ 142 h 257"/>
                <a:gd name="T30" fmla="*/ 147 w 175"/>
                <a:gd name="T31" fmla="*/ 175 h 257"/>
                <a:gd name="T32" fmla="*/ 175 w 175"/>
                <a:gd name="T33" fmla="*/ 180 h 257"/>
                <a:gd name="T34" fmla="*/ 175 w 175"/>
                <a:gd name="T35" fmla="*/ 180 h 257"/>
                <a:gd name="T36" fmla="*/ 99 w 175"/>
                <a:gd name="T37" fmla="*/ 124 h 257"/>
                <a:gd name="T38" fmla="*/ 71 w 175"/>
                <a:gd name="T39" fmla="*/ 135 h 257"/>
                <a:gd name="T40" fmla="*/ 54 w 175"/>
                <a:gd name="T41" fmla="*/ 142 h 257"/>
                <a:gd name="T42" fmla="*/ 25 w 175"/>
                <a:gd name="T43" fmla="*/ 122 h 257"/>
                <a:gd name="T44" fmla="*/ 22 w 175"/>
                <a:gd name="T45" fmla="*/ 104 h 257"/>
                <a:gd name="T46" fmla="*/ 26 w 175"/>
                <a:gd name="T47" fmla="*/ 78 h 257"/>
                <a:gd name="T48" fmla="*/ 34 w 175"/>
                <a:gd name="T49" fmla="*/ 50 h 257"/>
                <a:gd name="T50" fmla="*/ 60 w 175"/>
                <a:gd name="T51" fmla="*/ 51 h 257"/>
                <a:gd name="T52" fmla="*/ 65 w 175"/>
                <a:gd name="T53" fmla="*/ 59 h 257"/>
                <a:gd name="T54" fmla="*/ 88 w 175"/>
                <a:gd name="T55" fmla="*/ 98 h 257"/>
                <a:gd name="T56" fmla="*/ 100 w 175"/>
                <a:gd name="T57" fmla="*/ 111 h 257"/>
                <a:gd name="T58" fmla="*/ 99 w 175"/>
                <a:gd name="T59" fmla="*/ 1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5" h="257">
                  <a:moveTo>
                    <a:pt x="175" y="180"/>
                  </a:moveTo>
                  <a:cubicBezTo>
                    <a:pt x="160" y="159"/>
                    <a:pt x="144" y="139"/>
                    <a:pt x="130" y="118"/>
                  </a:cubicBezTo>
                  <a:cubicBezTo>
                    <a:pt x="109" y="90"/>
                    <a:pt x="96" y="56"/>
                    <a:pt x="71" y="31"/>
                  </a:cubicBezTo>
                  <a:cubicBezTo>
                    <a:pt x="62" y="23"/>
                    <a:pt x="63" y="0"/>
                    <a:pt x="48" y="6"/>
                  </a:cubicBezTo>
                  <a:cubicBezTo>
                    <a:pt x="37" y="11"/>
                    <a:pt x="30" y="16"/>
                    <a:pt x="18" y="19"/>
                  </a:cubicBezTo>
                  <a:cubicBezTo>
                    <a:pt x="4" y="21"/>
                    <a:pt x="7" y="32"/>
                    <a:pt x="6" y="44"/>
                  </a:cubicBezTo>
                  <a:cubicBezTo>
                    <a:pt x="4" y="62"/>
                    <a:pt x="0" y="86"/>
                    <a:pt x="1" y="105"/>
                  </a:cubicBezTo>
                  <a:cubicBezTo>
                    <a:pt x="2" y="112"/>
                    <a:pt x="3" y="120"/>
                    <a:pt x="3" y="126"/>
                  </a:cubicBezTo>
                  <a:cubicBezTo>
                    <a:pt x="3" y="137"/>
                    <a:pt x="9" y="151"/>
                    <a:pt x="13" y="162"/>
                  </a:cubicBezTo>
                  <a:cubicBezTo>
                    <a:pt x="16" y="170"/>
                    <a:pt x="17" y="177"/>
                    <a:pt x="20" y="186"/>
                  </a:cubicBezTo>
                  <a:cubicBezTo>
                    <a:pt x="25" y="200"/>
                    <a:pt x="31" y="212"/>
                    <a:pt x="33" y="226"/>
                  </a:cubicBezTo>
                  <a:cubicBezTo>
                    <a:pt x="35" y="257"/>
                    <a:pt x="48" y="233"/>
                    <a:pt x="62" y="233"/>
                  </a:cubicBezTo>
                  <a:cubicBezTo>
                    <a:pt x="59" y="225"/>
                    <a:pt x="38" y="181"/>
                    <a:pt x="43" y="176"/>
                  </a:cubicBezTo>
                  <a:cubicBezTo>
                    <a:pt x="44" y="174"/>
                    <a:pt x="76" y="161"/>
                    <a:pt x="79" y="159"/>
                  </a:cubicBezTo>
                  <a:cubicBezTo>
                    <a:pt x="92" y="153"/>
                    <a:pt x="105" y="147"/>
                    <a:pt x="119" y="142"/>
                  </a:cubicBezTo>
                  <a:cubicBezTo>
                    <a:pt x="127" y="155"/>
                    <a:pt x="139" y="163"/>
                    <a:pt x="147" y="175"/>
                  </a:cubicBezTo>
                  <a:cubicBezTo>
                    <a:pt x="155" y="187"/>
                    <a:pt x="164" y="196"/>
                    <a:pt x="175" y="180"/>
                  </a:cubicBezTo>
                  <a:cubicBezTo>
                    <a:pt x="175" y="180"/>
                    <a:pt x="175" y="180"/>
                    <a:pt x="175" y="180"/>
                  </a:cubicBezTo>
                  <a:close/>
                  <a:moveTo>
                    <a:pt x="99" y="124"/>
                  </a:moveTo>
                  <a:cubicBezTo>
                    <a:pt x="97" y="133"/>
                    <a:pt x="78" y="134"/>
                    <a:pt x="71" y="135"/>
                  </a:cubicBezTo>
                  <a:cubicBezTo>
                    <a:pt x="65" y="138"/>
                    <a:pt x="60" y="140"/>
                    <a:pt x="54" y="142"/>
                  </a:cubicBezTo>
                  <a:cubicBezTo>
                    <a:pt x="41" y="158"/>
                    <a:pt x="28" y="134"/>
                    <a:pt x="25" y="122"/>
                  </a:cubicBezTo>
                  <a:cubicBezTo>
                    <a:pt x="24" y="120"/>
                    <a:pt x="22" y="106"/>
                    <a:pt x="22" y="104"/>
                  </a:cubicBezTo>
                  <a:cubicBezTo>
                    <a:pt x="26" y="96"/>
                    <a:pt x="23" y="87"/>
                    <a:pt x="26" y="78"/>
                  </a:cubicBezTo>
                  <a:cubicBezTo>
                    <a:pt x="24" y="72"/>
                    <a:pt x="26" y="53"/>
                    <a:pt x="34" y="50"/>
                  </a:cubicBezTo>
                  <a:cubicBezTo>
                    <a:pt x="41" y="48"/>
                    <a:pt x="55" y="39"/>
                    <a:pt x="60" y="51"/>
                  </a:cubicBezTo>
                  <a:cubicBezTo>
                    <a:pt x="61" y="54"/>
                    <a:pt x="64" y="56"/>
                    <a:pt x="65" y="59"/>
                  </a:cubicBezTo>
                  <a:cubicBezTo>
                    <a:pt x="71" y="72"/>
                    <a:pt x="82" y="84"/>
                    <a:pt x="88" y="98"/>
                  </a:cubicBezTo>
                  <a:cubicBezTo>
                    <a:pt x="93" y="102"/>
                    <a:pt x="95" y="107"/>
                    <a:pt x="100" y="111"/>
                  </a:cubicBezTo>
                  <a:cubicBezTo>
                    <a:pt x="104" y="115"/>
                    <a:pt x="103" y="121"/>
                    <a:pt x="99" y="12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5" name="Freeform 245"/>
            <p:cNvSpPr>
              <a:spLocks noEditPoints="1"/>
            </p:cNvSpPr>
            <p:nvPr userDrawn="1"/>
          </p:nvSpPr>
          <p:spPr bwMode="auto">
            <a:xfrm>
              <a:off x="3441700" y="2170113"/>
              <a:ext cx="193675" cy="238125"/>
            </a:xfrm>
            <a:custGeom>
              <a:avLst/>
              <a:gdLst>
                <a:gd name="T0" fmla="*/ 7 w 191"/>
                <a:gd name="T1" fmla="*/ 58 h 236"/>
                <a:gd name="T2" fmla="*/ 24 w 191"/>
                <a:gd name="T3" fmla="*/ 102 h 236"/>
                <a:gd name="T4" fmla="*/ 42 w 191"/>
                <a:gd name="T5" fmla="*/ 171 h 236"/>
                <a:gd name="T6" fmla="*/ 61 w 191"/>
                <a:gd name="T7" fmla="*/ 236 h 236"/>
                <a:gd name="T8" fmla="*/ 105 w 191"/>
                <a:gd name="T9" fmla="*/ 227 h 236"/>
                <a:gd name="T10" fmla="*/ 89 w 191"/>
                <a:gd name="T11" fmla="*/ 184 h 236"/>
                <a:gd name="T12" fmla="*/ 84 w 191"/>
                <a:gd name="T13" fmla="*/ 162 h 236"/>
                <a:gd name="T14" fmla="*/ 107 w 191"/>
                <a:gd name="T15" fmla="*/ 144 h 236"/>
                <a:gd name="T16" fmla="*/ 173 w 191"/>
                <a:gd name="T17" fmla="*/ 105 h 236"/>
                <a:gd name="T18" fmla="*/ 110 w 191"/>
                <a:gd name="T19" fmla="*/ 10 h 236"/>
                <a:gd name="T20" fmla="*/ 0 w 191"/>
                <a:gd name="T21" fmla="*/ 35 h 236"/>
                <a:gd name="T22" fmla="*/ 7 w 191"/>
                <a:gd name="T23" fmla="*/ 58 h 236"/>
                <a:gd name="T24" fmla="*/ 7 w 191"/>
                <a:gd name="T25" fmla="*/ 58 h 236"/>
                <a:gd name="T26" fmla="*/ 55 w 191"/>
                <a:gd name="T27" fmla="*/ 47 h 236"/>
                <a:gd name="T28" fmla="*/ 80 w 191"/>
                <a:gd name="T29" fmla="*/ 39 h 236"/>
                <a:gd name="T30" fmla="*/ 100 w 191"/>
                <a:gd name="T31" fmla="*/ 37 h 236"/>
                <a:gd name="T32" fmla="*/ 130 w 191"/>
                <a:gd name="T33" fmla="*/ 53 h 236"/>
                <a:gd name="T34" fmla="*/ 140 w 191"/>
                <a:gd name="T35" fmla="*/ 67 h 236"/>
                <a:gd name="T36" fmla="*/ 141 w 191"/>
                <a:gd name="T37" fmla="*/ 80 h 236"/>
                <a:gd name="T38" fmla="*/ 138 w 191"/>
                <a:gd name="T39" fmla="*/ 90 h 236"/>
                <a:gd name="T40" fmla="*/ 106 w 191"/>
                <a:gd name="T41" fmla="*/ 113 h 236"/>
                <a:gd name="T42" fmla="*/ 97 w 191"/>
                <a:gd name="T43" fmla="*/ 119 h 236"/>
                <a:gd name="T44" fmla="*/ 78 w 191"/>
                <a:gd name="T45" fmla="*/ 124 h 236"/>
                <a:gd name="T46" fmla="*/ 67 w 191"/>
                <a:gd name="T47" fmla="*/ 102 h 236"/>
                <a:gd name="T48" fmla="*/ 47 w 191"/>
                <a:gd name="T49" fmla="*/ 51 h 236"/>
                <a:gd name="T50" fmla="*/ 55 w 191"/>
                <a:gd name="T51" fmla="*/ 4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1" h="236">
                  <a:moveTo>
                    <a:pt x="7" y="58"/>
                  </a:moveTo>
                  <a:cubicBezTo>
                    <a:pt x="18" y="69"/>
                    <a:pt x="21" y="86"/>
                    <a:pt x="24" y="102"/>
                  </a:cubicBezTo>
                  <a:cubicBezTo>
                    <a:pt x="27" y="125"/>
                    <a:pt x="34" y="148"/>
                    <a:pt x="42" y="171"/>
                  </a:cubicBezTo>
                  <a:cubicBezTo>
                    <a:pt x="49" y="193"/>
                    <a:pt x="51" y="214"/>
                    <a:pt x="61" y="236"/>
                  </a:cubicBezTo>
                  <a:cubicBezTo>
                    <a:pt x="75" y="235"/>
                    <a:pt x="89" y="228"/>
                    <a:pt x="105" y="227"/>
                  </a:cubicBezTo>
                  <a:cubicBezTo>
                    <a:pt x="103" y="213"/>
                    <a:pt x="95" y="197"/>
                    <a:pt x="89" y="184"/>
                  </a:cubicBezTo>
                  <a:cubicBezTo>
                    <a:pt x="85" y="175"/>
                    <a:pt x="87" y="170"/>
                    <a:pt x="84" y="162"/>
                  </a:cubicBezTo>
                  <a:cubicBezTo>
                    <a:pt x="78" y="146"/>
                    <a:pt x="95" y="144"/>
                    <a:pt x="107" y="144"/>
                  </a:cubicBezTo>
                  <a:cubicBezTo>
                    <a:pt x="126" y="144"/>
                    <a:pt x="166" y="123"/>
                    <a:pt x="173" y="105"/>
                  </a:cubicBezTo>
                  <a:cubicBezTo>
                    <a:pt x="191" y="58"/>
                    <a:pt x="151" y="19"/>
                    <a:pt x="110" y="10"/>
                  </a:cubicBezTo>
                  <a:cubicBezTo>
                    <a:pt x="70" y="0"/>
                    <a:pt x="37" y="19"/>
                    <a:pt x="0" y="35"/>
                  </a:cubicBezTo>
                  <a:cubicBezTo>
                    <a:pt x="0" y="47"/>
                    <a:pt x="0" y="54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lose/>
                  <a:moveTo>
                    <a:pt x="55" y="47"/>
                  </a:moveTo>
                  <a:cubicBezTo>
                    <a:pt x="59" y="40"/>
                    <a:pt x="74" y="38"/>
                    <a:pt x="80" y="39"/>
                  </a:cubicBezTo>
                  <a:cubicBezTo>
                    <a:pt x="87" y="37"/>
                    <a:pt x="94" y="40"/>
                    <a:pt x="100" y="37"/>
                  </a:cubicBezTo>
                  <a:cubicBezTo>
                    <a:pt x="110" y="33"/>
                    <a:pt x="126" y="46"/>
                    <a:pt x="130" y="53"/>
                  </a:cubicBezTo>
                  <a:cubicBezTo>
                    <a:pt x="137" y="56"/>
                    <a:pt x="139" y="63"/>
                    <a:pt x="140" y="67"/>
                  </a:cubicBezTo>
                  <a:cubicBezTo>
                    <a:pt x="142" y="72"/>
                    <a:pt x="140" y="76"/>
                    <a:pt x="141" y="80"/>
                  </a:cubicBezTo>
                  <a:cubicBezTo>
                    <a:pt x="143" y="83"/>
                    <a:pt x="140" y="87"/>
                    <a:pt x="138" y="90"/>
                  </a:cubicBezTo>
                  <a:cubicBezTo>
                    <a:pt x="138" y="107"/>
                    <a:pt x="119" y="108"/>
                    <a:pt x="106" y="113"/>
                  </a:cubicBezTo>
                  <a:cubicBezTo>
                    <a:pt x="104" y="118"/>
                    <a:pt x="102" y="118"/>
                    <a:pt x="97" y="119"/>
                  </a:cubicBezTo>
                  <a:cubicBezTo>
                    <a:pt x="96" y="127"/>
                    <a:pt x="84" y="131"/>
                    <a:pt x="78" y="124"/>
                  </a:cubicBezTo>
                  <a:cubicBezTo>
                    <a:pt x="70" y="122"/>
                    <a:pt x="66" y="107"/>
                    <a:pt x="67" y="102"/>
                  </a:cubicBezTo>
                  <a:cubicBezTo>
                    <a:pt x="60" y="86"/>
                    <a:pt x="51" y="69"/>
                    <a:pt x="47" y="51"/>
                  </a:cubicBezTo>
                  <a:cubicBezTo>
                    <a:pt x="46" y="47"/>
                    <a:pt x="52" y="43"/>
                    <a:pt x="55" y="4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6" name="Freeform 246"/>
            <p:cNvSpPr>
              <a:spLocks noEditPoints="1"/>
            </p:cNvSpPr>
            <p:nvPr userDrawn="1"/>
          </p:nvSpPr>
          <p:spPr bwMode="auto">
            <a:xfrm>
              <a:off x="3597275" y="2082801"/>
              <a:ext cx="195263" cy="234950"/>
            </a:xfrm>
            <a:custGeom>
              <a:avLst/>
              <a:gdLst>
                <a:gd name="T0" fmla="*/ 13 w 192"/>
                <a:gd name="T1" fmla="*/ 74 h 231"/>
                <a:gd name="T2" fmla="*/ 40 w 192"/>
                <a:gd name="T3" fmla="*/ 112 h 231"/>
                <a:gd name="T4" fmla="*/ 77 w 192"/>
                <a:gd name="T5" fmla="*/ 174 h 231"/>
                <a:gd name="T6" fmla="*/ 112 w 192"/>
                <a:gd name="T7" fmla="*/ 231 h 231"/>
                <a:gd name="T8" fmla="*/ 152 w 192"/>
                <a:gd name="T9" fmla="*/ 213 h 231"/>
                <a:gd name="T10" fmla="*/ 125 w 192"/>
                <a:gd name="T11" fmla="*/ 174 h 231"/>
                <a:gd name="T12" fmla="*/ 114 w 192"/>
                <a:gd name="T13" fmla="*/ 155 h 231"/>
                <a:gd name="T14" fmla="*/ 132 w 192"/>
                <a:gd name="T15" fmla="*/ 131 h 231"/>
                <a:gd name="T16" fmla="*/ 186 w 192"/>
                <a:gd name="T17" fmla="*/ 78 h 231"/>
                <a:gd name="T18" fmla="*/ 99 w 192"/>
                <a:gd name="T19" fmla="*/ 1 h 231"/>
                <a:gd name="T20" fmla="*/ 0 w 192"/>
                <a:gd name="T21" fmla="*/ 54 h 231"/>
                <a:gd name="T22" fmla="*/ 13 w 192"/>
                <a:gd name="T23" fmla="*/ 74 h 231"/>
                <a:gd name="T24" fmla="*/ 13 w 192"/>
                <a:gd name="T25" fmla="*/ 74 h 231"/>
                <a:gd name="T26" fmla="*/ 57 w 192"/>
                <a:gd name="T27" fmla="*/ 51 h 231"/>
                <a:gd name="T28" fmla="*/ 79 w 192"/>
                <a:gd name="T29" fmla="*/ 38 h 231"/>
                <a:gd name="T30" fmla="*/ 98 w 192"/>
                <a:gd name="T31" fmla="*/ 31 h 231"/>
                <a:gd name="T32" fmla="*/ 130 w 192"/>
                <a:gd name="T33" fmla="*/ 39 h 231"/>
                <a:gd name="T34" fmla="*/ 145 w 192"/>
                <a:gd name="T35" fmla="*/ 51 h 231"/>
                <a:gd name="T36" fmla="*/ 148 w 192"/>
                <a:gd name="T37" fmla="*/ 62 h 231"/>
                <a:gd name="T38" fmla="*/ 147 w 192"/>
                <a:gd name="T39" fmla="*/ 73 h 231"/>
                <a:gd name="T40" fmla="*/ 124 w 192"/>
                <a:gd name="T41" fmla="*/ 103 h 231"/>
                <a:gd name="T42" fmla="*/ 116 w 192"/>
                <a:gd name="T43" fmla="*/ 109 h 231"/>
                <a:gd name="T44" fmla="*/ 99 w 192"/>
                <a:gd name="T45" fmla="*/ 120 h 231"/>
                <a:gd name="T46" fmla="*/ 81 w 192"/>
                <a:gd name="T47" fmla="*/ 100 h 231"/>
                <a:gd name="T48" fmla="*/ 50 w 192"/>
                <a:gd name="T49" fmla="*/ 59 h 231"/>
                <a:gd name="T50" fmla="*/ 57 w 192"/>
                <a:gd name="T51" fmla="*/ 5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231">
                  <a:moveTo>
                    <a:pt x="13" y="74"/>
                  </a:moveTo>
                  <a:cubicBezTo>
                    <a:pt x="27" y="82"/>
                    <a:pt x="33" y="98"/>
                    <a:pt x="40" y="112"/>
                  </a:cubicBezTo>
                  <a:cubicBezTo>
                    <a:pt x="50" y="133"/>
                    <a:pt x="63" y="154"/>
                    <a:pt x="77" y="174"/>
                  </a:cubicBezTo>
                  <a:cubicBezTo>
                    <a:pt x="90" y="194"/>
                    <a:pt x="98" y="213"/>
                    <a:pt x="112" y="231"/>
                  </a:cubicBezTo>
                  <a:cubicBezTo>
                    <a:pt x="126" y="228"/>
                    <a:pt x="138" y="216"/>
                    <a:pt x="152" y="213"/>
                  </a:cubicBezTo>
                  <a:cubicBezTo>
                    <a:pt x="146" y="199"/>
                    <a:pt x="134" y="186"/>
                    <a:pt x="125" y="174"/>
                  </a:cubicBezTo>
                  <a:cubicBezTo>
                    <a:pt x="120" y="167"/>
                    <a:pt x="119" y="161"/>
                    <a:pt x="114" y="155"/>
                  </a:cubicBezTo>
                  <a:cubicBezTo>
                    <a:pt x="104" y="141"/>
                    <a:pt x="119" y="135"/>
                    <a:pt x="132" y="131"/>
                  </a:cubicBezTo>
                  <a:cubicBezTo>
                    <a:pt x="150" y="126"/>
                    <a:pt x="184" y="97"/>
                    <a:pt x="186" y="78"/>
                  </a:cubicBezTo>
                  <a:cubicBezTo>
                    <a:pt x="192" y="29"/>
                    <a:pt x="142" y="0"/>
                    <a:pt x="99" y="1"/>
                  </a:cubicBezTo>
                  <a:cubicBezTo>
                    <a:pt x="58" y="2"/>
                    <a:pt x="31" y="30"/>
                    <a:pt x="0" y="54"/>
                  </a:cubicBezTo>
                  <a:cubicBezTo>
                    <a:pt x="3" y="66"/>
                    <a:pt x="6" y="73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57" y="51"/>
                  </a:moveTo>
                  <a:cubicBezTo>
                    <a:pt x="59" y="45"/>
                    <a:pt x="73" y="40"/>
                    <a:pt x="79" y="38"/>
                  </a:cubicBezTo>
                  <a:cubicBezTo>
                    <a:pt x="86" y="34"/>
                    <a:pt x="93" y="36"/>
                    <a:pt x="98" y="31"/>
                  </a:cubicBezTo>
                  <a:cubicBezTo>
                    <a:pt x="107" y="24"/>
                    <a:pt x="124" y="31"/>
                    <a:pt x="130" y="39"/>
                  </a:cubicBezTo>
                  <a:cubicBezTo>
                    <a:pt x="137" y="40"/>
                    <a:pt x="140" y="46"/>
                    <a:pt x="145" y="51"/>
                  </a:cubicBezTo>
                  <a:cubicBezTo>
                    <a:pt x="147" y="54"/>
                    <a:pt x="146" y="59"/>
                    <a:pt x="148" y="62"/>
                  </a:cubicBezTo>
                  <a:cubicBezTo>
                    <a:pt x="151" y="65"/>
                    <a:pt x="148" y="69"/>
                    <a:pt x="147" y="73"/>
                  </a:cubicBezTo>
                  <a:cubicBezTo>
                    <a:pt x="151" y="88"/>
                    <a:pt x="135" y="94"/>
                    <a:pt x="124" y="103"/>
                  </a:cubicBezTo>
                  <a:cubicBezTo>
                    <a:pt x="121" y="107"/>
                    <a:pt x="120" y="107"/>
                    <a:pt x="116" y="109"/>
                  </a:cubicBezTo>
                  <a:cubicBezTo>
                    <a:pt x="117" y="118"/>
                    <a:pt x="106" y="125"/>
                    <a:pt x="99" y="120"/>
                  </a:cubicBezTo>
                  <a:cubicBezTo>
                    <a:pt x="91" y="121"/>
                    <a:pt x="82" y="106"/>
                    <a:pt x="81" y="100"/>
                  </a:cubicBezTo>
                  <a:cubicBezTo>
                    <a:pt x="70" y="88"/>
                    <a:pt x="58" y="75"/>
                    <a:pt x="50" y="59"/>
                  </a:cubicBezTo>
                  <a:cubicBezTo>
                    <a:pt x="48" y="54"/>
                    <a:pt x="54" y="50"/>
                    <a:pt x="57" y="5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7" name="Freeform 247"/>
            <p:cNvSpPr>
              <a:spLocks/>
            </p:cNvSpPr>
            <p:nvPr userDrawn="1"/>
          </p:nvSpPr>
          <p:spPr bwMode="auto">
            <a:xfrm>
              <a:off x="3765550" y="2025651"/>
              <a:ext cx="169863" cy="214313"/>
            </a:xfrm>
            <a:custGeom>
              <a:avLst/>
              <a:gdLst>
                <a:gd name="T0" fmla="*/ 65 w 167"/>
                <a:gd name="T1" fmla="*/ 100 h 212"/>
                <a:gd name="T2" fmla="*/ 96 w 167"/>
                <a:gd name="T3" fmla="*/ 132 h 212"/>
                <a:gd name="T4" fmla="*/ 110 w 167"/>
                <a:gd name="T5" fmla="*/ 168 h 212"/>
                <a:gd name="T6" fmla="*/ 120 w 167"/>
                <a:gd name="T7" fmla="*/ 190 h 212"/>
                <a:gd name="T8" fmla="*/ 119 w 167"/>
                <a:gd name="T9" fmla="*/ 211 h 212"/>
                <a:gd name="T10" fmla="*/ 167 w 167"/>
                <a:gd name="T11" fmla="*/ 189 h 212"/>
                <a:gd name="T12" fmla="*/ 145 w 167"/>
                <a:gd name="T13" fmla="*/ 179 h 212"/>
                <a:gd name="T14" fmla="*/ 128 w 167"/>
                <a:gd name="T15" fmla="*/ 140 h 212"/>
                <a:gd name="T16" fmla="*/ 125 w 167"/>
                <a:gd name="T17" fmla="*/ 110 h 212"/>
                <a:gd name="T18" fmla="*/ 141 w 167"/>
                <a:gd name="T19" fmla="*/ 54 h 212"/>
                <a:gd name="T20" fmla="*/ 159 w 167"/>
                <a:gd name="T21" fmla="*/ 0 h 212"/>
                <a:gd name="T22" fmla="*/ 131 w 167"/>
                <a:gd name="T23" fmla="*/ 7 h 212"/>
                <a:gd name="T24" fmla="*/ 110 w 167"/>
                <a:gd name="T25" fmla="*/ 14 h 212"/>
                <a:gd name="T26" fmla="*/ 109 w 167"/>
                <a:gd name="T27" fmla="*/ 18 h 212"/>
                <a:gd name="T28" fmla="*/ 110 w 167"/>
                <a:gd name="T29" fmla="*/ 34 h 212"/>
                <a:gd name="T30" fmla="*/ 98 w 167"/>
                <a:gd name="T31" fmla="*/ 91 h 212"/>
                <a:gd name="T32" fmla="*/ 53 w 167"/>
                <a:gd name="T33" fmla="*/ 49 h 212"/>
                <a:gd name="T34" fmla="*/ 33 w 167"/>
                <a:gd name="T35" fmla="*/ 34 h 212"/>
                <a:gd name="T36" fmla="*/ 65 w 167"/>
                <a:gd name="T37" fmla="*/ 10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212">
                  <a:moveTo>
                    <a:pt x="65" y="100"/>
                  </a:moveTo>
                  <a:cubicBezTo>
                    <a:pt x="79" y="110"/>
                    <a:pt x="89" y="116"/>
                    <a:pt x="96" y="132"/>
                  </a:cubicBezTo>
                  <a:cubicBezTo>
                    <a:pt x="101" y="144"/>
                    <a:pt x="106" y="156"/>
                    <a:pt x="110" y="168"/>
                  </a:cubicBezTo>
                  <a:cubicBezTo>
                    <a:pt x="112" y="172"/>
                    <a:pt x="120" y="185"/>
                    <a:pt x="120" y="190"/>
                  </a:cubicBezTo>
                  <a:cubicBezTo>
                    <a:pt x="120" y="194"/>
                    <a:pt x="114" y="207"/>
                    <a:pt x="119" y="211"/>
                  </a:cubicBezTo>
                  <a:cubicBezTo>
                    <a:pt x="120" y="212"/>
                    <a:pt x="161" y="192"/>
                    <a:pt x="167" y="189"/>
                  </a:cubicBezTo>
                  <a:cubicBezTo>
                    <a:pt x="160" y="185"/>
                    <a:pt x="150" y="185"/>
                    <a:pt x="145" y="179"/>
                  </a:cubicBezTo>
                  <a:cubicBezTo>
                    <a:pt x="138" y="170"/>
                    <a:pt x="132" y="150"/>
                    <a:pt x="128" y="140"/>
                  </a:cubicBezTo>
                  <a:cubicBezTo>
                    <a:pt x="122" y="127"/>
                    <a:pt x="118" y="121"/>
                    <a:pt x="125" y="110"/>
                  </a:cubicBezTo>
                  <a:cubicBezTo>
                    <a:pt x="133" y="94"/>
                    <a:pt x="137" y="73"/>
                    <a:pt x="141" y="54"/>
                  </a:cubicBezTo>
                  <a:cubicBezTo>
                    <a:pt x="145" y="34"/>
                    <a:pt x="152" y="18"/>
                    <a:pt x="159" y="0"/>
                  </a:cubicBezTo>
                  <a:cubicBezTo>
                    <a:pt x="149" y="4"/>
                    <a:pt x="141" y="3"/>
                    <a:pt x="131" y="7"/>
                  </a:cubicBezTo>
                  <a:cubicBezTo>
                    <a:pt x="124" y="9"/>
                    <a:pt x="115" y="11"/>
                    <a:pt x="110" y="14"/>
                  </a:cubicBezTo>
                  <a:cubicBezTo>
                    <a:pt x="109" y="15"/>
                    <a:pt x="107" y="17"/>
                    <a:pt x="109" y="18"/>
                  </a:cubicBezTo>
                  <a:cubicBezTo>
                    <a:pt x="112" y="26"/>
                    <a:pt x="110" y="23"/>
                    <a:pt x="110" y="34"/>
                  </a:cubicBezTo>
                  <a:cubicBezTo>
                    <a:pt x="109" y="52"/>
                    <a:pt x="105" y="74"/>
                    <a:pt x="98" y="91"/>
                  </a:cubicBezTo>
                  <a:cubicBezTo>
                    <a:pt x="83" y="77"/>
                    <a:pt x="68" y="65"/>
                    <a:pt x="53" y="49"/>
                  </a:cubicBezTo>
                  <a:cubicBezTo>
                    <a:pt x="47" y="42"/>
                    <a:pt x="41" y="27"/>
                    <a:pt x="33" y="34"/>
                  </a:cubicBezTo>
                  <a:cubicBezTo>
                    <a:pt x="0" y="62"/>
                    <a:pt x="7" y="49"/>
                    <a:pt x="65" y="10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8" name="Freeform 248"/>
            <p:cNvSpPr>
              <a:spLocks noEditPoints="1"/>
            </p:cNvSpPr>
            <p:nvPr userDrawn="1"/>
          </p:nvSpPr>
          <p:spPr bwMode="auto">
            <a:xfrm>
              <a:off x="3014663" y="2660651"/>
              <a:ext cx="163513" cy="200025"/>
            </a:xfrm>
            <a:custGeom>
              <a:avLst/>
              <a:gdLst>
                <a:gd name="T0" fmla="*/ 0 w 162"/>
                <a:gd name="T1" fmla="*/ 21 h 196"/>
                <a:gd name="T2" fmla="*/ 37 w 162"/>
                <a:gd name="T3" fmla="*/ 104 h 196"/>
                <a:gd name="T4" fmla="*/ 63 w 162"/>
                <a:gd name="T5" fmla="*/ 165 h 196"/>
                <a:gd name="T6" fmla="*/ 71 w 162"/>
                <a:gd name="T7" fmla="*/ 184 h 196"/>
                <a:gd name="T8" fmla="*/ 75 w 162"/>
                <a:gd name="T9" fmla="*/ 193 h 196"/>
                <a:gd name="T10" fmla="*/ 96 w 162"/>
                <a:gd name="T11" fmla="*/ 183 h 196"/>
                <a:gd name="T12" fmla="*/ 134 w 162"/>
                <a:gd name="T13" fmla="*/ 165 h 196"/>
                <a:gd name="T14" fmla="*/ 157 w 162"/>
                <a:gd name="T15" fmla="*/ 104 h 196"/>
                <a:gd name="T16" fmla="*/ 94 w 162"/>
                <a:gd name="T17" fmla="*/ 89 h 196"/>
                <a:gd name="T18" fmla="*/ 122 w 162"/>
                <a:gd name="T19" fmla="*/ 50 h 196"/>
                <a:gd name="T20" fmla="*/ 114 w 162"/>
                <a:gd name="T21" fmla="*/ 22 h 196"/>
                <a:gd name="T22" fmla="*/ 58 w 162"/>
                <a:gd name="T23" fmla="*/ 8 h 196"/>
                <a:gd name="T24" fmla="*/ 0 w 162"/>
                <a:gd name="T25" fmla="*/ 21 h 196"/>
                <a:gd name="T26" fmla="*/ 0 w 162"/>
                <a:gd name="T27" fmla="*/ 21 h 196"/>
                <a:gd name="T28" fmla="*/ 138 w 162"/>
                <a:gd name="T29" fmla="*/ 118 h 196"/>
                <a:gd name="T30" fmla="*/ 137 w 162"/>
                <a:gd name="T31" fmla="*/ 126 h 196"/>
                <a:gd name="T32" fmla="*/ 131 w 162"/>
                <a:gd name="T33" fmla="*/ 149 h 196"/>
                <a:gd name="T34" fmla="*/ 121 w 162"/>
                <a:gd name="T35" fmla="*/ 155 h 196"/>
                <a:gd name="T36" fmla="*/ 92 w 162"/>
                <a:gd name="T37" fmla="*/ 171 h 196"/>
                <a:gd name="T38" fmla="*/ 85 w 162"/>
                <a:gd name="T39" fmla="*/ 158 h 196"/>
                <a:gd name="T40" fmla="*/ 76 w 162"/>
                <a:gd name="T41" fmla="*/ 137 h 196"/>
                <a:gd name="T42" fmla="*/ 71 w 162"/>
                <a:gd name="T43" fmla="*/ 114 h 196"/>
                <a:gd name="T44" fmla="*/ 75 w 162"/>
                <a:gd name="T45" fmla="*/ 108 h 196"/>
                <a:gd name="T46" fmla="*/ 126 w 162"/>
                <a:gd name="T47" fmla="*/ 107 h 196"/>
                <a:gd name="T48" fmla="*/ 138 w 162"/>
                <a:gd name="T49" fmla="*/ 118 h 196"/>
                <a:gd name="T50" fmla="*/ 138 w 162"/>
                <a:gd name="T51" fmla="*/ 118 h 196"/>
                <a:gd name="T52" fmla="*/ 89 w 162"/>
                <a:gd name="T53" fmla="*/ 112 h 196"/>
                <a:gd name="T54" fmla="*/ 90 w 162"/>
                <a:gd name="T55" fmla="*/ 112 h 196"/>
                <a:gd name="T56" fmla="*/ 90 w 162"/>
                <a:gd name="T57" fmla="*/ 112 h 196"/>
                <a:gd name="T58" fmla="*/ 89 w 162"/>
                <a:gd name="T59" fmla="*/ 112 h 196"/>
                <a:gd name="T60" fmla="*/ 89 w 162"/>
                <a:gd name="T61" fmla="*/ 112 h 196"/>
                <a:gd name="T62" fmla="*/ 90 w 162"/>
                <a:gd name="T63" fmla="*/ 144 h 196"/>
                <a:gd name="T64" fmla="*/ 89 w 162"/>
                <a:gd name="T65" fmla="*/ 143 h 196"/>
                <a:gd name="T66" fmla="*/ 90 w 162"/>
                <a:gd name="T67" fmla="*/ 143 h 196"/>
                <a:gd name="T68" fmla="*/ 90 w 162"/>
                <a:gd name="T69" fmla="*/ 144 h 196"/>
                <a:gd name="T70" fmla="*/ 90 w 162"/>
                <a:gd name="T71" fmla="*/ 144 h 196"/>
                <a:gd name="T72" fmla="*/ 95 w 162"/>
                <a:gd name="T73" fmla="*/ 35 h 196"/>
                <a:gd name="T74" fmla="*/ 97 w 162"/>
                <a:gd name="T75" fmla="*/ 57 h 196"/>
                <a:gd name="T76" fmla="*/ 92 w 162"/>
                <a:gd name="T77" fmla="*/ 63 h 196"/>
                <a:gd name="T78" fmla="*/ 87 w 162"/>
                <a:gd name="T79" fmla="*/ 68 h 196"/>
                <a:gd name="T80" fmla="*/ 64 w 162"/>
                <a:gd name="T81" fmla="*/ 80 h 196"/>
                <a:gd name="T82" fmla="*/ 48 w 162"/>
                <a:gd name="T83" fmla="*/ 77 h 196"/>
                <a:gd name="T84" fmla="*/ 34 w 162"/>
                <a:gd name="T85" fmla="*/ 43 h 196"/>
                <a:gd name="T86" fmla="*/ 51 w 162"/>
                <a:gd name="T87" fmla="*/ 23 h 196"/>
                <a:gd name="T88" fmla="*/ 89 w 162"/>
                <a:gd name="T89" fmla="*/ 30 h 196"/>
                <a:gd name="T90" fmla="*/ 95 w 162"/>
                <a:gd name="T91" fmla="*/ 3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196">
                  <a:moveTo>
                    <a:pt x="0" y="21"/>
                  </a:moveTo>
                  <a:cubicBezTo>
                    <a:pt x="16" y="46"/>
                    <a:pt x="25" y="76"/>
                    <a:pt x="37" y="104"/>
                  </a:cubicBezTo>
                  <a:cubicBezTo>
                    <a:pt x="45" y="124"/>
                    <a:pt x="55" y="144"/>
                    <a:pt x="63" y="165"/>
                  </a:cubicBezTo>
                  <a:cubicBezTo>
                    <a:pt x="66" y="172"/>
                    <a:pt x="69" y="178"/>
                    <a:pt x="71" y="184"/>
                  </a:cubicBezTo>
                  <a:cubicBezTo>
                    <a:pt x="72" y="185"/>
                    <a:pt x="74" y="192"/>
                    <a:pt x="75" y="193"/>
                  </a:cubicBezTo>
                  <a:cubicBezTo>
                    <a:pt x="79" y="196"/>
                    <a:pt x="91" y="186"/>
                    <a:pt x="96" y="183"/>
                  </a:cubicBezTo>
                  <a:cubicBezTo>
                    <a:pt x="107" y="176"/>
                    <a:pt x="122" y="172"/>
                    <a:pt x="134" y="165"/>
                  </a:cubicBezTo>
                  <a:cubicBezTo>
                    <a:pt x="151" y="156"/>
                    <a:pt x="162" y="119"/>
                    <a:pt x="157" y="104"/>
                  </a:cubicBezTo>
                  <a:cubicBezTo>
                    <a:pt x="148" y="80"/>
                    <a:pt x="118" y="85"/>
                    <a:pt x="94" y="89"/>
                  </a:cubicBezTo>
                  <a:cubicBezTo>
                    <a:pt x="108" y="75"/>
                    <a:pt x="122" y="69"/>
                    <a:pt x="122" y="50"/>
                  </a:cubicBezTo>
                  <a:cubicBezTo>
                    <a:pt x="121" y="39"/>
                    <a:pt x="124" y="31"/>
                    <a:pt x="114" y="22"/>
                  </a:cubicBezTo>
                  <a:cubicBezTo>
                    <a:pt x="97" y="8"/>
                    <a:pt x="87" y="0"/>
                    <a:pt x="58" y="8"/>
                  </a:cubicBezTo>
                  <a:cubicBezTo>
                    <a:pt x="39" y="13"/>
                    <a:pt x="20" y="17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  <a:moveTo>
                    <a:pt x="138" y="118"/>
                  </a:moveTo>
                  <a:cubicBezTo>
                    <a:pt x="138" y="120"/>
                    <a:pt x="136" y="123"/>
                    <a:pt x="137" y="126"/>
                  </a:cubicBezTo>
                  <a:cubicBezTo>
                    <a:pt x="139" y="133"/>
                    <a:pt x="134" y="143"/>
                    <a:pt x="131" y="149"/>
                  </a:cubicBezTo>
                  <a:cubicBezTo>
                    <a:pt x="129" y="151"/>
                    <a:pt x="124" y="153"/>
                    <a:pt x="121" y="155"/>
                  </a:cubicBezTo>
                  <a:cubicBezTo>
                    <a:pt x="113" y="163"/>
                    <a:pt x="103" y="166"/>
                    <a:pt x="92" y="171"/>
                  </a:cubicBezTo>
                  <a:cubicBezTo>
                    <a:pt x="83" y="174"/>
                    <a:pt x="86" y="160"/>
                    <a:pt x="85" y="158"/>
                  </a:cubicBezTo>
                  <a:cubicBezTo>
                    <a:pt x="82" y="151"/>
                    <a:pt x="80" y="145"/>
                    <a:pt x="76" y="137"/>
                  </a:cubicBezTo>
                  <a:cubicBezTo>
                    <a:pt x="75" y="133"/>
                    <a:pt x="62" y="117"/>
                    <a:pt x="71" y="114"/>
                  </a:cubicBezTo>
                  <a:cubicBezTo>
                    <a:pt x="69" y="112"/>
                    <a:pt x="72" y="108"/>
                    <a:pt x="75" y="108"/>
                  </a:cubicBezTo>
                  <a:cubicBezTo>
                    <a:pt x="93" y="105"/>
                    <a:pt x="109" y="97"/>
                    <a:pt x="126" y="107"/>
                  </a:cubicBezTo>
                  <a:cubicBezTo>
                    <a:pt x="131" y="110"/>
                    <a:pt x="135" y="111"/>
                    <a:pt x="138" y="118"/>
                  </a:cubicBezTo>
                  <a:cubicBezTo>
                    <a:pt x="138" y="118"/>
                    <a:pt x="138" y="118"/>
                    <a:pt x="138" y="118"/>
                  </a:cubicBezTo>
                  <a:close/>
                  <a:moveTo>
                    <a:pt x="89" y="112"/>
                  </a:moveTo>
                  <a:cubicBezTo>
                    <a:pt x="89" y="112"/>
                    <a:pt x="89" y="112"/>
                    <a:pt x="90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12"/>
                    <a:pt x="90" y="112"/>
                    <a:pt x="89" y="112"/>
                  </a:cubicBezTo>
                  <a:cubicBezTo>
                    <a:pt x="89" y="112"/>
                    <a:pt x="89" y="112"/>
                    <a:pt x="89" y="112"/>
                  </a:cubicBezTo>
                  <a:close/>
                  <a:moveTo>
                    <a:pt x="90" y="144"/>
                  </a:moveTo>
                  <a:cubicBezTo>
                    <a:pt x="90" y="144"/>
                    <a:pt x="90" y="144"/>
                    <a:pt x="89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95" y="35"/>
                  </a:moveTo>
                  <a:cubicBezTo>
                    <a:pt x="99" y="40"/>
                    <a:pt x="97" y="50"/>
                    <a:pt x="97" y="57"/>
                  </a:cubicBezTo>
                  <a:cubicBezTo>
                    <a:pt x="97" y="59"/>
                    <a:pt x="94" y="60"/>
                    <a:pt x="92" y="63"/>
                  </a:cubicBezTo>
                  <a:cubicBezTo>
                    <a:pt x="91" y="65"/>
                    <a:pt x="90" y="67"/>
                    <a:pt x="87" y="68"/>
                  </a:cubicBezTo>
                  <a:cubicBezTo>
                    <a:pt x="79" y="72"/>
                    <a:pt x="76" y="78"/>
                    <a:pt x="64" y="80"/>
                  </a:cubicBezTo>
                  <a:cubicBezTo>
                    <a:pt x="57" y="81"/>
                    <a:pt x="51" y="84"/>
                    <a:pt x="48" y="77"/>
                  </a:cubicBezTo>
                  <a:cubicBezTo>
                    <a:pt x="43" y="66"/>
                    <a:pt x="39" y="55"/>
                    <a:pt x="34" y="43"/>
                  </a:cubicBezTo>
                  <a:cubicBezTo>
                    <a:pt x="30" y="34"/>
                    <a:pt x="37" y="24"/>
                    <a:pt x="51" y="23"/>
                  </a:cubicBezTo>
                  <a:cubicBezTo>
                    <a:pt x="67" y="23"/>
                    <a:pt x="79" y="24"/>
                    <a:pt x="89" y="30"/>
                  </a:cubicBezTo>
                  <a:cubicBezTo>
                    <a:pt x="91" y="31"/>
                    <a:pt x="93" y="35"/>
                    <a:pt x="95" y="35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9" name="Freeform 249"/>
            <p:cNvSpPr>
              <a:spLocks noEditPoints="1"/>
            </p:cNvSpPr>
            <p:nvPr userDrawn="1"/>
          </p:nvSpPr>
          <p:spPr bwMode="auto">
            <a:xfrm>
              <a:off x="3911600" y="2295526"/>
              <a:ext cx="184150" cy="223838"/>
            </a:xfrm>
            <a:custGeom>
              <a:avLst/>
              <a:gdLst>
                <a:gd name="T0" fmla="*/ 48 w 182"/>
                <a:gd name="T1" fmla="*/ 218 h 221"/>
                <a:gd name="T2" fmla="*/ 36 w 182"/>
                <a:gd name="T3" fmla="*/ 146 h 221"/>
                <a:gd name="T4" fmla="*/ 14 w 182"/>
                <a:gd name="T5" fmla="*/ 48 h 221"/>
                <a:gd name="T6" fmla="*/ 13 w 182"/>
                <a:gd name="T7" fmla="*/ 17 h 221"/>
                <a:gd name="T8" fmla="*/ 40 w 182"/>
                <a:gd name="T9" fmla="*/ 6 h 221"/>
                <a:gd name="T10" fmla="*/ 63 w 182"/>
                <a:gd name="T11" fmla="*/ 16 h 221"/>
                <a:gd name="T12" fmla="*/ 104 w 182"/>
                <a:gd name="T13" fmla="*/ 56 h 221"/>
                <a:gd name="T14" fmla="*/ 117 w 182"/>
                <a:gd name="T15" fmla="*/ 71 h 221"/>
                <a:gd name="T16" fmla="*/ 133 w 182"/>
                <a:gd name="T17" fmla="*/ 102 h 221"/>
                <a:gd name="T18" fmla="*/ 145 w 182"/>
                <a:gd name="T19" fmla="*/ 122 h 221"/>
                <a:gd name="T20" fmla="*/ 163 w 182"/>
                <a:gd name="T21" fmla="*/ 158 h 221"/>
                <a:gd name="T22" fmla="*/ 149 w 182"/>
                <a:gd name="T23" fmla="*/ 181 h 221"/>
                <a:gd name="T24" fmla="*/ 125 w 182"/>
                <a:gd name="T25" fmla="*/ 130 h 221"/>
                <a:gd name="T26" fmla="*/ 92 w 182"/>
                <a:gd name="T27" fmla="*/ 141 h 221"/>
                <a:gd name="T28" fmla="*/ 57 w 182"/>
                <a:gd name="T29" fmla="*/ 157 h 221"/>
                <a:gd name="T30" fmla="*/ 61 w 182"/>
                <a:gd name="T31" fmla="*/ 197 h 221"/>
                <a:gd name="T32" fmla="*/ 48 w 182"/>
                <a:gd name="T33" fmla="*/ 218 h 221"/>
                <a:gd name="T34" fmla="*/ 48 w 182"/>
                <a:gd name="T35" fmla="*/ 218 h 221"/>
                <a:gd name="T36" fmla="*/ 58 w 182"/>
                <a:gd name="T37" fmla="*/ 131 h 221"/>
                <a:gd name="T38" fmla="*/ 82 w 182"/>
                <a:gd name="T39" fmla="*/ 121 h 221"/>
                <a:gd name="T40" fmla="*/ 96 w 182"/>
                <a:gd name="T41" fmla="*/ 115 h 221"/>
                <a:gd name="T42" fmla="*/ 103 w 182"/>
                <a:gd name="T43" fmla="*/ 82 h 221"/>
                <a:gd name="T44" fmla="*/ 91 w 182"/>
                <a:gd name="T45" fmla="*/ 68 h 221"/>
                <a:gd name="T46" fmla="*/ 72 w 182"/>
                <a:gd name="T47" fmla="*/ 52 h 221"/>
                <a:gd name="T48" fmla="*/ 50 w 182"/>
                <a:gd name="T49" fmla="*/ 37 h 221"/>
                <a:gd name="T50" fmla="*/ 35 w 182"/>
                <a:gd name="T51" fmla="*/ 55 h 221"/>
                <a:gd name="T52" fmla="*/ 36 w 182"/>
                <a:gd name="T53" fmla="*/ 63 h 221"/>
                <a:gd name="T54" fmla="*/ 48 w 182"/>
                <a:gd name="T55" fmla="*/ 106 h 221"/>
                <a:gd name="T56" fmla="*/ 49 w 182"/>
                <a:gd name="T57" fmla="*/ 124 h 221"/>
                <a:gd name="T58" fmla="*/ 58 w 182"/>
                <a:gd name="T59" fmla="*/ 13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221">
                  <a:moveTo>
                    <a:pt x="48" y="218"/>
                  </a:moveTo>
                  <a:cubicBezTo>
                    <a:pt x="42" y="194"/>
                    <a:pt x="40" y="170"/>
                    <a:pt x="36" y="146"/>
                  </a:cubicBezTo>
                  <a:cubicBezTo>
                    <a:pt x="29" y="114"/>
                    <a:pt x="15" y="80"/>
                    <a:pt x="14" y="48"/>
                  </a:cubicBezTo>
                  <a:cubicBezTo>
                    <a:pt x="14" y="37"/>
                    <a:pt x="0" y="23"/>
                    <a:pt x="13" y="17"/>
                  </a:cubicBezTo>
                  <a:cubicBezTo>
                    <a:pt x="23" y="13"/>
                    <a:pt x="31" y="12"/>
                    <a:pt x="40" y="6"/>
                  </a:cubicBezTo>
                  <a:cubicBezTo>
                    <a:pt x="50" y="0"/>
                    <a:pt x="55" y="8"/>
                    <a:pt x="63" y="16"/>
                  </a:cubicBezTo>
                  <a:cubicBezTo>
                    <a:pt x="75" y="28"/>
                    <a:pt x="92" y="41"/>
                    <a:pt x="104" y="56"/>
                  </a:cubicBezTo>
                  <a:cubicBezTo>
                    <a:pt x="108" y="61"/>
                    <a:pt x="113" y="66"/>
                    <a:pt x="117" y="71"/>
                  </a:cubicBezTo>
                  <a:cubicBezTo>
                    <a:pt x="122" y="78"/>
                    <a:pt x="129" y="93"/>
                    <a:pt x="133" y="102"/>
                  </a:cubicBezTo>
                  <a:cubicBezTo>
                    <a:pt x="136" y="109"/>
                    <a:pt x="142" y="114"/>
                    <a:pt x="145" y="122"/>
                  </a:cubicBezTo>
                  <a:cubicBezTo>
                    <a:pt x="150" y="135"/>
                    <a:pt x="155" y="147"/>
                    <a:pt x="163" y="158"/>
                  </a:cubicBezTo>
                  <a:cubicBezTo>
                    <a:pt x="182" y="182"/>
                    <a:pt x="157" y="172"/>
                    <a:pt x="149" y="181"/>
                  </a:cubicBezTo>
                  <a:cubicBezTo>
                    <a:pt x="146" y="173"/>
                    <a:pt x="132" y="131"/>
                    <a:pt x="125" y="130"/>
                  </a:cubicBezTo>
                  <a:cubicBezTo>
                    <a:pt x="123" y="129"/>
                    <a:pt x="95" y="140"/>
                    <a:pt x="92" y="141"/>
                  </a:cubicBezTo>
                  <a:cubicBezTo>
                    <a:pt x="80" y="146"/>
                    <a:pt x="69" y="152"/>
                    <a:pt x="57" y="157"/>
                  </a:cubicBezTo>
                  <a:cubicBezTo>
                    <a:pt x="61" y="169"/>
                    <a:pt x="58" y="184"/>
                    <a:pt x="61" y="197"/>
                  </a:cubicBezTo>
                  <a:cubicBezTo>
                    <a:pt x="63" y="208"/>
                    <a:pt x="64" y="221"/>
                    <a:pt x="48" y="218"/>
                  </a:cubicBezTo>
                  <a:cubicBezTo>
                    <a:pt x="48" y="218"/>
                    <a:pt x="48" y="218"/>
                    <a:pt x="48" y="218"/>
                  </a:cubicBezTo>
                  <a:close/>
                  <a:moveTo>
                    <a:pt x="58" y="131"/>
                  </a:moveTo>
                  <a:cubicBezTo>
                    <a:pt x="64" y="136"/>
                    <a:pt x="78" y="125"/>
                    <a:pt x="82" y="121"/>
                  </a:cubicBezTo>
                  <a:cubicBezTo>
                    <a:pt x="87" y="119"/>
                    <a:pt x="91" y="117"/>
                    <a:pt x="96" y="115"/>
                  </a:cubicBezTo>
                  <a:cubicBezTo>
                    <a:pt x="115" y="116"/>
                    <a:pt x="106" y="91"/>
                    <a:pt x="103" y="82"/>
                  </a:cubicBezTo>
                  <a:cubicBezTo>
                    <a:pt x="102" y="81"/>
                    <a:pt x="93" y="68"/>
                    <a:pt x="91" y="68"/>
                  </a:cubicBezTo>
                  <a:cubicBezTo>
                    <a:pt x="84" y="65"/>
                    <a:pt x="80" y="56"/>
                    <a:pt x="72" y="52"/>
                  </a:cubicBezTo>
                  <a:cubicBezTo>
                    <a:pt x="70" y="47"/>
                    <a:pt x="56" y="35"/>
                    <a:pt x="50" y="37"/>
                  </a:cubicBezTo>
                  <a:cubicBezTo>
                    <a:pt x="43" y="40"/>
                    <a:pt x="30" y="43"/>
                    <a:pt x="35" y="55"/>
                  </a:cubicBezTo>
                  <a:cubicBezTo>
                    <a:pt x="36" y="58"/>
                    <a:pt x="35" y="60"/>
                    <a:pt x="36" y="63"/>
                  </a:cubicBezTo>
                  <a:cubicBezTo>
                    <a:pt x="42" y="77"/>
                    <a:pt x="42" y="92"/>
                    <a:pt x="48" y="106"/>
                  </a:cubicBezTo>
                  <a:cubicBezTo>
                    <a:pt x="48" y="112"/>
                    <a:pt x="50" y="117"/>
                    <a:pt x="49" y="124"/>
                  </a:cubicBezTo>
                  <a:cubicBezTo>
                    <a:pt x="49" y="128"/>
                    <a:pt x="54" y="131"/>
                    <a:pt x="58" y="1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0" name="Freeform 250"/>
            <p:cNvSpPr>
              <a:spLocks noEditPoints="1"/>
            </p:cNvSpPr>
            <p:nvPr userDrawn="1"/>
          </p:nvSpPr>
          <p:spPr bwMode="auto">
            <a:xfrm>
              <a:off x="3716338" y="2370138"/>
              <a:ext cx="174625" cy="190500"/>
            </a:xfrm>
            <a:custGeom>
              <a:avLst/>
              <a:gdLst>
                <a:gd name="T0" fmla="*/ 39 w 172"/>
                <a:gd name="T1" fmla="*/ 62 h 187"/>
                <a:gd name="T2" fmla="*/ 64 w 172"/>
                <a:gd name="T3" fmla="*/ 123 h 187"/>
                <a:gd name="T4" fmla="*/ 76 w 172"/>
                <a:gd name="T5" fmla="*/ 151 h 187"/>
                <a:gd name="T6" fmla="*/ 82 w 172"/>
                <a:gd name="T7" fmla="*/ 167 h 187"/>
                <a:gd name="T8" fmla="*/ 80 w 172"/>
                <a:gd name="T9" fmla="*/ 187 h 187"/>
                <a:gd name="T10" fmla="*/ 115 w 172"/>
                <a:gd name="T11" fmla="*/ 174 h 187"/>
                <a:gd name="T12" fmla="*/ 168 w 172"/>
                <a:gd name="T13" fmla="*/ 123 h 187"/>
                <a:gd name="T14" fmla="*/ 158 w 172"/>
                <a:gd name="T15" fmla="*/ 63 h 187"/>
                <a:gd name="T16" fmla="*/ 87 w 172"/>
                <a:gd name="T17" fmla="*/ 3 h 187"/>
                <a:gd name="T18" fmla="*/ 30 w 172"/>
                <a:gd name="T19" fmla="*/ 18 h 187"/>
                <a:gd name="T20" fmla="*/ 39 w 172"/>
                <a:gd name="T21" fmla="*/ 62 h 187"/>
                <a:gd name="T22" fmla="*/ 39 w 172"/>
                <a:gd name="T23" fmla="*/ 62 h 187"/>
                <a:gd name="T24" fmla="*/ 61 w 172"/>
                <a:gd name="T25" fmla="*/ 40 h 187"/>
                <a:gd name="T26" fmla="*/ 68 w 172"/>
                <a:gd name="T27" fmla="*/ 37 h 187"/>
                <a:gd name="T28" fmla="*/ 87 w 172"/>
                <a:gd name="T29" fmla="*/ 35 h 187"/>
                <a:gd name="T30" fmla="*/ 117 w 172"/>
                <a:gd name="T31" fmla="*/ 45 h 187"/>
                <a:gd name="T32" fmla="*/ 135 w 172"/>
                <a:gd name="T33" fmla="*/ 64 h 187"/>
                <a:gd name="T34" fmla="*/ 137 w 172"/>
                <a:gd name="T35" fmla="*/ 68 h 187"/>
                <a:gd name="T36" fmla="*/ 148 w 172"/>
                <a:gd name="T37" fmla="*/ 89 h 187"/>
                <a:gd name="T38" fmla="*/ 146 w 172"/>
                <a:gd name="T39" fmla="*/ 116 h 187"/>
                <a:gd name="T40" fmla="*/ 121 w 172"/>
                <a:gd name="T41" fmla="*/ 141 h 187"/>
                <a:gd name="T42" fmla="*/ 110 w 172"/>
                <a:gd name="T43" fmla="*/ 147 h 187"/>
                <a:gd name="T44" fmla="*/ 94 w 172"/>
                <a:gd name="T45" fmla="*/ 127 h 187"/>
                <a:gd name="T46" fmla="*/ 90 w 172"/>
                <a:gd name="T47" fmla="*/ 123 h 187"/>
                <a:gd name="T48" fmla="*/ 58 w 172"/>
                <a:gd name="T49" fmla="*/ 46 h 187"/>
                <a:gd name="T50" fmla="*/ 61 w 172"/>
                <a:gd name="T51" fmla="*/ 4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2" h="187">
                  <a:moveTo>
                    <a:pt x="39" y="62"/>
                  </a:moveTo>
                  <a:cubicBezTo>
                    <a:pt x="47" y="82"/>
                    <a:pt x="55" y="102"/>
                    <a:pt x="64" y="123"/>
                  </a:cubicBezTo>
                  <a:cubicBezTo>
                    <a:pt x="68" y="133"/>
                    <a:pt x="73" y="143"/>
                    <a:pt x="76" y="151"/>
                  </a:cubicBezTo>
                  <a:cubicBezTo>
                    <a:pt x="77" y="155"/>
                    <a:pt x="82" y="163"/>
                    <a:pt x="82" y="167"/>
                  </a:cubicBezTo>
                  <a:cubicBezTo>
                    <a:pt x="83" y="175"/>
                    <a:pt x="78" y="178"/>
                    <a:pt x="80" y="187"/>
                  </a:cubicBezTo>
                  <a:cubicBezTo>
                    <a:pt x="92" y="186"/>
                    <a:pt x="105" y="178"/>
                    <a:pt x="115" y="174"/>
                  </a:cubicBezTo>
                  <a:cubicBezTo>
                    <a:pt x="141" y="163"/>
                    <a:pt x="160" y="150"/>
                    <a:pt x="168" y="123"/>
                  </a:cubicBezTo>
                  <a:cubicBezTo>
                    <a:pt x="172" y="105"/>
                    <a:pt x="166" y="80"/>
                    <a:pt x="158" y="63"/>
                  </a:cubicBezTo>
                  <a:cubicBezTo>
                    <a:pt x="140" y="28"/>
                    <a:pt x="124" y="7"/>
                    <a:pt x="87" y="3"/>
                  </a:cubicBezTo>
                  <a:cubicBezTo>
                    <a:pt x="67" y="0"/>
                    <a:pt x="50" y="15"/>
                    <a:pt x="30" y="18"/>
                  </a:cubicBezTo>
                  <a:cubicBezTo>
                    <a:pt x="0" y="23"/>
                    <a:pt x="25" y="31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lose/>
                  <a:moveTo>
                    <a:pt x="61" y="40"/>
                  </a:moveTo>
                  <a:cubicBezTo>
                    <a:pt x="62" y="37"/>
                    <a:pt x="65" y="38"/>
                    <a:pt x="68" y="37"/>
                  </a:cubicBezTo>
                  <a:cubicBezTo>
                    <a:pt x="74" y="35"/>
                    <a:pt x="80" y="33"/>
                    <a:pt x="87" y="35"/>
                  </a:cubicBezTo>
                  <a:cubicBezTo>
                    <a:pt x="94" y="32"/>
                    <a:pt x="109" y="41"/>
                    <a:pt x="117" y="45"/>
                  </a:cubicBezTo>
                  <a:cubicBezTo>
                    <a:pt x="124" y="48"/>
                    <a:pt x="129" y="59"/>
                    <a:pt x="135" y="64"/>
                  </a:cubicBezTo>
                  <a:cubicBezTo>
                    <a:pt x="136" y="66"/>
                    <a:pt x="137" y="67"/>
                    <a:pt x="137" y="68"/>
                  </a:cubicBezTo>
                  <a:cubicBezTo>
                    <a:pt x="143" y="74"/>
                    <a:pt x="145" y="81"/>
                    <a:pt x="148" y="89"/>
                  </a:cubicBezTo>
                  <a:cubicBezTo>
                    <a:pt x="150" y="94"/>
                    <a:pt x="148" y="113"/>
                    <a:pt x="146" y="116"/>
                  </a:cubicBezTo>
                  <a:cubicBezTo>
                    <a:pt x="141" y="129"/>
                    <a:pt x="129" y="133"/>
                    <a:pt x="121" y="141"/>
                  </a:cubicBezTo>
                  <a:cubicBezTo>
                    <a:pt x="119" y="143"/>
                    <a:pt x="112" y="147"/>
                    <a:pt x="110" y="147"/>
                  </a:cubicBezTo>
                  <a:cubicBezTo>
                    <a:pt x="100" y="146"/>
                    <a:pt x="97" y="135"/>
                    <a:pt x="94" y="127"/>
                  </a:cubicBezTo>
                  <a:cubicBezTo>
                    <a:pt x="92" y="127"/>
                    <a:pt x="90" y="124"/>
                    <a:pt x="90" y="123"/>
                  </a:cubicBezTo>
                  <a:cubicBezTo>
                    <a:pt x="79" y="97"/>
                    <a:pt x="68" y="71"/>
                    <a:pt x="58" y="46"/>
                  </a:cubicBezTo>
                  <a:cubicBezTo>
                    <a:pt x="56" y="43"/>
                    <a:pt x="58" y="40"/>
                    <a:pt x="61" y="4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1" name="Freeform 251"/>
            <p:cNvSpPr>
              <a:spLocks/>
            </p:cNvSpPr>
            <p:nvPr userDrawn="1"/>
          </p:nvSpPr>
          <p:spPr bwMode="auto">
            <a:xfrm>
              <a:off x="3578225" y="2411413"/>
              <a:ext cx="173038" cy="196850"/>
            </a:xfrm>
            <a:custGeom>
              <a:avLst/>
              <a:gdLst>
                <a:gd name="T0" fmla="*/ 0 w 171"/>
                <a:gd name="T1" fmla="*/ 41 h 194"/>
                <a:gd name="T2" fmla="*/ 65 w 171"/>
                <a:gd name="T3" fmla="*/ 193 h 194"/>
                <a:gd name="T4" fmla="*/ 88 w 171"/>
                <a:gd name="T5" fmla="*/ 184 h 194"/>
                <a:gd name="T6" fmla="*/ 79 w 171"/>
                <a:gd name="T7" fmla="*/ 170 h 194"/>
                <a:gd name="T8" fmla="*/ 57 w 171"/>
                <a:gd name="T9" fmla="*/ 128 h 194"/>
                <a:gd name="T10" fmla="*/ 111 w 171"/>
                <a:gd name="T11" fmla="*/ 102 h 194"/>
                <a:gd name="T12" fmla="*/ 140 w 171"/>
                <a:gd name="T13" fmla="*/ 164 h 194"/>
                <a:gd name="T14" fmla="*/ 171 w 171"/>
                <a:gd name="T15" fmla="*/ 149 h 194"/>
                <a:gd name="T16" fmla="*/ 137 w 171"/>
                <a:gd name="T17" fmla="*/ 68 h 194"/>
                <a:gd name="T18" fmla="*/ 110 w 171"/>
                <a:gd name="T19" fmla="*/ 0 h 194"/>
                <a:gd name="T20" fmla="*/ 94 w 171"/>
                <a:gd name="T21" fmla="*/ 1 h 194"/>
                <a:gd name="T22" fmla="*/ 73 w 171"/>
                <a:gd name="T23" fmla="*/ 6 h 194"/>
                <a:gd name="T24" fmla="*/ 75 w 171"/>
                <a:gd name="T25" fmla="*/ 21 h 194"/>
                <a:gd name="T26" fmla="*/ 98 w 171"/>
                <a:gd name="T27" fmla="*/ 74 h 194"/>
                <a:gd name="T28" fmla="*/ 78 w 171"/>
                <a:gd name="T29" fmla="*/ 86 h 194"/>
                <a:gd name="T30" fmla="*/ 54 w 171"/>
                <a:gd name="T31" fmla="*/ 97 h 194"/>
                <a:gd name="T32" fmla="*/ 19 w 171"/>
                <a:gd name="T33" fmla="*/ 30 h 194"/>
                <a:gd name="T34" fmla="*/ 10 w 171"/>
                <a:gd name="T35" fmla="*/ 33 h 194"/>
                <a:gd name="T36" fmla="*/ 0 w 171"/>
                <a:gd name="T37" fmla="*/ 4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1" h="194">
                  <a:moveTo>
                    <a:pt x="0" y="41"/>
                  </a:moveTo>
                  <a:cubicBezTo>
                    <a:pt x="23" y="92"/>
                    <a:pt x="44" y="144"/>
                    <a:pt x="65" y="193"/>
                  </a:cubicBezTo>
                  <a:cubicBezTo>
                    <a:pt x="72" y="194"/>
                    <a:pt x="81" y="187"/>
                    <a:pt x="88" y="184"/>
                  </a:cubicBezTo>
                  <a:cubicBezTo>
                    <a:pt x="85" y="179"/>
                    <a:pt x="82" y="176"/>
                    <a:pt x="79" y="170"/>
                  </a:cubicBezTo>
                  <a:cubicBezTo>
                    <a:pt x="73" y="157"/>
                    <a:pt x="64" y="145"/>
                    <a:pt x="57" y="128"/>
                  </a:cubicBezTo>
                  <a:cubicBezTo>
                    <a:pt x="76" y="120"/>
                    <a:pt x="98" y="116"/>
                    <a:pt x="111" y="102"/>
                  </a:cubicBezTo>
                  <a:cubicBezTo>
                    <a:pt x="125" y="118"/>
                    <a:pt x="132" y="145"/>
                    <a:pt x="140" y="164"/>
                  </a:cubicBezTo>
                  <a:cubicBezTo>
                    <a:pt x="151" y="158"/>
                    <a:pt x="161" y="154"/>
                    <a:pt x="171" y="149"/>
                  </a:cubicBezTo>
                  <a:cubicBezTo>
                    <a:pt x="167" y="123"/>
                    <a:pt x="147" y="94"/>
                    <a:pt x="137" y="68"/>
                  </a:cubicBezTo>
                  <a:cubicBezTo>
                    <a:pt x="127" y="46"/>
                    <a:pt x="120" y="23"/>
                    <a:pt x="110" y="0"/>
                  </a:cubicBezTo>
                  <a:cubicBezTo>
                    <a:pt x="106" y="1"/>
                    <a:pt x="99" y="0"/>
                    <a:pt x="94" y="1"/>
                  </a:cubicBezTo>
                  <a:cubicBezTo>
                    <a:pt x="86" y="2"/>
                    <a:pt x="81" y="5"/>
                    <a:pt x="73" y="6"/>
                  </a:cubicBezTo>
                  <a:cubicBezTo>
                    <a:pt x="71" y="14"/>
                    <a:pt x="72" y="12"/>
                    <a:pt x="75" y="21"/>
                  </a:cubicBezTo>
                  <a:cubicBezTo>
                    <a:pt x="83" y="39"/>
                    <a:pt x="91" y="56"/>
                    <a:pt x="98" y="74"/>
                  </a:cubicBezTo>
                  <a:cubicBezTo>
                    <a:pt x="90" y="77"/>
                    <a:pt x="86" y="82"/>
                    <a:pt x="78" y="86"/>
                  </a:cubicBezTo>
                  <a:cubicBezTo>
                    <a:pt x="69" y="90"/>
                    <a:pt x="61" y="94"/>
                    <a:pt x="54" y="97"/>
                  </a:cubicBezTo>
                  <a:cubicBezTo>
                    <a:pt x="39" y="78"/>
                    <a:pt x="29" y="53"/>
                    <a:pt x="19" y="30"/>
                  </a:cubicBezTo>
                  <a:cubicBezTo>
                    <a:pt x="14" y="31"/>
                    <a:pt x="13" y="31"/>
                    <a:pt x="10" y="33"/>
                  </a:cubicBezTo>
                  <a:cubicBezTo>
                    <a:pt x="4" y="35"/>
                    <a:pt x="1" y="34"/>
                    <a:pt x="0" y="4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2" name="Freeform 252"/>
            <p:cNvSpPr>
              <a:spLocks/>
            </p:cNvSpPr>
            <p:nvPr userDrawn="1"/>
          </p:nvSpPr>
          <p:spPr bwMode="auto">
            <a:xfrm>
              <a:off x="3151188" y="2611438"/>
              <a:ext cx="123825" cy="187325"/>
            </a:xfrm>
            <a:custGeom>
              <a:avLst/>
              <a:gdLst>
                <a:gd name="T0" fmla="*/ 0 w 121"/>
                <a:gd name="T1" fmla="*/ 28 h 186"/>
                <a:gd name="T2" fmla="*/ 62 w 121"/>
                <a:gd name="T3" fmla="*/ 0 h 186"/>
                <a:gd name="T4" fmla="*/ 58 w 121"/>
                <a:gd name="T5" fmla="*/ 32 h 186"/>
                <a:gd name="T6" fmla="*/ 72 w 121"/>
                <a:gd name="T7" fmla="*/ 80 h 186"/>
                <a:gd name="T8" fmla="*/ 102 w 121"/>
                <a:gd name="T9" fmla="*/ 152 h 186"/>
                <a:gd name="T10" fmla="*/ 115 w 121"/>
                <a:gd name="T11" fmla="*/ 165 h 186"/>
                <a:gd name="T12" fmla="*/ 94 w 121"/>
                <a:gd name="T13" fmla="*/ 179 h 186"/>
                <a:gd name="T14" fmla="*/ 67 w 121"/>
                <a:gd name="T15" fmla="*/ 186 h 186"/>
                <a:gd name="T16" fmla="*/ 72 w 121"/>
                <a:gd name="T17" fmla="*/ 165 h 186"/>
                <a:gd name="T18" fmla="*/ 59 w 121"/>
                <a:gd name="T19" fmla="*/ 126 h 186"/>
                <a:gd name="T20" fmla="*/ 33 w 121"/>
                <a:gd name="T21" fmla="*/ 72 h 186"/>
                <a:gd name="T22" fmla="*/ 22 w 121"/>
                <a:gd name="T23" fmla="*/ 46 h 186"/>
                <a:gd name="T24" fmla="*/ 10 w 121"/>
                <a:gd name="T25" fmla="*/ 36 h 186"/>
                <a:gd name="T26" fmla="*/ 0 w 121"/>
                <a:gd name="T27" fmla="*/ 2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86">
                  <a:moveTo>
                    <a:pt x="0" y="28"/>
                  </a:moveTo>
                  <a:cubicBezTo>
                    <a:pt x="17" y="16"/>
                    <a:pt x="42" y="9"/>
                    <a:pt x="62" y="0"/>
                  </a:cubicBezTo>
                  <a:cubicBezTo>
                    <a:pt x="64" y="11"/>
                    <a:pt x="55" y="23"/>
                    <a:pt x="58" y="32"/>
                  </a:cubicBezTo>
                  <a:cubicBezTo>
                    <a:pt x="62" y="48"/>
                    <a:pt x="66" y="64"/>
                    <a:pt x="72" y="80"/>
                  </a:cubicBezTo>
                  <a:cubicBezTo>
                    <a:pt x="80" y="103"/>
                    <a:pt x="91" y="130"/>
                    <a:pt x="102" y="152"/>
                  </a:cubicBezTo>
                  <a:cubicBezTo>
                    <a:pt x="104" y="158"/>
                    <a:pt x="111" y="160"/>
                    <a:pt x="115" y="165"/>
                  </a:cubicBezTo>
                  <a:cubicBezTo>
                    <a:pt x="121" y="173"/>
                    <a:pt x="98" y="177"/>
                    <a:pt x="94" y="179"/>
                  </a:cubicBezTo>
                  <a:cubicBezTo>
                    <a:pt x="86" y="182"/>
                    <a:pt x="75" y="186"/>
                    <a:pt x="67" y="186"/>
                  </a:cubicBezTo>
                  <a:cubicBezTo>
                    <a:pt x="66" y="180"/>
                    <a:pt x="71" y="169"/>
                    <a:pt x="72" y="165"/>
                  </a:cubicBezTo>
                  <a:cubicBezTo>
                    <a:pt x="74" y="156"/>
                    <a:pt x="63" y="133"/>
                    <a:pt x="59" y="126"/>
                  </a:cubicBezTo>
                  <a:cubicBezTo>
                    <a:pt x="48" y="110"/>
                    <a:pt x="41" y="90"/>
                    <a:pt x="33" y="72"/>
                  </a:cubicBezTo>
                  <a:cubicBezTo>
                    <a:pt x="30" y="64"/>
                    <a:pt x="26" y="55"/>
                    <a:pt x="22" y="46"/>
                  </a:cubicBezTo>
                  <a:cubicBezTo>
                    <a:pt x="18" y="38"/>
                    <a:pt x="18" y="41"/>
                    <a:pt x="10" y="36"/>
                  </a:cubicBezTo>
                  <a:cubicBezTo>
                    <a:pt x="8" y="34"/>
                    <a:pt x="1" y="21"/>
                    <a:pt x="0" y="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3" name="Freeform 253"/>
            <p:cNvSpPr>
              <a:spLocks noEditPoints="1"/>
            </p:cNvSpPr>
            <p:nvPr userDrawn="1"/>
          </p:nvSpPr>
          <p:spPr bwMode="auto">
            <a:xfrm>
              <a:off x="3254375" y="2554288"/>
              <a:ext cx="211138" cy="215900"/>
            </a:xfrm>
            <a:custGeom>
              <a:avLst/>
              <a:gdLst>
                <a:gd name="T0" fmla="*/ 12 w 209"/>
                <a:gd name="T1" fmla="*/ 53 h 213"/>
                <a:gd name="T2" fmla="*/ 29 w 209"/>
                <a:gd name="T3" fmla="*/ 94 h 213"/>
                <a:gd name="T4" fmla="*/ 51 w 209"/>
                <a:gd name="T5" fmla="*/ 154 h 213"/>
                <a:gd name="T6" fmla="*/ 72 w 209"/>
                <a:gd name="T7" fmla="*/ 213 h 213"/>
                <a:gd name="T8" fmla="*/ 108 w 209"/>
                <a:gd name="T9" fmla="*/ 200 h 213"/>
                <a:gd name="T10" fmla="*/ 83 w 209"/>
                <a:gd name="T11" fmla="*/ 126 h 213"/>
                <a:gd name="T12" fmla="*/ 117 w 209"/>
                <a:gd name="T13" fmla="*/ 148 h 213"/>
                <a:gd name="T14" fmla="*/ 140 w 209"/>
                <a:gd name="T15" fmla="*/ 162 h 213"/>
                <a:gd name="T16" fmla="*/ 158 w 209"/>
                <a:gd name="T17" fmla="*/ 169 h 213"/>
                <a:gd name="T18" fmla="*/ 172 w 209"/>
                <a:gd name="T19" fmla="*/ 176 h 213"/>
                <a:gd name="T20" fmla="*/ 190 w 209"/>
                <a:gd name="T21" fmla="*/ 171 h 213"/>
                <a:gd name="T22" fmla="*/ 209 w 209"/>
                <a:gd name="T23" fmla="*/ 167 h 213"/>
                <a:gd name="T24" fmla="*/ 161 w 209"/>
                <a:gd name="T25" fmla="*/ 131 h 213"/>
                <a:gd name="T26" fmla="*/ 139 w 209"/>
                <a:gd name="T27" fmla="*/ 112 h 213"/>
                <a:gd name="T28" fmla="*/ 116 w 209"/>
                <a:gd name="T29" fmla="*/ 95 h 213"/>
                <a:gd name="T30" fmla="*/ 157 w 209"/>
                <a:gd name="T31" fmla="*/ 47 h 213"/>
                <a:gd name="T32" fmla="*/ 120 w 209"/>
                <a:gd name="T33" fmla="*/ 5 h 213"/>
                <a:gd name="T34" fmla="*/ 79 w 209"/>
                <a:gd name="T35" fmla="*/ 3 h 213"/>
                <a:gd name="T36" fmla="*/ 26 w 209"/>
                <a:gd name="T37" fmla="*/ 18 h 213"/>
                <a:gd name="T38" fmla="*/ 4 w 209"/>
                <a:gd name="T39" fmla="*/ 28 h 213"/>
                <a:gd name="T40" fmla="*/ 12 w 209"/>
                <a:gd name="T41" fmla="*/ 53 h 213"/>
                <a:gd name="T42" fmla="*/ 12 w 209"/>
                <a:gd name="T43" fmla="*/ 53 h 213"/>
                <a:gd name="T44" fmla="*/ 42 w 209"/>
                <a:gd name="T45" fmla="*/ 43 h 213"/>
                <a:gd name="T46" fmla="*/ 58 w 209"/>
                <a:gd name="T47" fmla="*/ 33 h 213"/>
                <a:gd name="T48" fmla="*/ 80 w 209"/>
                <a:gd name="T49" fmla="*/ 28 h 213"/>
                <a:gd name="T50" fmla="*/ 118 w 209"/>
                <a:gd name="T51" fmla="*/ 37 h 213"/>
                <a:gd name="T52" fmla="*/ 125 w 209"/>
                <a:gd name="T53" fmla="*/ 50 h 213"/>
                <a:gd name="T54" fmla="*/ 94 w 209"/>
                <a:gd name="T55" fmla="*/ 86 h 213"/>
                <a:gd name="T56" fmla="*/ 57 w 209"/>
                <a:gd name="T57" fmla="*/ 95 h 213"/>
                <a:gd name="T58" fmla="*/ 37 w 209"/>
                <a:gd name="T59" fmla="*/ 48 h 213"/>
                <a:gd name="T60" fmla="*/ 42 w 209"/>
                <a:gd name="T61" fmla="*/ 4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213">
                  <a:moveTo>
                    <a:pt x="12" y="53"/>
                  </a:moveTo>
                  <a:cubicBezTo>
                    <a:pt x="19" y="64"/>
                    <a:pt x="26" y="81"/>
                    <a:pt x="29" y="94"/>
                  </a:cubicBezTo>
                  <a:cubicBezTo>
                    <a:pt x="33" y="114"/>
                    <a:pt x="45" y="134"/>
                    <a:pt x="51" y="154"/>
                  </a:cubicBezTo>
                  <a:cubicBezTo>
                    <a:pt x="57" y="174"/>
                    <a:pt x="64" y="193"/>
                    <a:pt x="72" y="213"/>
                  </a:cubicBezTo>
                  <a:cubicBezTo>
                    <a:pt x="84" y="208"/>
                    <a:pt x="96" y="203"/>
                    <a:pt x="108" y="200"/>
                  </a:cubicBezTo>
                  <a:cubicBezTo>
                    <a:pt x="98" y="181"/>
                    <a:pt x="75" y="148"/>
                    <a:pt x="83" y="126"/>
                  </a:cubicBezTo>
                  <a:cubicBezTo>
                    <a:pt x="94" y="135"/>
                    <a:pt x="107" y="143"/>
                    <a:pt x="117" y="148"/>
                  </a:cubicBezTo>
                  <a:cubicBezTo>
                    <a:pt x="125" y="151"/>
                    <a:pt x="133" y="157"/>
                    <a:pt x="140" y="162"/>
                  </a:cubicBezTo>
                  <a:cubicBezTo>
                    <a:pt x="146" y="165"/>
                    <a:pt x="154" y="167"/>
                    <a:pt x="158" y="169"/>
                  </a:cubicBezTo>
                  <a:cubicBezTo>
                    <a:pt x="165" y="174"/>
                    <a:pt x="163" y="177"/>
                    <a:pt x="172" y="176"/>
                  </a:cubicBezTo>
                  <a:cubicBezTo>
                    <a:pt x="178" y="175"/>
                    <a:pt x="184" y="172"/>
                    <a:pt x="190" y="171"/>
                  </a:cubicBezTo>
                  <a:cubicBezTo>
                    <a:pt x="197" y="169"/>
                    <a:pt x="202" y="169"/>
                    <a:pt x="209" y="167"/>
                  </a:cubicBezTo>
                  <a:cubicBezTo>
                    <a:pt x="201" y="153"/>
                    <a:pt x="173" y="140"/>
                    <a:pt x="161" y="131"/>
                  </a:cubicBezTo>
                  <a:cubicBezTo>
                    <a:pt x="153" y="126"/>
                    <a:pt x="147" y="119"/>
                    <a:pt x="139" y="112"/>
                  </a:cubicBezTo>
                  <a:cubicBezTo>
                    <a:pt x="132" y="106"/>
                    <a:pt x="121" y="101"/>
                    <a:pt x="116" y="95"/>
                  </a:cubicBezTo>
                  <a:cubicBezTo>
                    <a:pt x="131" y="86"/>
                    <a:pt x="158" y="70"/>
                    <a:pt x="157" y="47"/>
                  </a:cubicBezTo>
                  <a:cubicBezTo>
                    <a:pt x="156" y="25"/>
                    <a:pt x="137" y="13"/>
                    <a:pt x="120" y="5"/>
                  </a:cubicBezTo>
                  <a:cubicBezTo>
                    <a:pt x="108" y="0"/>
                    <a:pt x="93" y="2"/>
                    <a:pt x="79" y="3"/>
                  </a:cubicBezTo>
                  <a:cubicBezTo>
                    <a:pt x="60" y="5"/>
                    <a:pt x="45" y="11"/>
                    <a:pt x="26" y="18"/>
                  </a:cubicBezTo>
                  <a:cubicBezTo>
                    <a:pt x="22" y="20"/>
                    <a:pt x="7" y="26"/>
                    <a:pt x="4" y="28"/>
                  </a:cubicBezTo>
                  <a:cubicBezTo>
                    <a:pt x="0" y="35"/>
                    <a:pt x="13" y="49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lose/>
                  <a:moveTo>
                    <a:pt x="42" y="43"/>
                  </a:moveTo>
                  <a:cubicBezTo>
                    <a:pt x="44" y="37"/>
                    <a:pt x="52" y="35"/>
                    <a:pt x="58" y="33"/>
                  </a:cubicBezTo>
                  <a:cubicBezTo>
                    <a:pt x="66" y="30"/>
                    <a:pt x="70" y="28"/>
                    <a:pt x="80" y="28"/>
                  </a:cubicBezTo>
                  <a:cubicBezTo>
                    <a:pt x="91" y="23"/>
                    <a:pt x="111" y="20"/>
                    <a:pt x="118" y="37"/>
                  </a:cubicBezTo>
                  <a:cubicBezTo>
                    <a:pt x="124" y="38"/>
                    <a:pt x="128" y="45"/>
                    <a:pt x="125" y="50"/>
                  </a:cubicBezTo>
                  <a:cubicBezTo>
                    <a:pt x="127" y="72"/>
                    <a:pt x="109" y="80"/>
                    <a:pt x="94" y="86"/>
                  </a:cubicBezTo>
                  <a:cubicBezTo>
                    <a:pt x="89" y="90"/>
                    <a:pt x="64" y="112"/>
                    <a:pt x="57" y="95"/>
                  </a:cubicBezTo>
                  <a:cubicBezTo>
                    <a:pt x="50" y="79"/>
                    <a:pt x="44" y="63"/>
                    <a:pt x="37" y="48"/>
                  </a:cubicBezTo>
                  <a:cubicBezTo>
                    <a:pt x="35" y="43"/>
                    <a:pt x="39" y="41"/>
                    <a:pt x="42" y="4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4" name="Freeform 254"/>
            <p:cNvSpPr>
              <a:spLocks/>
            </p:cNvSpPr>
            <p:nvPr userDrawn="1"/>
          </p:nvSpPr>
          <p:spPr bwMode="auto">
            <a:xfrm>
              <a:off x="3403600" y="2460626"/>
              <a:ext cx="146050" cy="201613"/>
            </a:xfrm>
            <a:custGeom>
              <a:avLst/>
              <a:gdLst>
                <a:gd name="T0" fmla="*/ 5 w 145"/>
                <a:gd name="T1" fmla="*/ 52 h 199"/>
                <a:gd name="T2" fmla="*/ 24 w 145"/>
                <a:gd name="T3" fmla="*/ 96 h 199"/>
                <a:gd name="T4" fmla="*/ 71 w 145"/>
                <a:gd name="T5" fmla="*/ 75 h 199"/>
                <a:gd name="T6" fmla="*/ 76 w 145"/>
                <a:gd name="T7" fmla="*/ 87 h 199"/>
                <a:gd name="T8" fmla="*/ 88 w 145"/>
                <a:gd name="T9" fmla="*/ 116 h 199"/>
                <a:gd name="T10" fmla="*/ 95 w 145"/>
                <a:gd name="T11" fmla="*/ 138 h 199"/>
                <a:gd name="T12" fmla="*/ 121 w 145"/>
                <a:gd name="T13" fmla="*/ 199 h 199"/>
                <a:gd name="T14" fmla="*/ 145 w 145"/>
                <a:gd name="T15" fmla="*/ 193 h 199"/>
                <a:gd name="T16" fmla="*/ 136 w 145"/>
                <a:gd name="T17" fmla="*/ 159 h 199"/>
                <a:gd name="T18" fmla="*/ 115 w 145"/>
                <a:gd name="T19" fmla="*/ 108 h 199"/>
                <a:gd name="T20" fmla="*/ 106 w 145"/>
                <a:gd name="T21" fmla="*/ 86 h 199"/>
                <a:gd name="T22" fmla="*/ 101 w 145"/>
                <a:gd name="T23" fmla="*/ 72 h 199"/>
                <a:gd name="T24" fmla="*/ 96 w 145"/>
                <a:gd name="T25" fmla="*/ 60 h 199"/>
                <a:gd name="T26" fmla="*/ 120 w 145"/>
                <a:gd name="T27" fmla="*/ 42 h 199"/>
                <a:gd name="T28" fmla="*/ 139 w 145"/>
                <a:gd name="T29" fmla="*/ 31 h 199"/>
                <a:gd name="T30" fmla="*/ 126 w 145"/>
                <a:gd name="T31" fmla="*/ 0 h 199"/>
                <a:gd name="T32" fmla="*/ 112 w 145"/>
                <a:gd name="T33" fmla="*/ 6 h 199"/>
                <a:gd name="T34" fmla="*/ 54 w 145"/>
                <a:gd name="T35" fmla="*/ 30 h 199"/>
                <a:gd name="T36" fmla="*/ 28 w 145"/>
                <a:gd name="T37" fmla="*/ 42 h 199"/>
                <a:gd name="T38" fmla="*/ 17 w 145"/>
                <a:gd name="T39" fmla="*/ 47 h 199"/>
                <a:gd name="T40" fmla="*/ 11 w 145"/>
                <a:gd name="T41" fmla="*/ 49 h 199"/>
                <a:gd name="T42" fmla="*/ 5 w 145"/>
                <a:gd name="T43" fmla="*/ 5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5" h="199">
                  <a:moveTo>
                    <a:pt x="5" y="52"/>
                  </a:moveTo>
                  <a:cubicBezTo>
                    <a:pt x="14" y="65"/>
                    <a:pt x="18" y="81"/>
                    <a:pt x="24" y="96"/>
                  </a:cubicBezTo>
                  <a:cubicBezTo>
                    <a:pt x="39" y="88"/>
                    <a:pt x="55" y="82"/>
                    <a:pt x="71" y="75"/>
                  </a:cubicBezTo>
                  <a:cubicBezTo>
                    <a:pt x="75" y="79"/>
                    <a:pt x="75" y="81"/>
                    <a:pt x="76" y="87"/>
                  </a:cubicBezTo>
                  <a:cubicBezTo>
                    <a:pt x="78" y="98"/>
                    <a:pt x="83" y="107"/>
                    <a:pt x="88" y="116"/>
                  </a:cubicBezTo>
                  <a:cubicBezTo>
                    <a:pt x="93" y="123"/>
                    <a:pt x="93" y="132"/>
                    <a:pt x="95" y="138"/>
                  </a:cubicBezTo>
                  <a:cubicBezTo>
                    <a:pt x="104" y="159"/>
                    <a:pt x="112" y="179"/>
                    <a:pt x="121" y="199"/>
                  </a:cubicBezTo>
                  <a:cubicBezTo>
                    <a:pt x="130" y="199"/>
                    <a:pt x="136" y="197"/>
                    <a:pt x="145" y="193"/>
                  </a:cubicBezTo>
                  <a:cubicBezTo>
                    <a:pt x="144" y="181"/>
                    <a:pt x="139" y="170"/>
                    <a:pt x="136" y="159"/>
                  </a:cubicBezTo>
                  <a:cubicBezTo>
                    <a:pt x="132" y="144"/>
                    <a:pt x="121" y="123"/>
                    <a:pt x="115" y="108"/>
                  </a:cubicBezTo>
                  <a:cubicBezTo>
                    <a:pt x="112" y="100"/>
                    <a:pt x="109" y="93"/>
                    <a:pt x="106" y="86"/>
                  </a:cubicBezTo>
                  <a:cubicBezTo>
                    <a:pt x="103" y="80"/>
                    <a:pt x="102" y="77"/>
                    <a:pt x="101" y="72"/>
                  </a:cubicBezTo>
                  <a:cubicBezTo>
                    <a:pt x="99" y="64"/>
                    <a:pt x="101" y="64"/>
                    <a:pt x="96" y="60"/>
                  </a:cubicBezTo>
                  <a:cubicBezTo>
                    <a:pt x="105" y="54"/>
                    <a:pt x="110" y="46"/>
                    <a:pt x="120" y="42"/>
                  </a:cubicBezTo>
                  <a:cubicBezTo>
                    <a:pt x="128" y="39"/>
                    <a:pt x="132" y="35"/>
                    <a:pt x="139" y="31"/>
                  </a:cubicBezTo>
                  <a:cubicBezTo>
                    <a:pt x="136" y="21"/>
                    <a:pt x="133" y="9"/>
                    <a:pt x="126" y="0"/>
                  </a:cubicBezTo>
                  <a:cubicBezTo>
                    <a:pt x="119" y="0"/>
                    <a:pt x="117" y="4"/>
                    <a:pt x="112" y="6"/>
                  </a:cubicBezTo>
                  <a:cubicBezTo>
                    <a:pt x="92" y="15"/>
                    <a:pt x="73" y="23"/>
                    <a:pt x="54" y="30"/>
                  </a:cubicBezTo>
                  <a:cubicBezTo>
                    <a:pt x="45" y="34"/>
                    <a:pt x="37" y="39"/>
                    <a:pt x="28" y="42"/>
                  </a:cubicBezTo>
                  <a:cubicBezTo>
                    <a:pt x="24" y="44"/>
                    <a:pt x="20" y="45"/>
                    <a:pt x="17" y="47"/>
                  </a:cubicBezTo>
                  <a:cubicBezTo>
                    <a:pt x="15" y="48"/>
                    <a:pt x="13" y="48"/>
                    <a:pt x="11" y="49"/>
                  </a:cubicBezTo>
                  <a:cubicBezTo>
                    <a:pt x="9" y="50"/>
                    <a:pt x="0" y="51"/>
                    <a:pt x="5" y="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5" name="Freeform 255"/>
            <p:cNvSpPr>
              <a:spLocks/>
            </p:cNvSpPr>
            <p:nvPr userDrawn="1"/>
          </p:nvSpPr>
          <p:spPr bwMode="auto">
            <a:xfrm>
              <a:off x="4022725" y="2206626"/>
              <a:ext cx="169863" cy="219075"/>
            </a:xfrm>
            <a:custGeom>
              <a:avLst/>
              <a:gdLst>
                <a:gd name="T0" fmla="*/ 65 w 167"/>
                <a:gd name="T1" fmla="*/ 103 h 215"/>
                <a:gd name="T2" fmla="*/ 96 w 167"/>
                <a:gd name="T3" fmla="*/ 137 h 215"/>
                <a:gd name="T4" fmla="*/ 109 w 167"/>
                <a:gd name="T5" fmla="*/ 170 h 215"/>
                <a:gd name="T6" fmla="*/ 119 w 167"/>
                <a:gd name="T7" fmla="*/ 193 h 215"/>
                <a:gd name="T8" fmla="*/ 118 w 167"/>
                <a:gd name="T9" fmla="*/ 214 h 215"/>
                <a:gd name="T10" fmla="*/ 167 w 167"/>
                <a:gd name="T11" fmla="*/ 192 h 215"/>
                <a:gd name="T12" fmla="*/ 144 w 167"/>
                <a:gd name="T13" fmla="*/ 182 h 215"/>
                <a:gd name="T14" fmla="*/ 128 w 167"/>
                <a:gd name="T15" fmla="*/ 143 h 215"/>
                <a:gd name="T16" fmla="*/ 125 w 167"/>
                <a:gd name="T17" fmla="*/ 114 h 215"/>
                <a:gd name="T18" fmla="*/ 141 w 167"/>
                <a:gd name="T19" fmla="*/ 57 h 215"/>
                <a:gd name="T20" fmla="*/ 158 w 167"/>
                <a:gd name="T21" fmla="*/ 0 h 215"/>
                <a:gd name="T22" fmla="*/ 129 w 167"/>
                <a:gd name="T23" fmla="*/ 9 h 215"/>
                <a:gd name="T24" fmla="*/ 109 w 167"/>
                <a:gd name="T25" fmla="*/ 16 h 215"/>
                <a:gd name="T26" fmla="*/ 108 w 167"/>
                <a:gd name="T27" fmla="*/ 20 h 215"/>
                <a:gd name="T28" fmla="*/ 110 w 167"/>
                <a:gd name="T29" fmla="*/ 35 h 215"/>
                <a:gd name="T30" fmla="*/ 98 w 167"/>
                <a:gd name="T31" fmla="*/ 95 h 215"/>
                <a:gd name="T32" fmla="*/ 51 w 167"/>
                <a:gd name="T33" fmla="*/ 50 h 215"/>
                <a:gd name="T34" fmla="*/ 33 w 167"/>
                <a:gd name="T35" fmla="*/ 35 h 215"/>
                <a:gd name="T36" fmla="*/ 65 w 167"/>
                <a:gd name="T37" fmla="*/ 10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215">
                  <a:moveTo>
                    <a:pt x="65" y="103"/>
                  </a:moveTo>
                  <a:cubicBezTo>
                    <a:pt x="78" y="116"/>
                    <a:pt x="89" y="121"/>
                    <a:pt x="96" y="137"/>
                  </a:cubicBezTo>
                  <a:cubicBezTo>
                    <a:pt x="100" y="148"/>
                    <a:pt x="105" y="159"/>
                    <a:pt x="109" y="170"/>
                  </a:cubicBezTo>
                  <a:cubicBezTo>
                    <a:pt x="111" y="175"/>
                    <a:pt x="118" y="189"/>
                    <a:pt x="119" y="193"/>
                  </a:cubicBezTo>
                  <a:cubicBezTo>
                    <a:pt x="118" y="197"/>
                    <a:pt x="112" y="211"/>
                    <a:pt x="118" y="214"/>
                  </a:cubicBezTo>
                  <a:cubicBezTo>
                    <a:pt x="119" y="215"/>
                    <a:pt x="161" y="194"/>
                    <a:pt x="167" y="192"/>
                  </a:cubicBezTo>
                  <a:cubicBezTo>
                    <a:pt x="161" y="188"/>
                    <a:pt x="149" y="188"/>
                    <a:pt x="144" y="182"/>
                  </a:cubicBezTo>
                  <a:cubicBezTo>
                    <a:pt x="138" y="174"/>
                    <a:pt x="132" y="154"/>
                    <a:pt x="128" y="143"/>
                  </a:cubicBezTo>
                  <a:cubicBezTo>
                    <a:pt x="123" y="131"/>
                    <a:pt x="118" y="126"/>
                    <a:pt x="125" y="114"/>
                  </a:cubicBezTo>
                  <a:cubicBezTo>
                    <a:pt x="134" y="98"/>
                    <a:pt x="137" y="75"/>
                    <a:pt x="141" y="57"/>
                  </a:cubicBezTo>
                  <a:cubicBezTo>
                    <a:pt x="144" y="37"/>
                    <a:pt x="151" y="20"/>
                    <a:pt x="158" y="0"/>
                  </a:cubicBezTo>
                  <a:cubicBezTo>
                    <a:pt x="148" y="5"/>
                    <a:pt x="140" y="6"/>
                    <a:pt x="129" y="9"/>
                  </a:cubicBezTo>
                  <a:cubicBezTo>
                    <a:pt x="125" y="11"/>
                    <a:pt x="115" y="13"/>
                    <a:pt x="109" y="16"/>
                  </a:cubicBezTo>
                  <a:cubicBezTo>
                    <a:pt x="108" y="17"/>
                    <a:pt x="107" y="19"/>
                    <a:pt x="108" y="20"/>
                  </a:cubicBezTo>
                  <a:cubicBezTo>
                    <a:pt x="112" y="28"/>
                    <a:pt x="110" y="24"/>
                    <a:pt x="110" y="35"/>
                  </a:cubicBezTo>
                  <a:cubicBezTo>
                    <a:pt x="109" y="56"/>
                    <a:pt x="105" y="77"/>
                    <a:pt x="98" y="95"/>
                  </a:cubicBezTo>
                  <a:cubicBezTo>
                    <a:pt x="83" y="79"/>
                    <a:pt x="65" y="69"/>
                    <a:pt x="51" y="50"/>
                  </a:cubicBezTo>
                  <a:cubicBezTo>
                    <a:pt x="45" y="43"/>
                    <a:pt x="40" y="28"/>
                    <a:pt x="33" y="35"/>
                  </a:cubicBezTo>
                  <a:cubicBezTo>
                    <a:pt x="0" y="65"/>
                    <a:pt x="7" y="51"/>
                    <a:pt x="65" y="10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6" name="Freeform 256"/>
            <p:cNvSpPr>
              <a:spLocks/>
            </p:cNvSpPr>
            <p:nvPr userDrawn="1"/>
          </p:nvSpPr>
          <p:spPr bwMode="auto">
            <a:xfrm>
              <a:off x="4213225" y="2147888"/>
              <a:ext cx="93663" cy="168275"/>
            </a:xfrm>
            <a:custGeom>
              <a:avLst/>
              <a:gdLst>
                <a:gd name="T0" fmla="*/ 0 w 92"/>
                <a:gd name="T1" fmla="*/ 3 h 165"/>
                <a:gd name="T2" fmla="*/ 1 w 92"/>
                <a:gd name="T3" fmla="*/ 8 h 165"/>
                <a:gd name="T4" fmla="*/ 19 w 92"/>
                <a:gd name="T5" fmla="*/ 2 h 165"/>
                <a:gd name="T6" fmla="*/ 29 w 92"/>
                <a:gd name="T7" fmla="*/ 2 h 165"/>
                <a:gd name="T8" fmla="*/ 46 w 92"/>
                <a:gd name="T9" fmla="*/ 30 h 165"/>
                <a:gd name="T10" fmla="*/ 91 w 92"/>
                <a:gd name="T11" fmla="*/ 155 h 165"/>
                <a:gd name="T12" fmla="*/ 75 w 92"/>
                <a:gd name="T13" fmla="*/ 165 h 165"/>
                <a:gd name="T14" fmla="*/ 14 w 92"/>
                <a:gd name="T15" fmla="*/ 43 h 165"/>
                <a:gd name="T16" fmla="*/ 1 w 92"/>
                <a:gd name="T17" fmla="*/ 8 h 165"/>
                <a:gd name="T18" fmla="*/ 0 w 92"/>
                <a:gd name="T19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65">
                  <a:moveTo>
                    <a:pt x="0" y="3"/>
                  </a:moveTo>
                  <a:cubicBezTo>
                    <a:pt x="0" y="5"/>
                    <a:pt x="1" y="7"/>
                    <a:pt x="1" y="8"/>
                  </a:cubicBezTo>
                  <a:cubicBezTo>
                    <a:pt x="7" y="7"/>
                    <a:pt x="13" y="4"/>
                    <a:pt x="19" y="2"/>
                  </a:cubicBezTo>
                  <a:cubicBezTo>
                    <a:pt x="22" y="0"/>
                    <a:pt x="27" y="3"/>
                    <a:pt x="29" y="2"/>
                  </a:cubicBezTo>
                  <a:cubicBezTo>
                    <a:pt x="33" y="0"/>
                    <a:pt x="40" y="17"/>
                    <a:pt x="46" y="30"/>
                  </a:cubicBezTo>
                  <a:cubicBezTo>
                    <a:pt x="61" y="67"/>
                    <a:pt x="79" y="120"/>
                    <a:pt x="91" y="155"/>
                  </a:cubicBezTo>
                  <a:cubicBezTo>
                    <a:pt x="92" y="164"/>
                    <a:pt x="80" y="165"/>
                    <a:pt x="75" y="165"/>
                  </a:cubicBezTo>
                  <a:cubicBezTo>
                    <a:pt x="50" y="112"/>
                    <a:pt x="60" y="142"/>
                    <a:pt x="14" y="43"/>
                  </a:cubicBezTo>
                  <a:cubicBezTo>
                    <a:pt x="8" y="31"/>
                    <a:pt x="5" y="20"/>
                    <a:pt x="1" y="8"/>
                  </a:cubicBezTo>
                  <a:cubicBezTo>
                    <a:pt x="0" y="6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0" name="Freeform 327"/>
          <p:cNvSpPr>
            <a:spLocks/>
          </p:cNvSpPr>
          <p:nvPr userDrawn="1"/>
        </p:nvSpPr>
        <p:spPr bwMode="auto">
          <a:xfrm>
            <a:off x="3364626" y="4790436"/>
            <a:ext cx="276353" cy="300066"/>
          </a:xfrm>
          <a:custGeom>
            <a:avLst/>
            <a:gdLst>
              <a:gd name="T0" fmla="*/ 188 w 474"/>
              <a:gd name="T1" fmla="*/ 269 h 515"/>
              <a:gd name="T2" fmla="*/ 192 w 474"/>
              <a:gd name="T3" fmla="*/ 189 h 515"/>
              <a:gd name="T4" fmla="*/ 295 w 474"/>
              <a:gd name="T5" fmla="*/ 235 h 515"/>
              <a:gd name="T6" fmla="*/ 114 w 474"/>
              <a:gd name="T7" fmla="*/ 346 h 515"/>
              <a:gd name="T8" fmla="*/ 82 w 474"/>
              <a:gd name="T9" fmla="*/ 134 h 515"/>
              <a:gd name="T10" fmla="*/ 241 w 474"/>
              <a:gd name="T11" fmla="*/ 63 h 515"/>
              <a:gd name="T12" fmla="*/ 380 w 474"/>
              <a:gd name="T13" fmla="*/ 389 h 515"/>
              <a:gd name="T14" fmla="*/ 149 w 474"/>
              <a:gd name="T15" fmla="*/ 465 h 515"/>
              <a:gd name="T16" fmla="*/ 11 w 474"/>
              <a:gd name="T17" fmla="*/ 400 h 515"/>
              <a:gd name="T18" fmla="*/ 240 w 474"/>
              <a:gd name="T19" fmla="*/ 501 h 515"/>
              <a:gd name="T20" fmla="*/ 369 w 474"/>
              <a:gd name="T21" fmla="*/ 454 h 515"/>
              <a:gd name="T22" fmla="*/ 461 w 474"/>
              <a:gd name="T23" fmla="*/ 231 h 515"/>
              <a:gd name="T24" fmla="*/ 350 w 474"/>
              <a:gd name="T25" fmla="*/ 57 h 515"/>
              <a:gd name="T26" fmla="*/ 27 w 474"/>
              <a:gd name="T27" fmla="*/ 153 h 515"/>
              <a:gd name="T28" fmla="*/ 126 w 474"/>
              <a:gd name="T29" fmla="*/ 381 h 515"/>
              <a:gd name="T30" fmla="*/ 321 w 474"/>
              <a:gd name="T31" fmla="*/ 320 h 515"/>
              <a:gd name="T32" fmla="*/ 279 w 474"/>
              <a:gd name="T33" fmla="*/ 168 h 515"/>
              <a:gd name="T34" fmla="*/ 186 w 474"/>
              <a:gd name="T35" fmla="*/ 154 h 515"/>
              <a:gd name="T36" fmla="*/ 137 w 474"/>
              <a:gd name="T37" fmla="*/ 256 h 515"/>
              <a:gd name="T38" fmla="*/ 188 w 474"/>
              <a:gd name="T39" fmla="*/ 269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4" h="515">
                <a:moveTo>
                  <a:pt x="188" y="269"/>
                </a:moveTo>
                <a:cubicBezTo>
                  <a:pt x="155" y="244"/>
                  <a:pt x="165" y="203"/>
                  <a:pt x="192" y="189"/>
                </a:cubicBezTo>
                <a:cubicBezTo>
                  <a:pt x="224" y="172"/>
                  <a:pt x="282" y="175"/>
                  <a:pt x="295" y="235"/>
                </a:cubicBezTo>
                <a:cubicBezTo>
                  <a:pt x="320" y="347"/>
                  <a:pt x="194" y="386"/>
                  <a:pt x="114" y="346"/>
                </a:cubicBezTo>
                <a:cubicBezTo>
                  <a:pt x="69" y="323"/>
                  <a:pt x="16" y="231"/>
                  <a:pt x="82" y="134"/>
                </a:cubicBezTo>
                <a:cubicBezTo>
                  <a:pt x="109" y="93"/>
                  <a:pt x="168" y="58"/>
                  <a:pt x="241" y="63"/>
                </a:cubicBezTo>
                <a:cubicBezTo>
                  <a:pt x="390" y="74"/>
                  <a:pt x="473" y="266"/>
                  <a:pt x="380" y="389"/>
                </a:cubicBezTo>
                <a:cubicBezTo>
                  <a:pt x="316" y="474"/>
                  <a:pt x="205" y="475"/>
                  <a:pt x="149" y="465"/>
                </a:cubicBezTo>
                <a:cubicBezTo>
                  <a:pt x="108" y="459"/>
                  <a:pt x="54" y="432"/>
                  <a:pt x="11" y="400"/>
                </a:cubicBezTo>
                <a:cubicBezTo>
                  <a:pt x="61" y="476"/>
                  <a:pt x="139" y="515"/>
                  <a:pt x="240" y="501"/>
                </a:cubicBezTo>
                <a:cubicBezTo>
                  <a:pt x="283" y="494"/>
                  <a:pt x="328" y="480"/>
                  <a:pt x="369" y="454"/>
                </a:cubicBezTo>
                <a:cubicBezTo>
                  <a:pt x="417" y="423"/>
                  <a:pt x="474" y="350"/>
                  <a:pt x="461" y="231"/>
                </a:cubicBezTo>
                <a:cubicBezTo>
                  <a:pt x="453" y="158"/>
                  <a:pt x="415" y="90"/>
                  <a:pt x="350" y="57"/>
                </a:cubicBezTo>
                <a:cubicBezTo>
                  <a:pt x="242" y="0"/>
                  <a:pt x="68" y="25"/>
                  <a:pt x="27" y="153"/>
                </a:cubicBezTo>
                <a:cubicBezTo>
                  <a:pt x="0" y="235"/>
                  <a:pt x="39" y="344"/>
                  <a:pt x="126" y="381"/>
                </a:cubicBezTo>
                <a:cubicBezTo>
                  <a:pt x="198" y="411"/>
                  <a:pt x="290" y="391"/>
                  <a:pt x="321" y="320"/>
                </a:cubicBezTo>
                <a:cubicBezTo>
                  <a:pt x="342" y="272"/>
                  <a:pt x="330" y="206"/>
                  <a:pt x="279" y="168"/>
                </a:cubicBezTo>
                <a:cubicBezTo>
                  <a:pt x="264" y="156"/>
                  <a:pt x="225" y="142"/>
                  <a:pt x="186" y="154"/>
                </a:cubicBezTo>
                <a:cubicBezTo>
                  <a:pt x="111" y="177"/>
                  <a:pt x="117" y="230"/>
                  <a:pt x="137" y="256"/>
                </a:cubicBezTo>
                <a:cubicBezTo>
                  <a:pt x="153" y="276"/>
                  <a:pt x="176" y="274"/>
                  <a:pt x="188" y="26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1" name="组合 360"/>
          <p:cNvGrpSpPr/>
          <p:nvPr userDrawn="1"/>
        </p:nvGrpSpPr>
        <p:grpSpPr>
          <a:xfrm>
            <a:off x="7296643" y="4751549"/>
            <a:ext cx="343844" cy="421369"/>
            <a:chOff x="241300" y="962025"/>
            <a:chExt cx="598488" cy="733426"/>
          </a:xfrm>
        </p:grpSpPr>
        <p:sp>
          <p:nvSpPr>
            <p:cNvPr id="398" name="Freeform 439"/>
            <p:cNvSpPr>
              <a:spLocks/>
            </p:cNvSpPr>
            <p:nvPr userDrawn="1"/>
          </p:nvSpPr>
          <p:spPr bwMode="auto">
            <a:xfrm>
              <a:off x="374650" y="1282700"/>
              <a:ext cx="163513" cy="379413"/>
            </a:xfrm>
            <a:custGeom>
              <a:avLst/>
              <a:gdLst>
                <a:gd name="T0" fmla="*/ 118 w 162"/>
                <a:gd name="T1" fmla="*/ 374 h 374"/>
                <a:gd name="T2" fmla="*/ 112 w 162"/>
                <a:gd name="T3" fmla="*/ 356 h 374"/>
                <a:gd name="T4" fmla="*/ 0 w 162"/>
                <a:gd name="T5" fmla="*/ 16 h 374"/>
                <a:gd name="T6" fmla="*/ 45 w 162"/>
                <a:gd name="T7" fmla="*/ 0 h 374"/>
                <a:gd name="T8" fmla="*/ 162 w 162"/>
                <a:gd name="T9" fmla="*/ 360 h 374"/>
                <a:gd name="T10" fmla="*/ 118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8" y="374"/>
                  </a:moveTo>
                  <a:cubicBezTo>
                    <a:pt x="116" y="368"/>
                    <a:pt x="114" y="362"/>
                    <a:pt x="112" y="356"/>
                  </a:cubicBezTo>
                  <a:cubicBezTo>
                    <a:pt x="79" y="256"/>
                    <a:pt x="34" y="127"/>
                    <a:pt x="0" y="16"/>
                  </a:cubicBezTo>
                  <a:cubicBezTo>
                    <a:pt x="15" y="11"/>
                    <a:pt x="30" y="5"/>
                    <a:pt x="45" y="0"/>
                  </a:cubicBezTo>
                  <a:cubicBezTo>
                    <a:pt x="84" y="120"/>
                    <a:pt x="123" y="240"/>
                    <a:pt x="162" y="360"/>
                  </a:cubicBezTo>
                  <a:cubicBezTo>
                    <a:pt x="147" y="365"/>
                    <a:pt x="133" y="370"/>
                    <a:pt x="118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9" name="Freeform 440"/>
            <p:cNvSpPr>
              <a:spLocks/>
            </p:cNvSpPr>
            <p:nvPr userDrawn="1"/>
          </p:nvSpPr>
          <p:spPr bwMode="auto">
            <a:xfrm>
              <a:off x="323850" y="1295400"/>
              <a:ext cx="176213" cy="382588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7 w 174"/>
                <a:gd name="T9" fmla="*/ 180 h 377"/>
                <a:gd name="T10" fmla="*/ 166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3" y="360"/>
                    <a:pt x="110" y="351"/>
                  </a:cubicBezTo>
                  <a:cubicBezTo>
                    <a:pt x="78" y="254"/>
                    <a:pt x="35" y="127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7" y="59"/>
                    <a:pt x="98" y="121"/>
                    <a:pt x="117" y="180"/>
                  </a:cubicBezTo>
                  <a:cubicBezTo>
                    <a:pt x="133" y="232"/>
                    <a:pt x="150" y="285"/>
                    <a:pt x="166" y="333"/>
                  </a:cubicBezTo>
                  <a:cubicBezTo>
                    <a:pt x="169" y="342"/>
                    <a:pt x="172" y="351"/>
                    <a:pt x="174" y="359"/>
                  </a:cubicBezTo>
                  <a:cubicBezTo>
                    <a:pt x="156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0" name="Freeform 441"/>
            <p:cNvSpPr>
              <a:spLocks/>
            </p:cNvSpPr>
            <p:nvPr userDrawn="1"/>
          </p:nvSpPr>
          <p:spPr bwMode="auto">
            <a:xfrm>
              <a:off x="277813" y="1312863"/>
              <a:ext cx="171450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2" y="277"/>
                    <a:pt x="33" y="118"/>
                    <a:pt x="0" y="18"/>
                  </a:cubicBezTo>
                  <a:cubicBezTo>
                    <a:pt x="18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1" name="Freeform 442"/>
            <p:cNvSpPr>
              <a:spLocks/>
            </p:cNvSpPr>
            <p:nvPr userDrawn="1"/>
          </p:nvSpPr>
          <p:spPr bwMode="auto">
            <a:xfrm>
              <a:off x="458788" y="125253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7" y="293"/>
                    <a:pt x="35" y="126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3" y="193"/>
                    <a:pt x="151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2" name="Freeform 443"/>
            <p:cNvSpPr>
              <a:spLocks/>
            </p:cNvSpPr>
            <p:nvPr userDrawn="1"/>
          </p:nvSpPr>
          <p:spPr bwMode="auto">
            <a:xfrm>
              <a:off x="696913" y="1182688"/>
              <a:ext cx="142875" cy="373063"/>
            </a:xfrm>
            <a:custGeom>
              <a:avLst/>
              <a:gdLst>
                <a:gd name="T0" fmla="*/ 119 w 142"/>
                <a:gd name="T1" fmla="*/ 367 h 367"/>
                <a:gd name="T2" fmla="*/ 106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4" y="355"/>
                    <a:pt x="110" y="342"/>
                    <a:pt x="106" y="331"/>
                  </a:cubicBezTo>
                  <a:cubicBezTo>
                    <a:pt x="75" y="237"/>
                    <a:pt x="33" y="113"/>
                    <a:pt x="0" y="8"/>
                  </a:cubicBezTo>
                  <a:cubicBezTo>
                    <a:pt x="8" y="5"/>
                    <a:pt x="16" y="3"/>
                    <a:pt x="25" y="0"/>
                  </a:cubicBezTo>
                  <a:cubicBezTo>
                    <a:pt x="64" y="120"/>
                    <a:pt x="103" y="240"/>
                    <a:pt x="142" y="359"/>
                  </a:cubicBezTo>
                  <a:cubicBezTo>
                    <a:pt x="134" y="362"/>
                    <a:pt x="126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3" name="Freeform 444"/>
            <p:cNvSpPr>
              <a:spLocks/>
            </p:cNvSpPr>
            <p:nvPr userDrawn="1"/>
          </p:nvSpPr>
          <p:spPr bwMode="auto">
            <a:xfrm>
              <a:off x="598488" y="1204913"/>
              <a:ext cx="174625" cy="382588"/>
            </a:xfrm>
            <a:custGeom>
              <a:avLst/>
              <a:gdLst>
                <a:gd name="T0" fmla="*/ 119 w 172"/>
                <a:gd name="T1" fmla="*/ 377 h 377"/>
                <a:gd name="T2" fmla="*/ 102 w 172"/>
                <a:gd name="T3" fmla="*/ 326 h 377"/>
                <a:gd name="T4" fmla="*/ 0 w 172"/>
                <a:gd name="T5" fmla="*/ 19 h 377"/>
                <a:gd name="T6" fmla="*/ 56 w 172"/>
                <a:gd name="T7" fmla="*/ 0 h 377"/>
                <a:gd name="T8" fmla="*/ 110 w 172"/>
                <a:gd name="T9" fmla="*/ 163 h 377"/>
                <a:gd name="T10" fmla="*/ 156 w 172"/>
                <a:gd name="T11" fmla="*/ 308 h 377"/>
                <a:gd name="T12" fmla="*/ 172 w 172"/>
                <a:gd name="T13" fmla="*/ 360 h 377"/>
                <a:gd name="T14" fmla="*/ 119 w 172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377">
                  <a:moveTo>
                    <a:pt x="119" y="377"/>
                  </a:moveTo>
                  <a:cubicBezTo>
                    <a:pt x="114" y="361"/>
                    <a:pt x="107" y="342"/>
                    <a:pt x="102" y="326"/>
                  </a:cubicBezTo>
                  <a:cubicBezTo>
                    <a:pt x="72" y="236"/>
                    <a:pt x="33" y="121"/>
                    <a:pt x="0" y="19"/>
                  </a:cubicBezTo>
                  <a:cubicBezTo>
                    <a:pt x="18" y="13"/>
                    <a:pt x="37" y="6"/>
                    <a:pt x="56" y="0"/>
                  </a:cubicBezTo>
                  <a:cubicBezTo>
                    <a:pt x="75" y="54"/>
                    <a:pt x="93" y="109"/>
                    <a:pt x="110" y="163"/>
                  </a:cubicBezTo>
                  <a:cubicBezTo>
                    <a:pt x="126" y="212"/>
                    <a:pt x="141" y="263"/>
                    <a:pt x="156" y="308"/>
                  </a:cubicBezTo>
                  <a:cubicBezTo>
                    <a:pt x="163" y="326"/>
                    <a:pt x="168" y="343"/>
                    <a:pt x="172" y="360"/>
                  </a:cubicBezTo>
                  <a:cubicBezTo>
                    <a:pt x="155" y="365"/>
                    <a:pt x="137" y="372"/>
                    <a:pt x="119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4" name="Freeform 445"/>
            <p:cNvSpPr>
              <a:spLocks/>
            </p:cNvSpPr>
            <p:nvPr userDrawn="1"/>
          </p:nvSpPr>
          <p:spPr bwMode="auto">
            <a:xfrm>
              <a:off x="506413" y="123666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59"/>
                    <a:pt x="107" y="339"/>
                    <a:pt x="101" y="320"/>
                  </a:cubicBezTo>
                  <a:cubicBezTo>
                    <a:pt x="71" y="232"/>
                    <a:pt x="32" y="118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3" y="323"/>
                    <a:pt x="168" y="341"/>
                    <a:pt x="173" y="359"/>
                  </a:cubicBezTo>
                  <a:cubicBezTo>
                    <a:pt x="155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5" name="Freeform 446"/>
            <p:cNvSpPr>
              <a:spLocks/>
            </p:cNvSpPr>
            <p:nvPr userDrawn="1"/>
          </p:nvSpPr>
          <p:spPr bwMode="auto">
            <a:xfrm>
              <a:off x="419100" y="1268413"/>
              <a:ext cx="163513" cy="379413"/>
            </a:xfrm>
            <a:custGeom>
              <a:avLst/>
              <a:gdLst>
                <a:gd name="T0" fmla="*/ 116 w 161"/>
                <a:gd name="T1" fmla="*/ 374 h 374"/>
                <a:gd name="T2" fmla="*/ 0 w 161"/>
                <a:gd name="T3" fmla="*/ 15 h 374"/>
                <a:gd name="T4" fmla="*/ 44 w 161"/>
                <a:gd name="T5" fmla="*/ 0 h 374"/>
                <a:gd name="T6" fmla="*/ 96 w 161"/>
                <a:gd name="T7" fmla="*/ 157 h 374"/>
                <a:gd name="T8" fmla="*/ 143 w 161"/>
                <a:gd name="T9" fmla="*/ 302 h 374"/>
                <a:gd name="T10" fmla="*/ 161 w 161"/>
                <a:gd name="T11" fmla="*/ 360 h 374"/>
                <a:gd name="T12" fmla="*/ 116 w 161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374">
                  <a:moveTo>
                    <a:pt x="116" y="374"/>
                  </a:moveTo>
                  <a:cubicBezTo>
                    <a:pt x="78" y="254"/>
                    <a:pt x="39" y="134"/>
                    <a:pt x="0" y="15"/>
                  </a:cubicBezTo>
                  <a:cubicBezTo>
                    <a:pt x="15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8" y="257"/>
                    <a:pt x="143" y="302"/>
                  </a:cubicBezTo>
                  <a:cubicBezTo>
                    <a:pt x="150" y="323"/>
                    <a:pt x="155" y="341"/>
                    <a:pt x="161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6" name="Freeform 447"/>
            <p:cNvSpPr>
              <a:spLocks/>
            </p:cNvSpPr>
            <p:nvPr userDrawn="1"/>
          </p:nvSpPr>
          <p:spPr bwMode="auto">
            <a:xfrm>
              <a:off x="649288" y="1189038"/>
              <a:ext cx="173038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4" y="195"/>
                    <a:pt x="151" y="301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7" name="Freeform 448"/>
            <p:cNvSpPr>
              <a:spLocks/>
            </p:cNvSpPr>
            <p:nvPr userDrawn="1"/>
          </p:nvSpPr>
          <p:spPr bwMode="auto">
            <a:xfrm>
              <a:off x="554038" y="1222375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6" y="127"/>
                    <a:pt x="0" y="17"/>
                  </a:cubicBezTo>
                  <a:cubicBezTo>
                    <a:pt x="17" y="11"/>
                    <a:pt x="33" y="5"/>
                    <a:pt x="51" y="0"/>
                  </a:cubicBezTo>
                  <a:cubicBezTo>
                    <a:pt x="113" y="194"/>
                    <a:pt x="151" y="301"/>
                    <a:pt x="170" y="359"/>
                  </a:cubicBezTo>
                  <a:cubicBezTo>
                    <a:pt x="151" y="364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8" name="Freeform 449"/>
            <p:cNvSpPr>
              <a:spLocks/>
            </p:cNvSpPr>
            <p:nvPr userDrawn="1"/>
          </p:nvSpPr>
          <p:spPr bwMode="auto">
            <a:xfrm>
              <a:off x="241300" y="1157288"/>
              <a:ext cx="236538" cy="104775"/>
            </a:xfrm>
            <a:custGeom>
              <a:avLst/>
              <a:gdLst>
                <a:gd name="T0" fmla="*/ 233 w 233"/>
                <a:gd name="T1" fmla="*/ 102 h 102"/>
                <a:gd name="T2" fmla="*/ 0 w 233"/>
                <a:gd name="T3" fmla="*/ 65 h 102"/>
                <a:gd name="T4" fmla="*/ 77 w 233"/>
                <a:gd name="T5" fmla="*/ 24 h 102"/>
                <a:gd name="T6" fmla="*/ 46 w 233"/>
                <a:gd name="T7" fmla="*/ 0 h 102"/>
                <a:gd name="T8" fmla="*/ 169 w 233"/>
                <a:gd name="T9" fmla="*/ 55 h 102"/>
                <a:gd name="T10" fmla="*/ 198 w 233"/>
                <a:gd name="T11" fmla="*/ 69 h 102"/>
                <a:gd name="T12" fmla="*/ 233 w 233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02">
                  <a:moveTo>
                    <a:pt x="233" y="102"/>
                  </a:moveTo>
                  <a:cubicBezTo>
                    <a:pt x="193" y="58"/>
                    <a:pt x="90" y="35"/>
                    <a:pt x="0" y="65"/>
                  </a:cubicBezTo>
                  <a:cubicBezTo>
                    <a:pt x="25" y="51"/>
                    <a:pt x="51" y="37"/>
                    <a:pt x="77" y="24"/>
                  </a:cubicBezTo>
                  <a:cubicBezTo>
                    <a:pt x="67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9" y="63"/>
                    <a:pt x="198" y="69"/>
                  </a:cubicBezTo>
                  <a:cubicBezTo>
                    <a:pt x="219" y="81"/>
                    <a:pt x="231" y="94"/>
                    <a:pt x="233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" name="Freeform 450"/>
            <p:cNvSpPr>
              <a:spLocks/>
            </p:cNvSpPr>
            <p:nvPr userDrawn="1"/>
          </p:nvSpPr>
          <p:spPr bwMode="auto">
            <a:xfrm>
              <a:off x="438150" y="962025"/>
              <a:ext cx="227013" cy="300038"/>
            </a:xfrm>
            <a:custGeom>
              <a:avLst/>
              <a:gdLst>
                <a:gd name="T0" fmla="*/ 38 w 224"/>
                <a:gd name="T1" fmla="*/ 296 h 296"/>
                <a:gd name="T2" fmla="*/ 224 w 224"/>
                <a:gd name="T3" fmla="*/ 55 h 296"/>
                <a:gd name="T4" fmla="*/ 125 w 224"/>
                <a:gd name="T5" fmla="*/ 64 h 296"/>
                <a:gd name="T6" fmla="*/ 77 w 224"/>
                <a:gd name="T7" fmla="*/ 0 h 296"/>
                <a:gd name="T8" fmla="*/ 38 w 224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96">
                  <a:moveTo>
                    <a:pt x="38" y="296"/>
                  </a:moveTo>
                  <a:cubicBezTo>
                    <a:pt x="87" y="188"/>
                    <a:pt x="120" y="111"/>
                    <a:pt x="224" y="55"/>
                  </a:cubicBezTo>
                  <a:cubicBezTo>
                    <a:pt x="191" y="58"/>
                    <a:pt x="158" y="61"/>
                    <a:pt x="125" y="64"/>
                  </a:cubicBezTo>
                  <a:cubicBezTo>
                    <a:pt x="109" y="43"/>
                    <a:pt x="93" y="22"/>
                    <a:pt x="77" y="0"/>
                  </a:cubicBezTo>
                  <a:cubicBezTo>
                    <a:pt x="0" y="147"/>
                    <a:pt x="31" y="176"/>
                    <a:pt x="38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" name="Freeform 451"/>
            <p:cNvSpPr>
              <a:spLocks/>
            </p:cNvSpPr>
            <p:nvPr userDrawn="1"/>
          </p:nvSpPr>
          <p:spPr bwMode="auto">
            <a:xfrm>
              <a:off x="477838" y="1112838"/>
              <a:ext cx="149225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8 w 148"/>
                <a:gd name="T7" fmla="*/ 81 h 144"/>
                <a:gd name="T8" fmla="*/ 5 w 148"/>
                <a:gd name="T9" fmla="*/ 134 h 144"/>
                <a:gd name="T10" fmla="*/ 127 w 148"/>
                <a:gd name="T11" fmla="*/ 42 h 144"/>
                <a:gd name="T12" fmla="*/ 102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7" y="69"/>
                    <a:pt x="86" y="77"/>
                    <a:pt x="78" y="81"/>
                  </a:cubicBezTo>
                  <a:cubicBezTo>
                    <a:pt x="61" y="92"/>
                    <a:pt x="28" y="101"/>
                    <a:pt x="5" y="134"/>
                  </a:cubicBezTo>
                  <a:cubicBezTo>
                    <a:pt x="20" y="84"/>
                    <a:pt x="90" y="0"/>
                    <a:pt x="127" y="42"/>
                  </a:cubicBezTo>
                  <a:cubicBezTo>
                    <a:pt x="148" y="68"/>
                    <a:pt x="133" y="93"/>
                    <a:pt x="102" y="103"/>
                  </a:cubicBezTo>
                  <a:cubicBezTo>
                    <a:pt x="57" y="117"/>
                    <a:pt x="48" y="100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1" name="Freeform 452"/>
            <p:cNvSpPr>
              <a:spLocks/>
            </p:cNvSpPr>
            <p:nvPr userDrawn="1"/>
          </p:nvSpPr>
          <p:spPr bwMode="auto">
            <a:xfrm>
              <a:off x="309563" y="1193800"/>
              <a:ext cx="165100" cy="104775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1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3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4" y="29"/>
                    <a:pt x="75" y="33"/>
                  </a:cubicBezTo>
                  <a:cubicBezTo>
                    <a:pt x="63" y="35"/>
                    <a:pt x="49" y="43"/>
                    <a:pt x="51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8" y="0"/>
                    <a:pt x="3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" name="Freeform 453"/>
            <p:cNvSpPr>
              <a:spLocks/>
            </p:cNvSpPr>
            <p:nvPr userDrawn="1"/>
          </p:nvSpPr>
          <p:spPr bwMode="auto">
            <a:xfrm>
              <a:off x="377825" y="1127125"/>
              <a:ext cx="100013" cy="134938"/>
            </a:xfrm>
            <a:custGeom>
              <a:avLst/>
              <a:gdLst>
                <a:gd name="T0" fmla="*/ 99 w 99"/>
                <a:gd name="T1" fmla="*/ 132 h 132"/>
                <a:gd name="T2" fmla="*/ 73 w 99"/>
                <a:gd name="T3" fmla="*/ 59 h 132"/>
                <a:gd name="T4" fmla="*/ 51 w 99"/>
                <a:gd name="T5" fmla="*/ 52 h 132"/>
                <a:gd name="T6" fmla="*/ 52 w 99"/>
                <a:gd name="T7" fmla="*/ 66 h 132"/>
                <a:gd name="T8" fmla="*/ 97 w 99"/>
                <a:gd name="T9" fmla="*/ 122 h 132"/>
                <a:gd name="T10" fmla="*/ 22 w 99"/>
                <a:gd name="T11" fmla="*/ 25 h 132"/>
                <a:gd name="T12" fmla="*/ 29 w 99"/>
                <a:gd name="T13" fmla="*/ 78 h 132"/>
                <a:gd name="T14" fmla="*/ 99 w 99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32">
                  <a:moveTo>
                    <a:pt x="99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3"/>
                    <a:pt x="54" y="47"/>
                    <a:pt x="51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3" y="77"/>
                    <a:pt x="86" y="92"/>
                    <a:pt x="97" y="122"/>
                  </a:cubicBezTo>
                  <a:cubicBezTo>
                    <a:pt x="96" y="81"/>
                    <a:pt x="60" y="0"/>
                    <a:pt x="22" y="25"/>
                  </a:cubicBezTo>
                  <a:cubicBezTo>
                    <a:pt x="0" y="40"/>
                    <a:pt x="7" y="64"/>
                    <a:pt x="29" y="78"/>
                  </a:cubicBezTo>
                  <a:cubicBezTo>
                    <a:pt x="61" y="98"/>
                    <a:pt x="71" y="86"/>
                    <a:pt x="99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2" name="组合 361"/>
          <p:cNvGrpSpPr/>
          <p:nvPr userDrawn="1"/>
        </p:nvGrpSpPr>
        <p:grpSpPr>
          <a:xfrm>
            <a:off x="8443748" y="4719359"/>
            <a:ext cx="364821" cy="390359"/>
            <a:chOff x="3971925" y="471487"/>
            <a:chExt cx="847725" cy="915988"/>
          </a:xfrm>
        </p:grpSpPr>
        <p:sp>
          <p:nvSpPr>
            <p:cNvPr id="368" name="Freeform 502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Freeform 503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Freeform 504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Freeform 505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Freeform 506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507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4" name="Freeform 508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Freeform 509"/>
            <p:cNvSpPr>
              <a:spLocks/>
            </p:cNvSpPr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Freeform 510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511"/>
            <p:cNvSpPr>
              <a:spLocks/>
            </p:cNvSpPr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8" name="Freeform 512"/>
            <p:cNvSpPr>
              <a:spLocks/>
            </p:cNvSpPr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513"/>
            <p:cNvSpPr>
              <a:spLocks/>
            </p:cNvSpPr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0" name="Freeform 514"/>
            <p:cNvSpPr>
              <a:spLocks/>
            </p:cNvSpPr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515"/>
            <p:cNvSpPr>
              <a:spLocks/>
            </p:cNvSpPr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2" name="Freeform 516"/>
            <p:cNvSpPr>
              <a:spLocks/>
            </p:cNvSpPr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3" name="Freeform 517"/>
            <p:cNvSpPr>
              <a:spLocks/>
            </p:cNvSpPr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4" name="Freeform 518"/>
            <p:cNvSpPr>
              <a:spLocks/>
            </p:cNvSpPr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5" name="Freeform 519"/>
            <p:cNvSpPr>
              <a:spLocks/>
            </p:cNvSpPr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6" name="Freeform 520"/>
            <p:cNvSpPr>
              <a:spLocks/>
            </p:cNvSpPr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7" name="Freeform 521"/>
            <p:cNvSpPr>
              <a:spLocks/>
            </p:cNvSpPr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8" name="Freeform 522"/>
            <p:cNvSpPr>
              <a:spLocks/>
            </p:cNvSpPr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9" name="Freeform 523"/>
            <p:cNvSpPr>
              <a:spLocks/>
            </p:cNvSpPr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0" name="Freeform 524"/>
            <p:cNvSpPr>
              <a:spLocks/>
            </p:cNvSpPr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1" name="Freeform 525"/>
            <p:cNvSpPr>
              <a:spLocks/>
            </p:cNvSpPr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2" name="Freeform 526"/>
            <p:cNvSpPr>
              <a:spLocks/>
            </p:cNvSpPr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3" name="Freeform 527"/>
            <p:cNvSpPr>
              <a:spLocks/>
            </p:cNvSpPr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4" name="Freeform 528"/>
            <p:cNvSpPr>
              <a:spLocks/>
            </p:cNvSpPr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5" name="Freeform 529"/>
            <p:cNvSpPr>
              <a:spLocks/>
            </p:cNvSpPr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6" name="Freeform 530"/>
            <p:cNvSpPr>
              <a:spLocks/>
            </p:cNvSpPr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7" name="Freeform 531"/>
            <p:cNvSpPr>
              <a:spLocks/>
            </p:cNvSpPr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3" name="Freeform 549"/>
          <p:cNvSpPr>
            <a:spLocks/>
          </p:cNvSpPr>
          <p:nvPr userDrawn="1"/>
        </p:nvSpPr>
        <p:spPr bwMode="auto">
          <a:xfrm>
            <a:off x="6690866" y="4227935"/>
            <a:ext cx="228926" cy="248991"/>
          </a:xfrm>
          <a:custGeom>
            <a:avLst/>
            <a:gdLst>
              <a:gd name="T0" fmla="*/ 237 w 393"/>
              <a:gd name="T1" fmla="*/ 204 h 427"/>
              <a:gd name="T2" fmla="*/ 234 w 393"/>
              <a:gd name="T3" fmla="*/ 271 h 427"/>
              <a:gd name="T4" fmla="*/ 149 w 393"/>
              <a:gd name="T5" fmla="*/ 232 h 427"/>
              <a:gd name="T6" fmla="*/ 298 w 393"/>
              <a:gd name="T7" fmla="*/ 140 h 427"/>
              <a:gd name="T8" fmla="*/ 325 w 393"/>
              <a:gd name="T9" fmla="*/ 316 h 427"/>
              <a:gd name="T10" fmla="*/ 193 w 393"/>
              <a:gd name="T11" fmla="*/ 375 h 427"/>
              <a:gd name="T12" fmla="*/ 78 w 393"/>
              <a:gd name="T13" fmla="*/ 104 h 427"/>
              <a:gd name="T14" fmla="*/ 270 w 393"/>
              <a:gd name="T15" fmla="*/ 41 h 427"/>
              <a:gd name="T16" fmla="*/ 384 w 393"/>
              <a:gd name="T17" fmla="*/ 96 h 427"/>
              <a:gd name="T18" fmla="*/ 194 w 393"/>
              <a:gd name="T19" fmla="*/ 12 h 427"/>
              <a:gd name="T20" fmla="*/ 87 w 393"/>
              <a:gd name="T21" fmla="*/ 51 h 427"/>
              <a:gd name="T22" fmla="*/ 11 w 393"/>
              <a:gd name="T23" fmla="*/ 236 h 427"/>
              <a:gd name="T24" fmla="*/ 103 w 393"/>
              <a:gd name="T25" fmla="*/ 380 h 427"/>
              <a:gd name="T26" fmla="*/ 371 w 393"/>
              <a:gd name="T27" fmla="*/ 301 h 427"/>
              <a:gd name="T28" fmla="*/ 288 w 393"/>
              <a:gd name="T29" fmla="*/ 111 h 427"/>
              <a:gd name="T30" fmla="*/ 127 w 393"/>
              <a:gd name="T31" fmla="*/ 162 h 427"/>
              <a:gd name="T32" fmla="*/ 162 w 393"/>
              <a:gd name="T33" fmla="*/ 288 h 427"/>
              <a:gd name="T34" fmla="*/ 239 w 393"/>
              <a:gd name="T35" fmla="*/ 299 h 427"/>
              <a:gd name="T36" fmla="*/ 279 w 393"/>
              <a:gd name="T37" fmla="*/ 215 h 427"/>
              <a:gd name="T38" fmla="*/ 237 w 393"/>
              <a:gd name="T39" fmla="*/ 204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3" h="427">
                <a:moveTo>
                  <a:pt x="237" y="204"/>
                </a:moveTo>
                <a:cubicBezTo>
                  <a:pt x="265" y="225"/>
                  <a:pt x="257" y="259"/>
                  <a:pt x="234" y="271"/>
                </a:cubicBezTo>
                <a:cubicBezTo>
                  <a:pt x="208" y="285"/>
                  <a:pt x="159" y="282"/>
                  <a:pt x="149" y="232"/>
                </a:cubicBezTo>
                <a:cubicBezTo>
                  <a:pt x="128" y="140"/>
                  <a:pt x="232" y="107"/>
                  <a:pt x="298" y="140"/>
                </a:cubicBezTo>
                <a:cubicBezTo>
                  <a:pt x="336" y="159"/>
                  <a:pt x="380" y="236"/>
                  <a:pt x="325" y="316"/>
                </a:cubicBezTo>
                <a:cubicBezTo>
                  <a:pt x="302" y="350"/>
                  <a:pt x="254" y="379"/>
                  <a:pt x="193" y="375"/>
                </a:cubicBezTo>
                <a:cubicBezTo>
                  <a:pt x="70" y="366"/>
                  <a:pt x="1" y="207"/>
                  <a:pt x="78" y="104"/>
                </a:cubicBezTo>
                <a:cubicBezTo>
                  <a:pt x="131" y="34"/>
                  <a:pt x="223" y="34"/>
                  <a:pt x="270" y="41"/>
                </a:cubicBezTo>
                <a:cubicBezTo>
                  <a:pt x="304" y="47"/>
                  <a:pt x="349" y="69"/>
                  <a:pt x="384" y="96"/>
                </a:cubicBezTo>
                <a:cubicBezTo>
                  <a:pt x="342" y="32"/>
                  <a:pt x="277" y="0"/>
                  <a:pt x="194" y="12"/>
                </a:cubicBezTo>
                <a:cubicBezTo>
                  <a:pt x="158" y="17"/>
                  <a:pt x="121" y="29"/>
                  <a:pt x="87" y="51"/>
                </a:cubicBezTo>
                <a:cubicBezTo>
                  <a:pt x="48" y="76"/>
                  <a:pt x="0" y="137"/>
                  <a:pt x="11" y="236"/>
                </a:cubicBezTo>
                <a:cubicBezTo>
                  <a:pt x="18" y="296"/>
                  <a:pt x="49" y="352"/>
                  <a:pt x="103" y="380"/>
                </a:cubicBezTo>
                <a:cubicBezTo>
                  <a:pt x="193" y="427"/>
                  <a:pt x="336" y="406"/>
                  <a:pt x="371" y="301"/>
                </a:cubicBezTo>
                <a:cubicBezTo>
                  <a:pt x="393" y="232"/>
                  <a:pt x="361" y="142"/>
                  <a:pt x="288" y="111"/>
                </a:cubicBezTo>
                <a:cubicBezTo>
                  <a:pt x="229" y="87"/>
                  <a:pt x="153" y="103"/>
                  <a:pt x="127" y="162"/>
                </a:cubicBezTo>
                <a:cubicBezTo>
                  <a:pt x="109" y="202"/>
                  <a:pt x="119" y="256"/>
                  <a:pt x="162" y="288"/>
                </a:cubicBezTo>
                <a:cubicBezTo>
                  <a:pt x="174" y="298"/>
                  <a:pt x="207" y="309"/>
                  <a:pt x="239" y="299"/>
                </a:cubicBezTo>
                <a:cubicBezTo>
                  <a:pt x="301" y="281"/>
                  <a:pt x="296" y="237"/>
                  <a:pt x="279" y="215"/>
                </a:cubicBezTo>
                <a:cubicBezTo>
                  <a:pt x="266" y="198"/>
                  <a:pt x="247" y="200"/>
                  <a:pt x="237" y="204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4" name="组合 363"/>
          <p:cNvGrpSpPr/>
          <p:nvPr userDrawn="1"/>
        </p:nvGrpSpPr>
        <p:grpSpPr>
          <a:xfrm>
            <a:off x="6332861" y="1"/>
            <a:ext cx="264374" cy="352793"/>
            <a:chOff x="4097338" y="1962150"/>
            <a:chExt cx="949325" cy="1266826"/>
          </a:xfrm>
        </p:grpSpPr>
        <p:sp>
          <p:nvSpPr>
            <p:cNvPr id="366" name="Freeform 620"/>
            <p:cNvSpPr>
              <a:spLocks/>
            </p:cNvSpPr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7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5" name="Freeform 372"/>
          <p:cNvSpPr>
            <a:spLocks/>
          </p:cNvSpPr>
          <p:nvPr userDrawn="1"/>
        </p:nvSpPr>
        <p:spPr bwMode="auto">
          <a:xfrm>
            <a:off x="2664529" y="4822685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4" name="组合 143"/>
          <p:cNvGrpSpPr/>
          <p:nvPr userDrawn="1"/>
        </p:nvGrpSpPr>
        <p:grpSpPr>
          <a:xfrm>
            <a:off x="893818" y="1"/>
            <a:ext cx="417508" cy="474701"/>
            <a:chOff x="266700" y="3702051"/>
            <a:chExt cx="927101" cy="1054100"/>
          </a:xfrm>
        </p:grpSpPr>
        <p:sp>
          <p:nvSpPr>
            <p:cNvPr id="292" name="Freeform 328"/>
            <p:cNvSpPr>
              <a:spLocks/>
            </p:cNvSpPr>
            <p:nvPr userDrawn="1"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329"/>
            <p:cNvSpPr>
              <a:spLocks/>
            </p:cNvSpPr>
            <p:nvPr userDrawn="1"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330"/>
            <p:cNvSpPr>
              <a:spLocks/>
            </p:cNvSpPr>
            <p:nvPr userDrawn="1"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331"/>
            <p:cNvSpPr>
              <a:spLocks/>
            </p:cNvSpPr>
            <p:nvPr userDrawn="1"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332"/>
            <p:cNvSpPr>
              <a:spLocks/>
            </p:cNvSpPr>
            <p:nvPr userDrawn="1"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333"/>
            <p:cNvSpPr>
              <a:spLocks/>
            </p:cNvSpPr>
            <p:nvPr userDrawn="1"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334"/>
            <p:cNvSpPr>
              <a:spLocks/>
            </p:cNvSpPr>
            <p:nvPr userDrawn="1"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335"/>
            <p:cNvSpPr>
              <a:spLocks/>
            </p:cNvSpPr>
            <p:nvPr userDrawn="1"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336"/>
            <p:cNvSpPr>
              <a:spLocks/>
            </p:cNvSpPr>
            <p:nvPr userDrawn="1"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337"/>
            <p:cNvSpPr>
              <a:spLocks/>
            </p:cNvSpPr>
            <p:nvPr userDrawn="1"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2" name="Freeform 338"/>
            <p:cNvSpPr>
              <a:spLocks noEditPoints="1"/>
            </p:cNvSpPr>
            <p:nvPr userDrawn="1"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Freeform 339"/>
            <p:cNvSpPr>
              <a:spLocks/>
            </p:cNvSpPr>
            <p:nvPr userDrawn="1"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Freeform 340"/>
            <p:cNvSpPr>
              <a:spLocks/>
            </p:cNvSpPr>
            <p:nvPr userDrawn="1"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341"/>
            <p:cNvSpPr>
              <a:spLocks/>
            </p:cNvSpPr>
            <p:nvPr userDrawn="1"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Freeform 342"/>
            <p:cNvSpPr>
              <a:spLocks/>
            </p:cNvSpPr>
            <p:nvPr userDrawn="1"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343"/>
            <p:cNvSpPr>
              <a:spLocks/>
            </p:cNvSpPr>
            <p:nvPr userDrawn="1"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344"/>
            <p:cNvSpPr>
              <a:spLocks/>
            </p:cNvSpPr>
            <p:nvPr userDrawn="1"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345"/>
            <p:cNvSpPr>
              <a:spLocks/>
            </p:cNvSpPr>
            <p:nvPr userDrawn="1"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346"/>
            <p:cNvSpPr>
              <a:spLocks/>
            </p:cNvSpPr>
            <p:nvPr userDrawn="1"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347"/>
            <p:cNvSpPr>
              <a:spLocks/>
            </p:cNvSpPr>
            <p:nvPr userDrawn="1"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348"/>
            <p:cNvSpPr>
              <a:spLocks/>
            </p:cNvSpPr>
            <p:nvPr userDrawn="1"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349"/>
            <p:cNvSpPr>
              <a:spLocks/>
            </p:cNvSpPr>
            <p:nvPr userDrawn="1"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350"/>
            <p:cNvSpPr>
              <a:spLocks/>
            </p:cNvSpPr>
            <p:nvPr userDrawn="1"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351"/>
            <p:cNvSpPr>
              <a:spLocks/>
            </p:cNvSpPr>
            <p:nvPr userDrawn="1"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352"/>
            <p:cNvSpPr>
              <a:spLocks/>
            </p:cNvSpPr>
            <p:nvPr userDrawn="1"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353"/>
            <p:cNvSpPr>
              <a:spLocks/>
            </p:cNvSpPr>
            <p:nvPr userDrawn="1"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354"/>
            <p:cNvSpPr>
              <a:spLocks/>
            </p:cNvSpPr>
            <p:nvPr userDrawn="1"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355"/>
            <p:cNvSpPr>
              <a:spLocks/>
            </p:cNvSpPr>
            <p:nvPr userDrawn="1"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356"/>
            <p:cNvSpPr>
              <a:spLocks/>
            </p:cNvSpPr>
            <p:nvPr userDrawn="1"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357"/>
            <p:cNvSpPr>
              <a:spLocks/>
            </p:cNvSpPr>
            <p:nvPr userDrawn="1"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358"/>
            <p:cNvSpPr>
              <a:spLocks/>
            </p:cNvSpPr>
            <p:nvPr userDrawn="1"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359"/>
            <p:cNvSpPr>
              <a:spLocks/>
            </p:cNvSpPr>
            <p:nvPr userDrawn="1"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360"/>
            <p:cNvSpPr>
              <a:spLocks/>
            </p:cNvSpPr>
            <p:nvPr userDrawn="1"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361"/>
            <p:cNvSpPr>
              <a:spLocks/>
            </p:cNvSpPr>
            <p:nvPr userDrawn="1"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362"/>
            <p:cNvSpPr>
              <a:spLocks/>
            </p:cNvSpPr>
            <p:nvPr userDrawn="1"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363"/>
            <p:cNvSpPr>
              <a:spLocks/>
            </p:cNvSpPr>
            <p:nvPr userDrawn="1"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364"/>
            <p:cNvSpPr>
              <a:spLocks/>
            </p:cNvSpPr>
            <p:nvPr userDrawn="1"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365"/>
            <p:cNvSpPr>
              <a:spLocks/>
            </p:cNvSpPr>
            <p:nvPr userDrawn="1"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366"/>
            <p:cNvSpPr>
              <a:spLocks/>
            </p:cNvSpPr>
            <p:nvPr userDrawn="1"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367"/>
            <p:cNvSpPr>
              <a:spLocks/>
            </p:cNvSpPr>
            <p:nvPr userDrawn="1"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368"/>
            <p:cNvSpPr>
              <a:spLocks/>
            </p:cNvSpPr>
            <p:nvPr userDrawn="1"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369"/>
            <p:cNvSpPr>
              <a:spLocks/>
            </p:cNvSpPr>
            <p:nvPr userDrawn="1"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370"/>
            <p:cNvSpPr>
              <a:spLocks/>
            </p:cNvSpPr>
            <p:nvPr userDrawn="1"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371"/>
            <p:cNvSpPr>
              <a:spLocks/>
            </p:cNvSpPr>
            <p:nvPr userDrawn="1"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372"/>
            <p:cNvSpPr>
              <a:spLocks/>
            </p:cNvSpPr>
            <p:nvPr userDrawn="1"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373"/>
            <p:cNvSpPr>
              <a:spLocks/>
            </p:cNvSpPr>
            <p:nvPr userDrawn="1"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374"/>
            <p:cNvSpPr>
              <a:spLocks/>
            </p:cNvSpPr>
            <p:nvPr userDrawn="1"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375"/>
            <p:cNvSpPr>
              <a:spLocks/>
            </p:cNvSpPr>
            <p:nvPr userDrawn="1"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376"/>
            <p:cNvSpPr>
              <a:spLocks/>
            </p:cNvSpPr>
            <p:nvPr userDrawn="1"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377"/>
            <p:cNvSpPr>
              <a:spLocks/>
            </p:cNvSpPr>
            <p:nvPr userDrawn="1"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378"/>
            <p:cNvSpPr>
              <a:spLocks/>
            </p:cNvSpPr>
            <p:nvPr userDrawn="1"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379"/>
            <p:cNvSpPr>
              <a:spLocks/>
            </p:cNvSpPr>
            <p:nvPr userDrawn="1"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380"/>
            <p:cNvSpPr>
              <a:spLocks/>
            </p:cNvSpPr>
            <p:nvPr userDrawn="1"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381"/>
            <p:cNvSpPr>
              <a:spLocks/>
            </p:cNvSpPr>
            <p:nvPr userDrawn="1"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382"/>
            <p:cNvSpPr>
              <a:spLocks/>
            </p:cNvSpPr>
            <p:nvPr userDrawn="1"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383"/>
            <p:cNvSpPr>
              <a:spLocks/>
            </p:cNvSpPr>
            <p:nvPr userDrawn="1"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384"/>
            <p:cNvSpPr>
              <a:spLocks/>
            </p:cNvSpPr>
            <p:nvPr userDrawn="1"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385"/>
            <p:cNvSpPr>
              <a:spLocks/>
            </p:cNvSpPr>
            <p:nvPr userDrawn="1"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386"/>
            <p:cNvSpPr>
              <a:spLocks/>
            </p:cNvSpPr>
            <p:nvPr userDrawn="1"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387"/>
            <p:cNvSpPr>
              <a:spLocks/>
            </p:cNvSpPr>
            <p:nvPr userDrawn="1"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388"/>
            <p:cNvSpPr>
              <a:spLocks/>
            </p:cNvSpPr>
            <p:nvPr userDrawn="1"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389"/>
            <p:cNvSpPr>
              <a:spLocks/>
            </p:cNvSpPr>
            <p:nvPr userDrawn="1"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6" name="Freeform 486"/>
          <p:cNvSpPr>
            <a:spLocks/>
          </p:cNvSpPr>
          <p:nvPr userDrawn="1"/>
        </p:nvSpPr>
        <p:spPr bwMode="auto">
          <a:xfrm>
            <a:off x="6927497" y="744704"/>
            <a:ext cx="299153" cy="289121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7" name="组合 146"/>
          <p:cNvGrpSpPr/>
          <p:nvPr userDrawn="1"/>
        </p:nvGrpSpPr>
        <p:grpSpPr>
          <a:xfrm rot="2302114">
            <a:off x="2805146" y="-10301"/>
            <a:ext cx="281756" cy="472855"/>
            <a:chOff x="3148013" y="1060450"/>
            <a:chExt cx="685800" cy="1150939"/>
          </a:xfrm>
        </p:grpSpPr>
        <p:sp>
          <p:nvSpPr>
            <p:cNvPr id="223" name="Freeform 258"/>
            <p:cNvSpPr>
              <a:spLocks/>
            </p:cNvSpPr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Freeform 259"/>
            <p:cNvSpPr>
              <a:spLocks/>
            </p:cNvSpPr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Freeform 260"/>
            <p:cNvSpPr>
              <a:spLocks/>
            </p:cNvSpPr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Freeform 261"/>
            <p:cNvSpPr>
              <a:spLocks/>
            </p:cNvSpPr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Freeform 262"/>
            <p:cNvSpPr>
              <a:spLocks/>
            </p:cNvSpPr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Freeform 263"/>
            <p:cNvSpPr>
              <a:spLocks/>
            </p:cNvSpPr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264"/>
            <p:cNvSpPr>
              <a:spLocks/>
            </p:cNvSpPr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265"/>
            <p:cNvSpPr>
              <a:spLocks/>
            </p:cNvSpPr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Freeform 266"/>
            <p:cNvSpPr>
              <a:spLocks/>
            </p:cNvSpPr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67"/>
            <p:cNvSpPr>
              <a:spLocks/>
            </p:cNvSpPr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68"/>
            <p:cNvSpPr>
              <a:spLocks/>
            </p:cNvSpPr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69"/>
            <p:cNvSpPr>
              <a:spLocks/>
            </p:cNvSpPr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70"/>
            <p:cNvSpPr>
              <a:spLocks/>
            </p:cNvSpPr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Freeform 271"/>
            <p:cNvSpPr>
              <a:spLocks/>
            </p:cNvSpPr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Freeform 272"/>
            <p:cNvSpPr>
              <a:spLocks/>
            </p:cNvSpPr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273"/>
            <p:cNvSpPr>
              <a:spLocks/>
            </p:cNvSpPr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Freeform 274"/>
            <p:cNvSpPr>
              <a:spLocks/>
            </p:cNvSpPr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Freeform 275"/>
            <p:cNvSpPr>
              <a:spLocks/>
            </p:cNvSpPr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1" name="Freeform 276"/>
            <p:cNvSpPr>
              <a:spLocks/>
            </p:cNvSpPr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2" name="Freeform 277"/>
            <p:cNvSpPr>
              <a:spLocks/>
            </p:cNvSpPr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Freeform 278"/>
            <p:cNvSpPr>
              <a:spLocks/>
            </p:cNvSpPr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4" name="Freeform 279"/>
            <p:cNvSpPr>
              <a:spLocks/>
            </p:cNvSpPr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5" name="Freeform 280"/>
            <p:cNvSpPr>
              <a:spLocks/>
            </p:cNvSpPr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6" name="Freeform 281"/>
            <p:cNvSpPr>
              <a:spLocks/>
            </p:cNvSpPr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7" name="Freeform 282"/>
            <p:cNvSpPr>
              <a:spLocks/>
            </p:cNvSpPr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8" name="Freeform 283"/>
            <p:cNvSpPr>
              <a:spLocks/>
            </p:cNvSpPr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Freeform 284"/>
            <p:cNvSpPr>
              <a:spLocks/>
            </p:cNvSpPr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Freeform 285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1" name="Freeform 286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2" name="Freeform 287"/>
            <p:cNvSpPr>
              <a:spLocks/>
            </p:cNvSpPr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3" name="Freeform 288"/>
            <p:cNvSpPr>
              <a:spLocks/>
            </p:cNvSpPr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289"/>
            <p:cNvSpPr>
              <a:spLocks/>
            </p:cNvSpPr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Freeform 290"/>
            <p:cNvSpPr>
              <a:spLocks/>
            </p:cNvSpPr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6" name="Freeform 291"/>
            <p:cNvSpPr>
              <a:spLocks/>
            </p:cNvSpPr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292"/>
            <p:cNvSpPr>
              <a:spLocks/>
            </p:cNvSpPr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293"/>
            <p:cNvSpPr>
              <a:spLocks/>
            </p:cNvSpPr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9" name="Freeform 294"/>
            <p:cNvSpPr>
              <a:spLocks/>
            </p:cNvSpPr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295"/>
            <p:cNvSpPr>
              <a:spLocks/>
            </p:cNvSpPr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296"/>
            <p:cNvSpPr>
              <a:spLocks/>
            </p:cNvSpPr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297"/>
            <p:cNvSpPr>
              <a:spLocks/>
            </p:cNvSpPr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298"/>
            <p:cNvSpPr>
              <a:spLocks/>
            </p:cNvSpPr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299"/>
            <p:cNvSpPr>
              <a:spLocks/>
            </p:cNvSpPr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300"/>
            <p:cNvSpPr>
              <a:spLocks/>
            </p:cNvSpPr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301"/>
            <p:cNvSpPr>
              <a:spLocks/>
            </p:cNvSpPr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302"/>
            <p:cNvSpPr>
              <a:spLocks/>
            </p:cNvSpPr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303"/>
            <p:cNvSpPr>
              <a:spLocks/>
            </p:cNvSpPr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304"/>
            <p:cNvSpPr>
              <a:spLocks/>
            </p:cNvSpPr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305"/>
            <p:cNvSpPr>
              <a:spLocks/>
            </p:cNvSpPr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306"/>
            <p:cNvSpPr>
              <a:spLocks/>
            </p:cNvSpPr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307"/>
            <p:cNvSpPr>
              <a:spLocks/>
            </p:cNvSpPr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308"/>
            <p:cNvSpPr>
              <a:spLocks/>
            </p:cNvSpPr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309"/>
            <p:cNvSpPr>
              <a:spLocks/>
            </p:cNvSpPr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310"/>
            <p:cNvSpPr>
              <a:spLocks/>
            </p:cNvSpPr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8" name="Freeform 532"/>
          <p:cNvSpPr>
            <a:spLocks/>
          </p:cNvSpPr>
          <p:nvPr userDrawn="1"/>
        </p:nvSpPr>
        <p:spPr bwMode="auto">
          <a:xfrm>
            <a:off x="5358764" y="2662448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9" name="Freeform 484"/>
          <p:cNvSpPr>
            <a:spLocks noEditPoints="1"/>
          </p:cNvSpPr>
          <p:nvPr userDrawn="1"/>
        </p:nvSpPr>
        <p:spPr bwMode="auto">
          <a:xfrm>
            <a:off x="5635576" y="731022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50" name="组合 149"/>
          <p:cNvGrpSpPr/>
          <p:nvPr userDrawn="1"/>
        </p:nvGrpSpPr>
        <p:grpSpPr>
          <a:xfrm>
            <a:off x="3046367" y="4537591"/>
            <a:ext cx="345761" cy="580271"/>
            <a:chOff x="3148013" y="1060450"/>
            <a:chExt cx="685800" cy="1150939"/>
          </a:xfrm>
        </p:grpSpPr>
        <p:sp>
          <p:nvSpPr>
            <p:cNvPr id="169" name="Freeform 258"/>
            <p:cNvSpPr>
              <a:spLocks/>
            </p:cNvSpPr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259"/>
            <p:cNvSpPr>
              <a:spLocks/>
            </p:cNvSpPr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260"/>
            <p:cNvSpPr>
              <a:spLocks/>
            </p:cNvSpPr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261"/>
            <p:cNvSpPr>
              <a:spLocks/>
            </p:cNvSpPr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262"/>
            <p:cNvSpPr>
              <a:spLocks/>
            </p:cNvSpPr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263"/>
            <p:cNvSpPr>
              <a:spLocks/>
            </p:cNvSpPr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264"/>
            <p:cNvSpPr>
              <a:spLocks/>
            </p:cNvSpPr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265"/>
            <p:cNvSpPr>
              <a:spLocks/>
            </p:cNvSpPr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266"/>
            <p:cNvSpPr>
              <a:spLocks/>
            </p:cNvSpPr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267"/>
            <p:cNvSpPr>
              <a:spLocks/>
            </p:cNvSpPr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268"/>
            <p:cNvSpPr>
              <a:spLocks/>
            </p:cNvSpPr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269"/>
            <p:cNvSpPr>
              <a:spLocks/>
            </p:cNvSpPr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270"/>
            <p:cNvSpPr>
              <a:spLocks/>
            </p:cNvSpPr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271"/>
            <p:cNvSpPr>
              <a:spLocks/>
            </p:cNvSpPr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272"/>
            <p:cNvSpPr>
              <a:spLocks/>
            </p:cNvSpPr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273"/>
            <p:cNvSpPr>
              <a:spLocks/>
            </p:cNvSpPr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274"/>
            <p:cNvSpPr>
              <a:spLocks/>
            </p:cNvSpPr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275"/>
            <p:cNvSpPr>
              <a:spLocks/>
            </p:cNvSpPr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276"/>
            <p:cNvSpPr>
              <a:spLocks/>
            </p:cNvSpPr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277"/>
            <p:cNvSpPr>
              <a:spLocks/>
            </p:cNvSpPr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278"/>
            <p:cNvSpPr>
              <a:spLocks/>
            </p:cNvSpPr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279"/>
            <p:cNvSpPr>
              <a:spLocks/>
            </p:cNvSpPr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280"/>
            <p:cNvSpPr>
              <a:spLocks/>
            </p:cNvSpPr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281"/>
            <p:cNvSpPr>
              <a:spLocks/>
            </p:cNvSpPr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282"/>
            <p:cNvSpPr>
              <a:spLocks/>
            </p:cNvSpPr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283"/>
            <p:cNvSpPr>
              <a:spLocks/>
            </p:cNvSpPr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284"/>
            <p:cNvSpPr>
              <a:spLocks/>
            </p:cNvSpPr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285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286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287"/>
            <p:cNvSpPr>
              <a:spLocks/>
            </p:cNvSpPr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288"/>
            <p:cNvSpPr>
              <a:spLocks/>
            </p:cNvSpPr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289"/>
            <p:cNvSpPr>
              <a:spLocks/>
            </p:cNvSpPr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290"/>
            <p:cNvSpPr>
              <a:spLocks/>
            </p:cNvSpPr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2" name="Freeform 291"/>
            <p:cNvSpPr>
              <a:spLocks/>
            </p:cNvSpPr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Freeform 292"/>
            <p:cNvSpPr>
              <a:spLocks/>
            </p:cNvSpPr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Freeform 293"/>
            <p:cNvSpPr>
              <a:spLocks/>
            </p:cNvSpPr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Freeform 294"/>
            <p:cNvSpPr>
              <a:spLocks/>
            </p:cNvSpPr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295"/>
            <p:cNvSpPr>
              <a:spLocks/>
            </p:cNvSpPr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96"/>
            <p:cNvSpPr>
              <a:spLocks/>
            </p:cNvSpPr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8" name="Freeform 297"/>
            <p:cNvSpPr>
              <a:spLocks/>
            </p:cNvSpPr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Freeform 298"/>
            <p:cNvSpPr>
              <a:spLocks/>
            </p:cNvSpPr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299"/>
            <p:cNvSpPr>
              <a:spLocks/>
            </p:cNvSpPr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1" name="Freeform 300"/>
            <p:cNvSpPr>
              <a:spLocks/>
            </p:cNvSpPr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Freeform 301"/>
            <p:cNvSpPr>
              <a:spLocks/>
            </p:cNvSpPr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Freeform 302"/>
            <p:cNvSpPr>
              <a:spLocks/>
            </p:cNvSpPr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Freeform 303"/>
            <p:cNvSpPr>
              <a:spLocks/>
            </p:cNvSpPr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Freeform 304"/>
            <p:cNvSpPr>
              <a:spLocks/>
            </p:cNvSpPr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6" name="Freeform 305"/>
            <p:cNvSpPr>
              <a:spLocks/>
            </p:cNvSpPr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7" name="Freeform 306"/>
            <p:cNvSpPr>
              <a:spLocks/>
            </p:cNvSpPr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307"/>
            <p:cNvSpPr>
              <a:spLocks/>
            </p:cNvSpPr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Freeform 308"/>
            <p:cNvSpPr>
              <a:spLocks/>
            </p:cNvSpPr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Freeform 309"/>
            <p:cNvSpPr>
              <a:spLocks/>
            </p:cNvSpPr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Freeform 310"/>
            <p:cNvSpPr>
              <a:spLocks/>
            </p:cNvSpPr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Freeform 483"/>
            <p:cNvSpPr>
              <a:spLocks/>
            </p:cNvSpPr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1" name="Freeform 548"/>
          <p:cNvSpPr>
            <a:spLocks noEditPoints="1"/>
          </p:cNvSpPr>
          <p:nvPr userDrawn="1"/>
        </p:nvSpPr>
        <p:spPr bwMode="auto">
          <a:xfrm>
            <a:off x="7475861" y="2580524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52" name="组合 151"/>
          <p:cNvGrpSpPr/>
          <p:nvPr userDrawn="1"/>
        </p:nvGrpSpPr>
        <p:grpSpPr>
          <a:xfrm>
            <a:off x="2120210" y="31939"/>
            <a:ext cx="280746" cy="377346"/>
            <a:chOff x="1870075" y="3505200"/>
            <a:chExt cx="738188" cy="992188"/>
          </a:xfrm>
        </p:grpSpPr>
        <p:sp>
          <p:nvSpPr>
            <p:cNvPr id="153" name="Freeform 99"/>
            <p:cNvSpPr>
              <a:spLocks/>
            </p:cNvSpPr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00"/>
            <p:cNvSpPr>
              <a:spLocks/>
            </p:cNvSpPr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101"/>
            <p:cNvSpPr>
              <a:spLocks/>
            </p:cNvSpPr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Freeform 102"/>
            <p:cNvSpPr>
              <a:spLocks/>
            </p:cNvSpPr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Freeform 103"/>
            <p:cNvSpPr>
              <a:spLocks/>
            </p:cNvSpPr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04"/>
            <p:cNvSpPr>
              <a:spLocks/>
            </p:cNvSpPr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05"/>
            <p:cNvSpPr>
              <a:spLocks/>
            </p:cNvSpPr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06"/>
            <p:cNvSpPr>
              <a:spLocks/>
            </p:cNvSpPr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07"/>
            <p:cNvSpPr>
              <a:spLocks/>
            </p:cNvSpPr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08"/>
            <p:cNvSpPr>
              <a:spLocks/>
            </p:cNvSpPr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09"/>
            <p:cNvSpPr>
              <a:spLocks/>
            </p:cNvSpPr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10"/>
            <p:cNvSpPr>
              <a:spLocks/>
            </p:cNvSpPr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11"/>
            <p:cNvSpPr>
              <a:spLocks/>
            </p:cNvSpPr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12"/>
            <p:cNvSpPr>
              <a:spLocks/>
            </p:cNvSpPr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113"/>
            <p:cNvSpPr>
              <a:spLocks/>
            </p:cNvSpPr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Freeform 409"/>
          <p:cNvSpPr>
            <a:spLocks/>
          </p:cNvSpPr>
          <p:nvPr userDrawn="1"/>
        </p:nvSpPr>
        <p:spPr bwMode="auto">
          <a:xfrm>
            <a:off x="4279452" y="123479"/>
            <a:ext cx="165344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4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5 w 158"/>
              <a:gd name="T13" fmla="*/ 74 h 159"/>
              <a:gd name="T14" fmla="*/ 42 w 158"/>
              <a:gd name="T15" fmla="*/ 33 h 159"/>
              <a:gd name="T16" fmla="*/ 90 w 158"/>
              <a:gd name="T17" fmla="*/ 27 h 159"/>
              <a:gd name="T18" fmla="*/ 125 w 158"/>
              <a:gd name="T19" fmla="*/ 57 h 159"/>
              <a:gd name="T20" fmla="*/ 124 w 158"/>
              <a:gd name="T21" fmla="*/ 101 h 159"/>
              <a:gd name="T22" fmla="*/ 52 w 158"/>
              <a:gd name="T23" fmla="*/ 123 h 159"/>
              <a:gd name="T24" fmla="*/ 49 w 158"/>
              <a:gd name="T25" fmla="*/ 59 h 159"/>
              <a:gd name="T26" fmla="*/ 81 w 158"/>
              <a:gd name="T27" fmla="*/ 55 h 159"/>
              <a:gd name="T28" fmla="*/ 97 w 158"/>
              <a:gd name="T29" fmla="*/ 77 h 159"/>
              <a:gd name="T30" fmla="*/ 90 w 158"/>
              <a:gd name="T31" fmla="*/ 101 h 159"/>
              <a:gd name="T32" fmla="*/ 70 w 158"/>
              <a:gd name="T33" fmla="*/ 104 h 159"/>
              <a:gd name="T34" fmla="*/ 56 w 158"/>
              <a:gd name="T35" fmla="*/ 96 h 159"/>
              <a:gd name="T36" fmla="*/ 57 w 158"/>
              <a:gd name="T37" fmla="*/ 84 h 159"/>
              <a:gd name="T38" fmla="*/ 64 w 158"/>
              <a:gd name="T39" fmla="*/ 77 h 159"/>
              <a:gd name="T40" fmla="*/ 59 w 158"/>
              <a:gd name="T41" fmla="*/ 85 h 159"/>
              <a:gd name="T42" fmla="*/ 59 w 158"/>
              <a:gd name="T43" fmla="*/ 95 h 159"/>
              <a:gd name="T44" fmla="*/ 71 w 158"/>
              <a:gd name="T45" fmla="*/ 101 h 159"/>
              <a:gd name="T46" fmla="*/ 92 w 158"/>
              <a:gd name="T47" fmla="*/ 78 h 159"/>
              <a:gd name="T48" fmla="*/ 78 w 158"/>
              <a:gd name="T49" fmla="*/ 61 h 159"/>
              <a:gd name="T50" fmla="*/ 53 w 158"/>
              <a:gd name="T51" fmla="*/ 65 h 159"/>
              <a:gd name="T52" fmla="*/ 56 w 158"/>
              <a:gd name="T53" fmla="*/ 116 h 159"/>
              <a:gd name="T54" fmla="*/ 116 w 158"/>
              <a:gd name="T55" fmla="*/ 98 h 159"/>
              <a:gd name="T56" fmla="*/ 87 w 158"/>
              <a:gd name="T57" fmla="*/ 36 h 159"/>
              <a:gd name="T58" fmla="*/ 24 w 158"/>
              <a:gd name="T59" fmla="*/ 76 h 159"/>
              <a:gd name="T60" fmla="*/ 64 w 158"/>
              <a:gd name="T61" fmla="*/ 141 h 159"/>
              <a:gd name="T62" fmla="*/ 132 w 158"/>
              <a:gd name="T63" fmla="*/ 111 h 159"/>
              <a:gd name="T64" fmla="*/ 135 w 158"/>
              <a:gd name="T65" fmla="*/ 42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4"/>
                  <a:pt x="14" y="30"/>
                  <a:pt x="27" y="18"/>
                </a:cubicBezTo>
                <a:cubicBezTo>
                  <a:pt x="40" y="7"/>
                  <a:pt x="60" y="0"/>
                  <a:pt x="82" y="4"/>
                </a:cubicBezTo>
                <a:cubicBezTo>
                  <a:pt x="103" y="7"/>
                  <a:pt x="126" y="17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4"/>
                  <a:pt x="7" y="108"/>
                  <a:pt x="15" y="74"/>
                </a:cubicBezTo>
                <a:cubicBezTo>
                  <a:pt x="18" y="57"/>
                  <a:pt x="27" y="41"/>
                  <a:pt x="42" y="33"/>
                </a:cubicBezTo>
                <a:cubicBezTo>
                  <a:pt x="57" y="24"/>
                  <a:pt x="74" y="23"/>
                  <a:pt x="90" y="27"/>
                </a:cubicBezTo>
                <a:cubicBezTo>
                  <a:pt x="105" y="31"/>
                  <a:pt x="120" y="41"/>
                  <a:pt x="125" y="57"/>
                </a:cubicBezTo>
                <a:cubicBezTo>
                  <a:pt x="130" y="72"/>
                  <a:pt x="130" y="88"/>
                  <a:pt x="124" y="101"/>
                </a:cubicBezTo>
                <a:cubicBezTo>
                  <a:pt x="112" y="131"/>
                  <a:pt x="74" y="137"/>
                  <a:pt x="52" y="123"/>
                </a:cubicBezTo>
                <a:cubicBezTo>
                  <a:pt x="29" y="108"/>
                  <a:pt x="27" y="71"/>
                  <a:pt x="49" y="59"/>
                </a:cubicBezTo>
                <a:cubicBezTo>
                  <a:pt x="59" y="54"/>
                  <a:pt x="70" y="51"/>
                  <a:pt x="81" y="55"/>
                </a:cubicBezTo>
                <a:cubicBezTo>
                  <a:pt x="91" y="59"/>
                  <a:pt x="96" y="69"/>
                  <a:pt x="97" y="77"/>
                </a:cubicBezTo>
                <a:cubicBezTo>
                  <a:pt x="99" y="86"/>
                  <a:pt x="97" y="96"/>
                  <a:pt x="90" y="101"/>
                </a:cubicBezTo>
                <a:cubicBezTo>
                  <a:pt x="84" y="106"/>
                  <a:pt x="76" y="106"/>
                  <a:pt x="70" y="104"/>
                </a:cubicBezTo>
                <a:cubicBezTo>
                  <a:pt x="64" y="103"/>
                  <a:pt x="59" y="101"/>
                  <a:pt x="56" y="96"/>
                </a:cubicBezTo>
                <a:cubicBezTo>
                  <a:pt x="54" y="91"/>
                  <a:pt x="56" y="87"/>
                  <a:pt x="57" y="84"/>
                </a:cubicBezTo>
                <a:cubicBezTo>
                  <a:pt x="61" y="79"/>
                  <a:pt x="64" y="77"/>
                  <a:pt x="64" y="77"/>
                </a:cubicBezTo>
                <a:cubicBezTo>
                  <a:pt x="64" y="78"/>
                  <a:pt x="62" y="80"/>
                  <a:pt x="59" y="85"/>
                </a:cubicBezTo>
                <a:cubicBezTo>
                  <a:pt x="58" y="88"/>
                  <a:pt x="57" y="91"/>
                  <a:pt x="59" y="95"/>
                </a:cubicBezTo>
                <a:cubicBezTo>
                  <a:pt x="61" y="98"/>
                  <a:pt x="65" y="100"/>
                  <a:pt x="71" y="101"/>
                </a:cubicBezTo>
                <a:cubicBezTo>
                  <a:pt x="82" y="104"/>
                  <a:pt x="97" y="95"/>
                  <a:pt x="92" y="78"/>
                </a:cubicBezTo>
                <a:cubicBezTo>
                  <a:pt x="90" y="71"/>
                  <a:pt x="86" y="63"/>
                  <a:pt x="78" y="61"/>
                </a:cubicBezTo>
                <a:cubicBezTo>
                  <a:pt x="71" y="58"/>
                  <a:pt x="61" y="60"/>
                  <a:pt x="53" y="65"/>
                </a:cubicBezTo>
                <a:cubicBezTo>
                  <a:pt x="35" y="74"/>
                  <a:pt x="37" y="104"/>
                  <a:pt x="56" y="116"/>
                </a:cubicBezTo>
                <a:cubicBezTo>
                  <a:pt x="74" y="127"/>
                  <a:pt x="107" y="122"/>
                  <a:pt x="116" y="98"/>
                </a:cubicBezTo>
                <a:cubicBezTo>
                  <a:pt x="126" y="75"/>
                  <a:pt x="116" y="41"/>
                  <a:pt x="87" y="36"/>
                </a:cubicBezTo>
                <a:cubicBezTo>
                  <a:pt x="60" y="28"/>
                  <a:pt x="28" y="45"/>
                  <a:pt x="24" y="76"/>
                </a:cubicBezTo>
                <a:cubicBezTo>
                  <a:pt x="18" y="105"/>
                  <a:pt x="37" y="135"/>
                  <a:pt x="64" y="141"/>
                </a:cubicBezTo>
                <a:cubicBezTo>
                  <a:pt x="92" y="149"/>
                  <a:pt x="119" y="133"/>
                  <a:pt x="132" y="111"/>
                </a:cubicBezTo>
                <a:cubicBezTo>
                  <a:pt x="146" y="89"/>
                  <a:pt x="149" y="60"/>
                  <a:pt x="135" y="42"/>
                </a:cubicBezTo>
                <a:cubicBezTo>
                  <a:pt x="122" y="24"/>
                  <a:pt x="100" y="13"/>
                  <a:pt x="81" y="10"/>
                </a:cubicBezTo>
                <a:cubicBezTo>
                  <a:pt x="61" y="7"/>
                  <a:pt x="42" y="12"/>
                  <a:pt x="30" y="22"/>
                </a:cubicBezTo>
                <a:cubicBezTo>
                  <a:pt x="18" y="32"/>
                  <a:pt x="12" y="46"/>
                  <a:pt x="9" y="56"/>
                </a:cubicBezTo>
                <a:cubicBezTo>
                  <a:pt x="3" y="78"/>
                  <a:pt x="4" y="92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BA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627522" y="654411"/>
            <a:ext cx="269968" cy="379414"/>
            <a:chOff x="2000250" y="1776413"/>
            <a:chExt cx="469901" cy="660400"/>
          </a:xfrm>
        </p:grpSpPr>
        <p:sp>
          <p:nvSpPr>
            <p:cNvPr id="129" name="Freeform 7"/>
            <p:cNvSpPr>
              <a:spLocks/>
            </p:cNvSpPr>
            <p:nvPr userDrawn="1"/>
          </p:nvSpPr>
          <p:spPr bwMode="auto">
            <a:xfrm>
              <a:off x="2101850" y="2051050"/>
              <a:ext cx="50800" cy="384175"/>
            </a:xfrm>
            <a:custGeom>
              <a:avLst/>
              <a:gdLst>
                <a:gd name="T0" fmla="*/ 3 w 50"/>
                <a:gd name="T1" fmla="*/ 378 h 378"/>
                <a:gd name="T2" fmla="*/ 3 w 50"/>
                <a:gd name="T3" fmla="*/ 359 h 378"/>
                <a:gd name="T4" fmla="*/ 2 w 50"/>
                <a:gd name="T5" fmla="*/ 0 h 378"/>
                <a:gd name="T6" fmla="*/ 50 w 50"/>
                <a:gd name="T7" fmla="*/ 0 h 378"/>
                <a:gd name="T8" fmla="*/ 49 w 50"/>
                <a:gd name="T9" fmla="*/ 378 h 378"/>
                <a:gd name="T10" fmla="*/ 3 w 50"/>
                <a:gd name="T11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78">
                  <a:moveTo>
                    <a:pt x="3" y="378"/>
                  </a:moveTo>
                  <a:cubicBezTo>
                    <a:pt x="3" y="372"/>
                    <a:pt x="3" y="366"/>
                    <a:pt x="3" y="359"/>
                  </a:cubicBezTo>
                  <a:cubicBezTo>
                    <a:pt x="2" y="254"/>
                    <a:pt x="0" y="117"/>
                    <a:pt x="2" y="0"/>
                  </a:cubicBezTo>
                  <a:cubicBezTo>
                    <a:pt x="18" y="0"/>
                    <a:pt x="33" y="0"/>
                    <a:pt x="50" y="0"/>
                  </a:cubicBezTo>
                  <a:cubicBezTo>
                    <a:pt x="49" y="126"/>
                    <a:pt x="49" y="252"/>
                    <a:pt x="49" y="378"/>
                  </a:cubicBezTo>
                  <a:cubicBezTo>
                    <a:pt x="34" y="378"/>
                    <a:pt x="18" y="378"/>
                    <a:pt x="3" y="37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8"/>
            <p:cNvSpPr>
              <a:spLocks/>
            </p:cNvSpPr>
            <p:nvPr userDrawn="1"/>
          </p:nvSpPr>
          <p:spPr bwMode="auto">
            <a:xfrm>
              <a:off x="2051050" y="2051050"/>
              <a:ext cx="63500" cy="384175"/>
            </a:xfrm>
            <a:custGeom>
              <a:avLst/>
              <a:gdLst>
                <a:gd name="T0" fmla="*/ 2 w 62"/>
                <a:gd name="T1" fmla="*/ 378 h 378"/>
                <a:gd name="T2" fmla="*/ 2 w 62"/>
                <a:gd name="T3" fmla="*/ 351 h 378"/>
                <a:gd name="T4" fmla="*/ 1 w 62"/>
                <a:gd name="T5" fmla="*/ 0 h 378"/>
                <a:gd name="T6" fmla="*/ 60 w 62"/>
                <a:gd name="T7" fmla="*/ 0 h 378"/>
                <a:gd name="T8" fmla="*/ 61 w 62"/>
                <a:gd name="T9" fmla="*/ 190 h 378"/>
                <a:gd name="T10" fmla="*/ 60 w 62"/>
                <a:gd name="T11" fmla="*/ 351 h 378"/>
                <a:gd name="T12" fmla="*/ 60 w 62"/>
                <a:gd name="T13" fmla="*/ 378 h 378"/>
                <a:gd name="T14" fmla="*/ 2 w 62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78">
                  <a:moveTo>
                    <a:pt x="2" y="378"/>
                  </a:moveTo>
                  <a:cubicBezTo>
                    <a:pt x="2" y="369"/>
                    <a:pt x="2" y="360"/>
                    <a:pt x="2" y="351"/>
                  </a:cubicBezTo>
                  <a:cubicBezTo>
                    <a:pt x="2" y="248"/>
                    <a:pt x="0" y="115"/>
                    <a:pt x="1" y="0"/>
                  </a:cubicBezTo>
                  <a:cubicBezTo>
                    <a:pt x="20" y="0"/>
                    <a:pt x="40" y="0"/>
                    <a:pt x="60" y="0"/>
                  </a:cubicBezTo>
                  <a:cubicBezTo>
                    <a:pt x="61" y="63"/>
                    <a:pt x="62" y="128"/>
                    <a:pt x="61" y="190"/>
                  </a:cubicBezTo>
                  <a:cubicBezTo>
                    <a:pt x="61" y="244"/>
                    <a:pt x="60" y="301"/>
                    <a:pt x="60" y="351"/>
                  </a:cubicBezTo>
                  <a:cubicBezTo>
                    <a:pt x="61" y="361"/>
                    <a:pt x="60" y="370"/>
                    <a:pt x="60" y="378"/>
                  </a:cubicBezTo>
                  <a:cubicBezTo>
                    <a:pt x="41" y="378"/>
                    <a:pt x="21" y="378"/>
                    <a:pt x="2" y="378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9"/>
            <p:cNvSpPr>
              <a:spLocks/>
            </p:cNvSpPr>
            <p:nvPr userDrawn="1"/>
          </p:nvSpPr>
          <p:spPr bwMode="auto">
            <a:xfrm>
              <a:off x="2000250" y="2051050"/>
              <a:ext cx="60325" cy="385763"/>
            </a:xfrm>
            <a:custGeom>
              <a:avLst/>
              <a:gdLst>
                <a:gd name="T0" fmla="*/ 0 w 59"/>
                <a:gd name="T1" fmla="*/ 379 h 379"/>
                <a:gd name="T2" fmla="*/ 4 w 59"/>
                <a:gd name="T3" fmla="*/ 1 h 379"/>
                <a:gd name="T4" fmla="*/ 58 w 59"/>
                <a:gd name="T5" fmla="*/ 0 h 379"/>
                <a:gd name="T6" fmla="*/ 59 w 59"/>
                <a:gd name="T7" fmla="*/ 378 h 379"/>
                <a:gd name="T8" fmla="*/ 0 w 59"/>
                <a:gd name="T9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9">
                  <a:moveTo>
                    <a:pt x="0" y="379"/>
                  </a:moveTo>
                  <a:cubicBezTo>
                    <a:pt x="0" y="272"/>
                    <a:pt x="3" y="106"/>
                    <a:pt x="4" y="1"/>
                  </a:cubicBezTo>
                  <a:cubicBezTo>
                    <a:pt x="22" y="0"/>
                    <a:pt x="40" y="0"/>
                    <a:pt x="58" y="0"/>
                  </a:cubicBezTo>
                  <a:cubicBezTo>
                    <a:pt x="57" y="187"/>
                    <a:pt x="59" y="305"/>
                    <a:pt x="59" y="378"/>
                  </a:cubicBezTo>
                  <a:cubicBezTo>
                    <a:pt x="39" y="378"/>
                    <a:pt x="20" y="379"/>
                    <a:pt x="0" y="37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0"/>
            <p:cNvSpPr>
              <a:spLocks/>
            </p:cNvSpPr>
            <p:nvPr userDrawn="1"/>
          </p:nvSpPr>
          <p:spPr bwMode="auto">
            <a:xfrm>
              <a:off x="2189163" y="2051050"/>
              <a:ext cx="60325" cy="384175"/>
            </a:xfrm>
            <a:custGeom>
              <a:avLst/>
              <a:gdLst>
                <a:gd name="T0" fmla="*/ 1 w 59"/>
                <a:gd name="T1" fmla="*/ 378 h 378"/>
                <a:gd name="T2" fmla="*/ 4 w 59"/>
                <a:gd name="T3" fmla="*/ 0 h 378"/>
                <a:gd name="T4" fmla="*/ 57 w 59"/>
                <a:gd name="T5" fmla="*/ 0 h 378"/>
                <a:gd name="T6" fmla="*/ 58 w 59"/>
                <a:gd name="T7" fmla="*/ 378 h 378"/>
                <a:gd name="T8" fmla="*/ 1 w 59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8">
                  <a:moveTo>
                    <a:pt x="1" y="378"/>
                  </a:moveTo>
                  <a:cubicBezTo>
                    <a:pt x="0" y="290"/>
                    <a:pt x="3" y="115"/>
                    <a:pt x="4" y="0"/>
                  </a:cubicBezTo>
                  <a:cubicBezTo>
                    <a:pt x="21" y="0"/>
                    <a:pt x="39" y="0"/>
                    <a:pt x="57" y="0"/>
                  </a:cubicBezTo>
                  <a:cubicBezTo>
                    <a:pt x="57" y="203"/>
                    <a:pt x="59" y="316"/>
                    <a:pt x="58" y="378"/>
                  </a:cubicBezTo>
                  <a:cubicBezTo>
                    <a:pt x="39" y="378"/>
                    <a:pt x="20" y="378"/>
                    <a:pt x="1" y="378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1"/>
            <p:cNvSpPr>
              <a:spLocks/>
            </p:cNvSpPr>
            <p:nvPr userDrawn="1"/>
          </p:nvSpPr>
          <p:spPr bwMode="auto">
            <a:xfrm>
              <a:off x="2443163" y="2051050"/>
              <a:ext cx="26988" cy="382588"/>
            </a:xfrm>
            <a:custGeom>
              <a:avLst/>
              <a:gdLst>
                <a:gd name="T0" fmla="*/ 3 w 27"/>
                <a:gd name="T1" fmla="*/ 378 h 378"/>
                <a:gd name="T2" fmla="*/ 2 w 27"/>
                <a:gd name="T3" fmla="*/ 340 h 378"/>
                <a:gd name="T4" fmla="*/ 1 w 27"/>
                <a:gd name="T5" fmla="*/ 0 h 378"/>
                <a:gd name="T6" fmla="*/ 27 w 27"/>
                <a:gd name="T7" fmla="*/ 0 h 378"/>
                <a:gd name="T8" fmla="*/ 27 w 27"/>
                <a:gd name="T9" fmla="*/ 378 h 378"/>
                <a:gd name="T10" fmla="*/ 3 w 27"/>
                <a:gd name="T11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8">
                  <a:moveTo>
                    <a:pt x="3" y="378"/>
                  </a:moveTo>
                  <a:cubicBezTo>
                    <a:pt x="2" y="365"/>
                    <a:pt x="2" y="352"/>
                    <a:pt x="2" y="340"/>
                  </a:cubicBezTo>
                  <a:cubicBezTo>
                    <a:pt x="2" y="241"/>
                    <a:pt x="0" y="110"/>
                    <a:pt x="1" y="0"/>
                  </a:cubicBezTo>
                  <a:cubicBezTo>
                    <a:pt x="9" y="0"/>
                    <a:pt x="18" y="0"/>
                    <a:pt x="27" y="0"/>
                  </a:cubicBezTo>
                  <a:cubicBezTo>
                    <a:pt x="27" y="126"/>
                    <a:pt x="27" y="252"/>
                    <a:pt x="27" y="378"/>
                  </a:cubicBezTo>
                  <a:cubicBezTo>
                    <a:pt x="19" y="378"/>
                    <a:pt x="11" y="378"/>
                    <a:pt x="3" y="37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2"/>
            <p:cNvSpPr>
              <a:spLocks/>
            </p:cNvSpPr>
            <p:nvPr userDrawn="1"/>
          </p:nvSpPr>
          <p:spPr bwMode="auto">
            <a:xfrm>
              <a:off x="2341563" y="2051050"/>
              <a:ext cx="61913" cy="382588"/>
            </a:xfrm>
            <a:custGeom>
              <a:avLst/>
              <a:gdLst>
                <a:gd name="T0" fmla="*/ 3 w 61"/>
                <a:gd name="T1" fmla="*/ 378 h 378"/>
                <a:gd name="T2" fmla="*/ 3 w 61"/>
                <a:gd name="T3" fmla="*/ 324 h 378"/>
                <a:gd name="T4" fmla="*/ 1 w 61"/>
                <a:gd name="T5" fmla="*/ 0 h 378"/>
                <a:gd name="T6" fmla="*/ 60 w 61"/>
                <a:gd name="T7" fmla="*/ 0 h 378"/>
                <a:gd name="T8" fmla="*/ 61 w 61"/>
                <a:gd name="T9" fmla="*/ 172 h 378"/>
                <a:gd name="T10" fmla="*/ 60 w 61"/>
                <a:gd name="T11" fmla="*/ 324 h 378"/>
                <a:gd name="T12" fmla="*/ 59 w 61"/>
                <a:gd name="T13" fmla="*/ 378 h 378"/>
                <a:gd name="T14" fmla="*/ 3 w 61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8">
                  <a:moveTo>
                    <a:pt x="3" y="378"/>
                  </a:moveTo>
                  <a:cubicBezTo>
                    <a:pt x="3" y="361"/>
                    <a:pt x="3" y="341"/>
                    <a:pt x="3" y="324"/>
                  </a:cubicBezTo>
                  <a:cubicBezTo>
                    <a:pt x="2" y="230"/>
                    <a:pt x="0" y="107"/>
                    <a:pt x="1" y="0"/>
                  </a:cubicBezTo>
                  <a:cubicBezTo>
                    <a:pt x="20" y="0"/>
                    <a:pt x="40" y="0"/>
                    <a:pt x="60" y="0"/>
                  </a:cubicBezTo>
                  <a:cubicBezTo>
                    <a:pt x="61" y="57"/>
                    <a:pt x="61" y="115"/>
                    <a:pt x="61" y="172"/>
                  </a:cubicBezTo>
                  <a:cubicBezTo>
                    <a:pt x="61" y="223"/>
                    <a:pt x="59" y="276"/>
                    <a:pt x="60" y="324"/>
                  </a:cubicBezTo>
                  <a:cubicBezTo>
                    <a:pt x="60" y="343"/>
                    <a:pt x="60" y="361"/>
                    <a:pt x="59" y="378"/>
                  </a:cubicBezTo>
                  <a:cubicBezTo>
                    <a:pt x="40" y="378"/>
                    <a:pt x="22" y="378"/>
                    <a:pt x="3" y="37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"/>
            <p:cNvSpPr>
              <a:spLocks/>
            </p:cNvSpPr>
            <p:nvPr userDrawn="1"/>
          </p:nvSpPr>
          <p:spPr bwMode="auto">
            <a:xfrm>
              <a:off x="2243138" y="2051050"/>
              <a:ext cx="61913" cy="384175"/>
            </a:xfrm>
            <a:custGeom>
              <a:avLst/>
              <a:gdLst>
                <a:gd name="T0" fmla="*/ 3 w 60"/>
                <a:gd name="T1" fmla="*/ 378 h 378"/>
                <a:gd name="T2" fmla="*/ 2 w 60"/>
                <a:gd name="T3" fmla="*/ 318 h 378"/>
                <a:gd name="T4" fmla="*/ 0 w 60"/>
                <a:gd name="T5" fmla="*/ 0 h 378"/>
                <a:gd name="T6" fmla="*/ 60 w 60"/>
                <a:gd name="T7" fmla="*/ 0 h 378"/>
                <a:gd name="T8" fmla="*/ 60 w 60"/>
                <a:gd name="T9" fmla="*/ 166 h 378"/>
                <a:gd name="T10" fmla="*/ 60 w 60"/>
                <a:gd name="T11" fmla="*/ 318 h 378"/>
                <a:gd name="T12" fmla="*/ 59 w 60"/>
                <a:gd name="T13" fmla="*/ 377 h 378"/>
                <a:gd name="T14" fmla="*/ 3 w 60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78">
                  <a:moveTo>
                    <a:pt x="3" y="378"/>
                  </a:moveTo>
                  <a:cubicBezTo>
                    <a:pt x="2" y="359"/>
                    <a:pt x="2" y="337"/>
                    <a:pt x="2" y="318"/>
                  </a:cubicBezTo>
                  <a:cubicBezTo>
                    <a:pt x="1" y="225"/>
                    <a:pt x="0" y="105"/>
                    <a:pt x="0" y="0"/>
                  </a:cubicBezTo>
                  <a:cubicBezTo>
                    <a:pt x="20" y="0"/>
                    <a:pt x="39" y="0"/>
                    <a:pt x="60" y="0"/>
                  </a:cubicBezTo>
                  <a:cubicBezTo>
                    <a:pt x="60" y="54"/>
                    <a:pt x="60" y="111"/>
                    <a:pt x="60" y="166"/>
                  </a:cubicBezTo>
                  <a:cubicBezTo>
                    <a:pt x="60" y="218"/>
                    <a:pt x="59" y="271"/>
                    <a:pt x="60" y="318"/>
                  </a:cubicBezTo>
                  <a:cubicBezTo>
                    <a:pt x="60" y="340"/>
                    <a:pt x="60" y="359"/>
                    <a:pt x="59" y="377"/>
                  </a:cubicBezTo>
                  <a:cubicBezTo>
                    <a:pt x="40" y="377"/>
                    <a:pt x="21" y="377"/>
                    <a:pt x="3" y="37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4"/>
            <p:cNvSpPr>
              <a:spLocks/>
            </p:cNvSpPr>
            <p:nvPr userDrawn="1"/>
          </p:nvSpPr>
          <p:spPr bwMode="auto">
            <a:xfrm>
              <a:off x="2151063" y="2051050"/>
              <a:ext cx="49213" cy="384175"/>
            </a:xfrm>
            <a:custGeom>
              <a:avLst/>
              <a:gdLst>
                <a:gd name="T0" fmla="*/ 0 w 48"/>
                <a:gd name="T1" fmla="*/ 378 h 378"/>
                <a:gd name="T2" fmla="*/ 1 w 48"/>
                <a:gd name="T3" fmla="*/ 0 h 378"/>
                <a:gd name="T4" fmla="*/ 47 w 48"/>
                <a:gd name="T5" fmla="*/ 0 h 378"/>
                <a:gd name="T6" fmla="*/ 48 w 48"/>
                <a:gd name="T7" fmla="*/ 166 h 378"/>
                <a:gd name="T8" fmla="*/ 47 w 48"/>
                <a:gd name="T9" fmla="*/ 318 h 378"/>
                <a:gd name="T10" fmla="*/ 46 w 48"/>
                <a:gd name="T11" fmla="*/ 378 h 378"/>
                <a:gd name="T12" fmla="*/ 0 w 48"/>
                <a:gd name="T1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8">
                  <a:moveTo>
                    <a:pt x="0" y="378"/>
                  </a:moveTo>
                  <a:cubicBezTo>
                    <a:pt x="0" y="252"/>
                    <a:pt x="0" y="126"/>
                    <a:pt x="1" y="0"/>
                  </a:cubicBezTo>
                  <a:cubicBezTo>
                    <a:pt x="16" y="0"/>
                    <a:pt x="31" y="0"/>
                    <a:pt x="47" y="0"/>
                  </a:cubicBezTo>
                  <a:cubicBezTo>
                    <a:pt x="47" y="54"/>
                    <a:pt x="48" y="111"/>
                    <a:pt x="48" y="166"/>
                  </a:cubicBezTo>
                  <a:cubicBezTo>
                    <a:pt x="48" y="217"/>
                    <a:pt x="46" y="270"/>
                    <a:pt x="47" y="318"/>
                  </a:cubicBezTo>
                  <a:cubicBezTo>
                    <a:pt x="48" y="340"/>
                    <a:pt x="47" y="359"/>
                    <a:pt x="46" y="378"/>
                  </a:cubicBezTo>
                  <a:cubicBezTo>
                    <a:pt x="31" y="378"/>
                    <a:pt x="15" y="378"/>
                    <a:pt x="0" y="37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5"/>
            <p:cNvSpPr>
              <a:spLocks/>
            </p:cNvSpPr>
            <p:nvPr userDrawn="1"/>
          </p:nvSpPr>
          <p:spPr bwMode="auto">
            <a:xfrm>
              <a:off x="2392363" y="2051050"/>
              <a:ext cx="58738" cy="382588"/>
            </a:xfrm>
            <a:custGeom>
              <a:avLst/>
              <a:gdLst>
                <a:gd name="T0" fmla="*/ 0 w 58"/>
                <a:gd name="T1" fmla="*/ 378 h 378"/>
                <a:gd name="T2" fmla="*/ 3 w 58"/>
                <a:gd name="T3" fmla="*/ 0 h 378"/>
                <a:gd name="T4" fmla="*/ 57 w 58"/>
                <a:gd name="T5" fmla="*/ 0 h 378"/>
                <a:gd name="T6" fmla="*/ 58 w 58"/>
                <a:gd name="T7" fmla="*/ 378 h 378"/>
                <a:gd name="T8" fmla="*/ 0 w 58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78">
                  <a:moveTo>
                    <a:pt x="0" y="378"/>
                  </a:moveTo>
                  <a:cubicBezTo>
                    <a:pt x="0" y="292"/>
                    <a:pt x="2" y="116"/>
                    <a:pt x="3" y="0"/>
                  </a:cubicBezTo>
                  <a:cubicBezTo>
                    <a:pt x="20" y="0"/>
                    <a:pt x="38" y="0"/>
                    <a:pt x="57" y="0"/>
                  </a:cubicBezTo>
                  <a:cubicBezTo>
                    <a:pt x="56" y="204"/>
                    <a:pt x="58" y="316"/>
                    <a:pt x="58" y="378"/>
                  </a:cubicBezTo>
                  <a:cubicBezTo>
                    <a:pt x="38" y="378"/>
                    <a:pt x="19" y="378"/>
                    <a:pt x="0" y="37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6"/>
            <p:cNvSpPr>
              <a:spLocks/>
            </p:cNvSpPr>
            <p:nvPr userDrawn="1"/>
          </p:nvSpPr>
          <p:spPr bwMode="auto">
            <a:xfrm>
              <a:off x="2290763" y="2051050"/>
              <a:ext cx="58738" cy="382588"/>
            </a:xfrm>
            <a:custGeom>
              <a:avLst/>
              <a:gdLst>
                <a:gd name="T0" fmla="*/ 1 w 59"/>
                <a:gd name="T1" fmla="*/ 378 h 378"/>
                <a:gd name="T2" fmla="*/ 4 w 59"/>
                <a:gd name="T3" fmla="*/ 1 h 378"/>
                <a:gd name="T4" fmla="*/ 57 w 59"/>
                <a:gd name="T5" fmla="*/ 0 h 378"/>
                <a:gd name="T6" fmla="*/ 59 w 59"/>
                <a:gd name="T7" fmla="*/ 378 h 378"/>
                <a:gd name="T8" fmla="*/ 1 w 59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8">
                  <a:moveTo>
                    <a:pt x="1" y="378"/>
                  </a:moveTo>
                  <a:cubicBezTo>
                    <a:pt x="0" y="293"/>
                    <a:pt x="3" y="117"/>
                    <a:pt x="4" y="1"/>
                  </a:cubicBezTo>
                  <a:cubicBezTo>
                    <a:pt x="22" y="0"/>
                    <a:pt x="39" y="0"/>
                    <a:pt x="57" y="0"/>
                  </a:cubicBezTo>
                  <a:cubicBezTo>
                    <a:pt x="56" y="205"/>
                    <a:pt x="59" y="318"/>
                    <a:pt x="59" y="378"/>
                  </a:cubicBezTo>
                  <a:cubicBezTo>
                    <a:pt x="39" y="378"/>
                    <a:pt x="20" y="378"/>
                    <a:pt x="1" y="378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7"/>
            <p:cNvSpPr>
              <a:spLocks/>
            </p:cNvSpPr>
            <p:nvPr userDrawn="1"/>
          </p:nvSpPr>
          <p:spPr bwMode="auto">
            <a:xfrm>
              <a:off x="2003425" y="1892300"/>
              <a:ext cx="212725" cy="157163"/>
            </a:xfrm>
            <a:custGeom>
              <a:avLst/>
              <a:gdLst>
                <a:gd name="T0" fmla="*/ 209 w 210"/>
                <a:gd name="T1" fmla="*/ 154 h 154"/>
                <a:gd name="T2" fmla="*/ 0 w 210"/>
                <a:gd name="T3" fmla="*/ 47 h 154"/>
                <a:gd name="T4" fmla="*/ 85 w 210"/>
                <a:gd name="T5" fmla="*/ 32 h 154"/>
                <a:gd name="T6" fmla="*/ 64 w 210"/>
                <a:gd name="T7" fmla="*/ 0 h 154"/>
                <a:gd name="T8" fmla="*/ 163 w 210"/>
                <a:gd name="T9" fmla="*/ 90 h 154"/>
                <a:gd name="T10" fmla="*/ 186 w 210"/>
                <a:gd name="T11" fmla="*/ 113 h 154"/>
                <a:gd name="T12" fmla="*/ 209 w 210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54">
                  <a:moveTo>
                    <a:pt x="209" y="154"/>
                  </a:moveTo>
                  <a:cubicBezTo>
                    <a:pt x="185" y="100"/>
                    <a:pt x="95" y="47"/>
                    <a:pt x="0" y="47"/>
                  </a:cubicBezTo>
                  <a:cubicBezTo>
                    <a:pt x="28" y="42"/>
                    <a:pt x="56" y="37"/>
                    <a:pt x="85" y="32"/>
                  </a:cubicBezTo>
                  <a:cubicBezTo>
                    <a:pt x="78" y="21"/>
                    <a:pt x="71" y="10"/>
                    <a:pt x="64" y="0"/>
                  </a:cubicBezTo>
                  <a:cubicBezTo>
                    <a:pt x="97" y="13"/>
                    <a:pt x="126" y="54"/>
                    <a:pt x="163" y="90"/>
                  </a:cubicBezTo>
                  <a:cubicBezTo>
                    <a:pt x="173" y="100"/>
                    <a:pt x="179" y="104"/>
                    <a:pt x="186" y="113"/>
                  </a:cubicBezTo>
                  <a:cubicBezTo>
                    <a:pt x="202" y="131"/>
                    <a:pt x="210" y="146"/>
                    <a:pt x="209" y="15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8"/>
            <p:cNvSpPr>
              <a:spLocks/>
            </p:cNvSpPr>
            <p:nvPr userDrawn="1"/>
          </p:nvSpPr>
          <p:spPr bwMode="auto">
            <a:xfrm>
              <a:off x="2212975" y="1776413"/>
              <a:ext cx="255588" cy="273050"/>
            </a:xfrm>
            <a:custGeom>
              <a:avLst/>
              <a:gdLst>
                <a:gd name="T0" fmla="*/ 0 w 252"/>
                <a:gd name="T1" fmla="*/ 269 h 269"/>
                <a:gd name="T2" fmla="*/ 252 w 252"/>
                <a:gd name="T3" fmla="*/ 98 h 269"/>
                <a:gd name="T4" fmla="*/ 154 w 252"/>
                <a:gd name="T5" fmla="*/ 75 h 269"/>
                <a:gd name="T6" fmla="*/ 129 w 252"/>
                <a:gd name="T7" fmla="*/ 0 h 269"/>
                <a:gd name="T8" fmla="*/ 0 w 252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69">
                  <a:moveTo>
                    <a:pt x="0" y="269"/>
                  </a:moveTo>
                  <a:cubicBezTo>
                    <a:pt x="80" y="181"/>
                    <a:pt x="135" y="118"/>
                    <a:pt x="252" y="98"/>
                  </a:cubicBezTo>
                  <a:cubicBezTo>
                    <a:pt x="220" y="91"/>
                    <a:pt x="187" y="83"/>
                    <a:pt x="154" y="75"/>
                  </a:cubicBezTo>
                  <a:cubicBezTo>
                    <a:pt x="146" y="51"/>
                    <a:pt x="137" y="25"/>
                    <a:pt x="129" y="0"/>
                  </a:cubicBezTo>
                  <a:cubicBezTo>
                    <a:pt x="10" y="115"/>
                    <a:pt x="31" y="153"/>
                    <a:pt x="0" y="2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9"/>
            <p:cNvSpPr>
              <a:spLocks/>
            </p:cNvSpPr>
            <p:nvPr userDrawn="1"/>
          </p:nvSpPr>
          <p:spPr bwMode="auto">
            <a:xfrm>
              <a:off x="2214563" y="1936750"/>
              <a:ext cx="168275" cy="111125"/>
            </a:xfrm>
            <a:custGeom>
              <a:avLst/>
              <a:gdLst>
                <a:gd name="T0" fmla="*/ 0 w 165"/>
                <a:gd name="T1" fmla="*/ 110 h 110"/>
                <a:gd name="T2" fmla="*/ 76 w 165"/>
                <a:gd name="T3" fmla="*/ 52 h 110"/>
                <a:gd name="T4" fmla="*/ 105 w 165"/>
                <a:gd name="T5" fmla="*/ 60 h 110"/>
                <a:gd name="T6" fmla="*/ 93 w 165"/>
                <a:gd name="T7" fmla="*/ 74 h 110"/>
                <a:gd name="T8" fmla="*/ 8 w 165"/>
                <a:gd name="T9" fmla="*/ 101 h 110"/>
                <a:gd name="T10" fmla="*/ 153 w 165"/>
                <a:gd name="T11" fmla="*/ 52 h 110"/>
                <a:gd name="T12" fmla="*/ 109 w 165"/>
                <a:gd name="T13" fmla="*/ 102 h 110"/>
                <a:gd name="T14" fmla="*/ 0 w 165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10">
                  <a:moveTo>
                    <a:pt x="0" y="110"/>
                  </a:moveTo>
                  <a:cubicBezTo>
                    <a:pt x="17" y="89"/>
                    <a:pt x="48" y="57"/>
                    <a:pt x="76" y="52"/>
                  </a:cubicBezTo>
                  <a:cubicBezTo>
                    <a:pt x="88" y="51"/>
                    <a:pt x="104" y="53"/>
                    <a:pt x="105" y="60"/>
                  </a:cubicBezTo>
                  <a:cubicBezTo>
                    <a:pt x="106" y="65"/>
                    <a:pt x="103" y="72"/>
                    <a:pt x="93" y="74"/>
                  </a:cubicBezTo>
                  <a:cubicBezTo>
                    <a:pt x="74" y="79"/>
                    <a:pt x="40" y="78"/>
                    <a:pt x="8" y="101"/>
                  </a:cubicBezTo>
                  <a:cubicBezTo>
                    <a:pt x="37" y="58"/>
                    <a:pt x="130" y="0"/>
                    <a:pt x="153" y="52"/>
                  </a:cubicBezTo>
                  <a:cubicBezTo>
                    <a:pt x="165" y="83"/>
                    <a:pt x="143" y="102"/>
                    <a:pt x="109" y="102"/>
                  </a:cubicBezTo>
                  <a:cubicBezTo>
                    <a:pt x="63" y="102"/>
                    <a:pt x="60" y="82"/>
                    <a:pt x="0" y="11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20"/>
            <p:cNvSpPr>
              <a:spLocks/>
            </p:cNvSpPr>
            <p:nvPr userDrawn="1"/>
          </p:nvSpPr>
          <p:spPr bwMode="auto">
            <a:xfrm>
              <a:off x="2046288" y="1936750"/>
              <a:ext cx="166688" cy="109538"/>
            </a:xfrm>
            <a:custGeom>
              <a:avLst/>
              <a:gdLst>
                <a:gd name="T0" fmla="*/ 164 w 164"/>
                <a:gd name="T1" fmla="*/ 109 h 109"/>
                <a:gd name="T2" fmla="*/ 89 w 164"/>
                <a:gd name="T3" fmla="*/ 52 h 109"/>
                <a:gd name="T4" fmla="*/ 61 w 164"/>
                <a:gd name="T5" fmla="*/ 60 h 109"/>
                <a:gd name="T6" fmla="*/ 72 w 164"/>
                <a:gd name="T7" fmla="*/ 74 h 109"/>
                <a:gd name="T8" fmla="*/ 157 w 164"/>
                <a:gd name="T9" fmla="*/ 100 h 109"/>
                <a:gd name="T10" fmla="*/ 13 w 164"/>
                <a:gd name="T11" fmla="*/ 53 h 109"/>
                <a:gd name="T12" fmla="*/ 56 w 164"/>
                <a:gd name="T13" fmla="*/ 103 h 109"/>
                <a:gd name="T14" fmla="*/ 164 w 164"/>
                <a:gd name="T1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9">
                  <a:moveTo>
                    <a:pt x="164" y="109"/>
                  </a:moveTo>
                  <a:cubicBezTo>
                    <a:pt x="148" y="89"/>
                    <a:pt x="118" y="57"/>
                    <a:pt x="89" y="52"/>
                  </a:cubicBezTo>
                  <a:cubicBezTo>
                    <a:pt x="78" y="50"/>
                    <a:pt x="62" y="53"/>
                    <a:pt x="61" y="60"/>
                  </a:cubicBezTo>
                  <a:cubicBezTo>
                    <a:pt x="60" y="65"/>
                    <a:pt x="63" y="71"/>
                    <a:pt x="72" y="74"/>
                  </a:cubicBezTo>
                  <a:cubicBezTo>
                    <a:pt x="91" y="78"/>
                    <a:pt x="125" y="78"/>
                    <a:pt x="157" y="100"/>
                  </a:cubicBezTo>
                  <a:cubicBezTo>
                    <a:pt x="128" y="58"/>
                    <a:pt x="35" y="0"/>
                    <a:pt x="13" y="53"/>
                  </a:cubicBezTo>
                  <a:cubicBezTo>
                    <a:pt x="0" y="84"/>
                    <a:pt x="23" y="103"/>
                    <a:pt x="56" y="103"/>
                  </a:cubicBezTo>
                  <a:cubicBezTo>
                    <a:pt x="103" y="102"/>
                    <a:pt x="106" y="82"/>
                    <a:pt x="164" y="10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21"/>
            <p:cNvSpPr>
              <a:spLocks/>
            </p:cNvSpPr>
            <p:nvPr userDrawn="1"/>
          </p:nvSpPr>
          <p:spPr bwMode="auto">
            <a:xfrm>
              <a:off x="2147888" y="1909763"/>
              <a:ext cx="80963" cy="139700"/>
            </a:xfrm>
            <a:custGeom>
              <a:avLst/>
              <a:gdLst>
                <a:gd name="T0" fmla="*/ 66 w 79"/>
                <a:gd name="T1" fmla="*/ 137 h 137"/>
                <a:gd name="T2" fmla="*/ 64 w 79"/>
                <a:gd name="T3" fmla="*/ 61 h 137"/>
                <a:gd name="T4" fmla="*/ 45 w 79"/>
                <a:gd name="T5" fmla="*/ 47 h 137"/>
                <a:gd name="T6" fmla="*/ 43 w 79"/>
                <a:gd name="T7" fmla="*/ 60 h 137"/>
                <a:gd name="T8" fmla="*/ 68 w 79"/>
                <a:gd name="T9" fmla="*/ 128 h 137"/>
                <a:gd name="T10" fmla="*/ 27 w 79"/>
                <a:gd name="T11" fmla="*/ 13 h 137"/>
                <a:gd name="T12" fmla="*/ 17 w 79"/>
                <a:gd name="T13" fmla="*/ 64 h 137"/>
                <a:gd name="T14" fmla="*/ 66 w 79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7">
                  <a:moveTo>
                    <a:pt x="66" y="137"/>
                  </a:moveTo>
                  <a:cubicBezTo>
                    <a:pt x="70" y="116"/>
                    <a:pt x="75" y="81"/>
                    <a:pt x="64" y="61"/>
                  </a:cubicBezTo>
                  <a:cubicBezTo>
                    <a:pt x="60" y="52"/>
                    <a:pt x="50" y="43"/>
                    <a:pt x="45" y="47"/>
                  </a:cubicBezTo>
                  <a:cubicBezTo>
                    <a:pt x="42" y="49"/>
                    <a:pt x="39" y="53"/>
                    <a:pt x="43" y="60"/>
                  </a:cubicBezTo>
                  <a:cubicBezTo>
                    <a:pt x="49" y="74"/>
                    <a:pt x="66" y="96"/>
                    <a:pt x="68" y="128"/>
                  </a:cubicBezTo>
                  <a:cubicBezTo>
                    <a:pt x="79" y="88"/>
                    <a:pt x="70" y="0"/>
                    <a:pt x="27" y="13"/>
                  </a:cubicBezTo>
                  <a:cubicBezTo>
                    <a:pt x="1" y="20"/>
                    <a:pt x="0" y="44"/>
                    <a:pt x="17" y="64"/>
                  </a:cubicBezTo>
                  <a:cubicBezTo>
                    <a:pt x="40" y="94"/>
                    <a:pt x="54" y="86"/>
                    <a:pt x="66" y="13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rot="20216011">
            <a:off x="1392926" y="4630991"/>
            <a:ext cx="480144" cy="437821"/>
            <a:chOff x="2781300" y="2681288"/>
            <a:chExt cx="1044575" cy="952500"/>
          </a:xfrm>
        </p:grpSpPr>
        <p:sp>
          <p:nvSpPr>
            <p:cNvPr id="52" name="Freeform 37"/>
            <p:cNvSpPr>
              <a:spLocks/>
            </p:cNvSpPr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8"/>
            <p:cNvSpPr>
              <a:spLocks/>
            </p:cNvSpPr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39"/>
            <p:cNvSpPr>
              <a:spLocks/>
            </p:cNvSpPr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40"/>
            <p:cNvSpPr>
              <a:spLocks/>
            </p:cNvSpPr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41"/>
            <p:cNvSpPr>
              <a:spLocks/>
            </p:cNvSpPr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43"/>
            <p:cNvSpPr>
              <a:spLocks/>
            </p:cNvSpPr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44"/>
            <p:cNvSpPr>
              <a:spLocks/>
            </p:cNvSpPr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45"/>
            <p:cNvSpPr>
              <a:spLocks/>
            </p:cNvSpPr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46"/>
            <p:cNvSpPr>
              <a:spLocks/>
            </p:cNvSpPr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49"/>
            <p:cNvSpPr>
              <a:spLocks/>
            </p:cNvSpPr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50"/>
            <p:cNvSpPr>
              <a:spLocks/>
            </p:cNvSpPr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51"/>
            <p:cNvSpPr>
              <a:spLocks/>
            </p:cNvSpPr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57"/>
            <p:cNvSpPr>
              <a:spLocks/>
            </p:cNvSpPr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58"/>
            <p:cNvSpPr>
              <a:spLocks/>
            </p:cNvSpPr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59"/>
            <p:cNvSpPr>
              <a:spLocks/>
            </p:cNvSpPr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60"/>
            <p:cNvSpPr>
              <a:spLocks/>
            </p:cNvSpPr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61"/>
            <p:cNvSpPr>
              <a:spLocks/>
            </p:cNvSpPr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62"/>
            <p:cNvSpPr>
              <a:spLocks/>
            </p:cNvSpPr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63"/>
            <p:cNvSpPr>
              <a:spLocks/>
            </p:cNvSpPr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64"/>
            <p:cNvSpPr>
              <a:spLocks/>
            </p:cNvSpPr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65"/>
            <p:cNvSpPr>
              <a:spLocks/>
            </p:cNvSpPr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66"/>
            <p:cNvSpPr>
              <a:spLocks/>
            </p:cNvSpPr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67"/>
            <p:cNvSpPr>
              <a:spLocks/>
            </p:cNvSpPr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68"/>
            <p:cNvSpPr>
              <a:spLocks/>
            </p:cNvSpPr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69"/>
            <p:cNvSpPr>
              <a:spLocks/>
            </p:cNvSpPr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0"/>
            <p:cNvSpPr>
              <a:spLocks/>
            </p:cNvSpPr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1"/>
            <p:cNvSpPr>
              <a:spLocks/>
            </p:cNvSpPr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2"/>
            <p:cNvSpPr>
              <a:spLocks/>
            </p:cNvSpPr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3"/>
            <p:cNvSpPr>
              <a:spLocks/>
            </p:cNvSpPr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4"/>
            <p:cNvSpPr>
              <a:spLocks/>
            </p:cNvSpPr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5"/>
            <p:cNvSpPr>
              <a:spLocks/>
            </p:cNvSpPr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6"/>
            <p:cNvSpPr>
              <a:spLocks/>
            </p:cNvSpPr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80"/>
            <p:cNvSpPr>
              <a:spLocks/>
            </p:cNvSpPr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81"/>
            <p:cNvSpPr>
              <a:spLocks/>
            </p:cNvSpPr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82"/>
            <p:cNvSpPr>
              <a:spLocks/>
            </p:cNvSpPr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83"/>
            <p:cNvSpPr>
              <a:spLocks/>
            </p:cNvSpPr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84"/>
            <p:cNvSpPr>
              <a:spLocks/>
            </p:cNvSpPr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85"/>
            <p:cNvSpPr>
              <a:spLocks/>
            </p:cNvSpPr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86"/>
            <p:cNvSpPr>
              <a:spLocks/>
            </p:cNvSpPr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87"/>
            <p:cNvSpPr>
              <a:spLocks/>
            </p:cNvSpPr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88"/>
            <p:cNvSpPr>
              <a:spLocks/>
            </p:cNvSpPr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89"/>
            <p:cNvSpPr>
              <a:spLocks/>
            </p:cNvSpPr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90"/>
            <p:cNvSpPr>
              <a:spLocks/>
            </p:cNvSpPr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91"/>
            <p:cNvSpPr>
              <a:spLocks/>
            </p:cNvSpPr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92"/>
            <p:cNvSpPr>
              <a:spLocks/>
            </p:cNvSpPr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93"/>
            <p:cNvSpPr>
              <a:spLocks/>
            </p:cNvSpPr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94"/>
            <p:cNvSpPr>
              <a:spLocks/>
            </p:cNvSpPr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95"/>
            <p:cNvSpPr>
              <a:spLocks/>
            </p:cNvSpPr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96"/>
            <p:cNvSpPr>
              <a:spLocks/>
            </p:cNvSpPr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97"/>
            <p:cNvSpPr>
              <a:spLocks/>
            </p:cNvSpPr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98"/>
            <p:cNvSpPr>
              <a:spLocks/>
            </p:cNvSpPr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Freeform 422"/>
          <p:cNvSpPr>
            <a:spLocks noEditPoints="1"/>
          </p:cNvSpPr>
          <p:nvPr userDrawn="1"/>
        </p:nvSpPr>
        <p:spPr bwMode="auto">
          <a:xfrm>
            <a:off x="7693552" y="608274"/>
            <a:ext cx="365734" cy="322867"/>
          </a:xfrm>
          <a:custGeom>
            <a:avLst/>
            <a:gdLst>
              <a:gd name="T0" fmla="*/ 282 w 628"/>
              <a:gd name="T1" fmla="*/ 246 h 554"/>
              <a:gd name="T2" fmla="*/ 85 w 628"/>
              <a:gd name="T3" fmla="*/ 209 h 554"/>
              <a:gd name="T4" fmla="*/ 18 w 628"/>
              <a:gd name="T5" fmla="*/ 335 h 554"/>
              <a:gd name="T6" fmla="*/ 194 w 628"/>
              <a:gd name="T7" fmla="*/ 474 h 554"/>
              <a:gd name="T8" fmla="*/ 430 w 628"/>
              <a:gd name="T9" fmla="*/ 554 h 554"/>
              <a:gd name="T10" fmla="*/ 555 w 628"/>
              <a:gd name="T11" fmla="*/ 115 h 554"/>
              <a:gd name="T12" fmla="*/ 383 w 628"/>
              <a:gd name="T13" fmla="*/ 37 h 554"/>
              <a:gd name="T14" fmla="*/ 282 w 628"/>
              <a:gd name="T15" fmla="*/ 246 h 554"/>
              <a:gd name="T16" fmla="*/ 282 w 628"/>
              <a:gd name="T17" fmla="*/ 246 h 554"/>
              <a:gd name="T18" fmla="*/ 293 w 628"/>
              <a:gd name="T19" fmla="*/ 275 h 554"/>
              <a:gd name="T20" fmla="*/ 374 w 628"/>
              <a:gd name="T21" fmla="*/ 79 h 554"/>
              <a:gd name="T22" fmla="*/ 520 w 628"/>
              <a:gd name="T23" fmla="*/ 117 h 554"/>
              <a:gd name="T24" fmla="*/ 399 w 628"/>
              <a:gd name="T25" fmla="*/ 496 h 554"/>
              <a:gd name="T26" fmla="*/ 102 w 628"/>
              <a:gd name="T27" fmla="*/ 387 h 554"/>
              <a:gd name="T28" fmla="*/ 208 w 628"/>
              <a:gd name="T29" fmla="*/ 247 h 554"/>
              <a:gd name="T30" fmla="*/ 293 w 628"/>
              <a:gd name="T31" fmla="*/ 275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8" h="554">
                <a:moveTo>
                  <a:pt x="282" y="246"/>
                </a:moveTo>
                <a:cubicBezTo>
                  <a:pt x="238" y="206"/>
                  <a:pt x="140" y="183"/>
                  <a:pt x="85" y="209"/>
                </a:cubicBezTo>
                <a:cubicBezTo>
                  <a:pt x="48" y="227"/>
                  <a:pt x="0" y="293"/>
                  <a:pt x="18" y="335"/>
                </a:cubicBezTo>
                <a:cubicBezTo>
                  <a:pt x="40" y="390"/>
                  <a:pt x="139" y="461"/>
                  <a:pt x="194" y="474"/>
                </a:cubicBezTo>
                <a:cubicBezTo>
                  <a:pt x="266" y="493"/>
                  <a:pt x="376" y="503"/>
                  <a:pt x="430" y="554"/>
                </a:cubicBezTo>
                <a:cubicBezTo>
                  <a:pt x="359" y="405"/>
                  <a:pt x="628" y="267"/>
                  <a:pt x="555" y="115"/>
                </a:cubicBezTo>
                <a:cubicBezTo>
                  <a:pt x="522" y="45"/>
                  <a:pt x="458" y="0"/>
                  <a:pt x="383" y="37"/>
                </a:cubicBezTo>
                <a:cubicBezTo>
                  <a:pt x="321" y="66"/>
                  <a:pt x="290" y="191"/>
                  <a:pt x="282" y="246"/>
                </a:cubicBezTo>
                <a:cubicBezTo>
                  <a:pt x="282" y="246"/>
                  <a:pt x="282" y="246"/>
                  <a:pt x="282" y="246"/>
                </a:cubicBezTo>
                <a:close/>
                <a:moveTo>
                  <a:pt x="293" y="275"/>
                </a:moveTo>
                <a:cubicBezTo>
                  <a:pt x="302" y="223"/>
                  <a:pt x="335" y="118"/>
                  <a:pt x="374" y="79"/>
                </a:cubicBezTo>
                <a:cubicBezTo>
                  <a:pt x="423" y="28"/>
                  <a:pt x="492" y="60"/>
                  <a:pt x="520" y="117"/>
                </a:cubicBezTo>
                <a:cubicBezTo>
                  <a:pt x="577" y="236"/>
                  <a:pt x="388" y="372"/>
                  <a:pt x="399" y="496"/>
                </a:cubicBezTo>
                <a:cubicBezTo>
                  <a:pt x="320" y="434"/>
                  <a:pt x="189" y="464"/>
                  <a:pt x="102" y="387"/>
                </a:cubicBezTo>
                <a:cubicBezTo>
                  <a:pt x="5" y="300"/>
                  <a:pt x="108" y="208"/>
                  <a:pt x="208" y="247"/>
                </a:cubicBezTo>
                <a:cubicBezTo>
                  <a:pt x="225" y="253"/>
                  <a:pt x="278" y="275"/>
                  <a:pt x="293" y="275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Freeform 533"/>
          <p:cNvSpPr>
            <a:spLocks noEditPoints="1"/>
          </p:cNvSpPr>
          <p:nvPr userDrawn="1"/>
        </p:nvSpPr>
        <p:spPr bwMode="auto">
          <a:xfrm>
            <a:off x="8154694" y="3660457"/>
            <a:ext cx="346580" cy="295505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7693751" y="4830899"/>
            <a:ext cx="190619" cy="189124"/>
            <a:chOff x="6569213" y="5072342"/>
            <a:chExt cx="404813" cy="401637"/>
          </a:xfrm>
        </p:grpSpPr>
        <p:sp>
          <p:nvSpPr>
            <p:cNvPr id="47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" name="Freeform 145"/>
          <p:cNvSpPr>
            <a:spLocks noEditPoints="1"/>
          </p:cNvSpPr>
          <p:nvPr userDrawn="1"/>
        </p:nvSpPr>
        <p:spPr bwMode="auto">
          <a:xfrm>
            <a:off x="6858388" y="25187"/>
            <a:ext cx="327152" cy="283827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408"/>
          <p:cNvSpPr>
            <a:spLocks/>
          </p:cNvSpPr>
          <p:nvPr userDrawn="1"/>
        </p:nvSpPr>
        <p:spPr bwMode="auto">
          <a:xfrm>
            <a:off x="2446649" y="4910025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764240" y="124542"/>
            <a:ext cx="297089" cy="306815"/>
            <a:chOff x="7569338" y="4318279"/>
            <a:chExt cx="533400" cy="550862"/>
          </a:xfrm>
        </p:grpSpPr>
        <p:sp>
          <p:nvSpPr>
            <p:cNvPr id="36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6317598" y="4811956"/>
            <a:ext cx="306450" cy="316482"/>
            <a:chOff x="7569338" y="4318279"/>
            <a:chExt cx="533400" cy="550862"/>
          </a:xfrm>
        </p:grpSpPr>
        <p:sp>
          <p:nvSpPr>
            <p:cNvPr id="25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4862295" y="1301833"/>
            <a:ext cx="232574" cy="230749"/>
            <a:chOff x="6569213" y="5072342"/>
            <a:chExt cx="404813" cy="401637"/>
          </a:xfrm>
        </p:grpSpPr>
        <p:sp>
          <p:nvSpPr>
            <p:cNvPr id="20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14" name="组合 813"/>
          <p:cNvGrpSpPr/>
          <p:nvPr userDrawn="1"/>
        </p:nvGrpSpPr>
        <p:grpSpPr>
          <a:xfrm>
            <a:off x="6588226" y="174670"/>
            <a:ext cx="297089" cy="306815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815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6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7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8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9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0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26" name="Freeform 395"/>
          <p:cNvSpPr>
            <a:spLocks/>
          </p:cNvSpPr>
          <p:nvPr userDrawn="1"/>
        </p:nvSpPr>
        <p:spPr bwMode="auto">
          <a:xfrm>
            <a:off x="425618" y="272604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27" name="Freeform 395"/>
          <p:cNvSpPr>
            <a:spLocks/>
          </p:cNvSpPr>
          <p:nvPr userDrawn="1"/>
        </p:nvSpPr>
        <p:spPr bwMode="auto">
          <a:xfrm>
            <a:off x="7564659" y="70066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29" name="Freeform 472"/>
          <p:cNvSpPr>
            <a:spLocks noEditPoints="1"/>
          </p:cNvSpPr>
          <p:nvPr userDrawn="1"/>
        </p:nvSpPr>
        <p:spPr bwMode="auto">
          <a:xfrm>
            <a:off x="5350464" y="4888201"/>
            <a:ext cx="275440" cy="242606"/>
          </a:xfrm>
          <a:custGeom>
            <a:avLst/>
            <a:gdLst>
              <a:gd name="T0" fmla="*/ 29 w 255"/>
              <a:gd name="T1" fmla="*/ 39 h 225"/>
              <a:gd name="T2" fmla="*/ 75 w 255"/>
              <a:gd name="T3" fmla="*/ 183 h 225"/>
              <a:gd name="T4" fmla="*/ 226 w 255"/>
              <a:gd name="T5" fmla="*/ 187 h 225"/>
              <a:gd name="T6" fmla="*/ 180 w 255"/>
              <a:gd name="T7" fmla="*/ 43 h 225"/>
              <a:gd name="T8" fmla="*/ 29 w 255"/>
              <a:gd name="T9" fmla="*/ 39 h 225"/>
              <a:gd name="T10" fmla="*/ 185 w 255"/>
              <a:gd name="T11" fmla="*/ 125 h 225"/>
              <a:gd name="T12" fmla="*/ 120 w 255"/>
              <a:gd name="T13" fmla="*/ 123 h 225"/>
              <a:gd name="T14" fmla="*/ 100 w 255"/>
              <a:gd name="T15" fmla="*/ 61 h 225"/>
              <a:gd name="T16" fmla="*/ 165 w 255"/>
              <a:gd name="T17" fmla="*/ 63 h 225"/>
              <a:gd name="T18" fmla="*/ 185 w 255"/>
              <a:gd name="T19" fmla="*/ 1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225">
                <a:moveTo>
                  <a:pt x="29" y="39"/>
                </a:moveTo>
                <a:cubicBezTo>
                  <a:pt x="0" y="77"/>
                  <a:pt x="21" y="142"/>
                  <a:pt x="75" y="183"/>
                </a:cubicBezTo>
                <a:cubicBezTo>
                  <a:pt x="129" y="223"/>
                  <a:pt x="197" y="225"/>
                  <a:pt x="226" y="187"/>
                </a:cubicBezTo>
                <a:cubicBezTo>
                  <a:pt x="255" y="148"/>
                  <a:pt x="234" y="84"/>
                  <a:pt x="180" y="43"/>
                </a:cubicBezTo>
                <a:cubicBezTo>
                  <a:pt x="126" y="2"/>
                  <a:pt x="58" y="0"/>
                  <a:pt x="29" y="39"/>
                </a:cubicBezTo>
                <a:close/>
                <a:moveTo>
                  <a:pt x="185" y="125"/>
                </a:moveTo>
                <a:cubicBezTo>
                  <a:pt x="172" y="142"/>
                  <a:pt x="143" y="141"/>
                  <a:pt x="120" y="123"/>
                </a:cubicBezTo>
                <a:cubicBezTo>
                  <a:pt x="96" y="105"/>
                  <a:pt x="87" y="78"/>
                  <a:pt x="100" y="61"/>
                </a:cubicBezTo>
                <a:cubicBezTo>
                  <a:pt x="113" y="44"/>
                  <a:pt x="142" y="45"/>
                  <a:pt x="165" y="63"/>
                </a:cubicBezTo>
                <a:cubicBezTo>
                  <a:pt x="189" y="80"/>
                  <a:pt x="197" y="108"/>
                  <a:pt x="185" y="125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30" name="组合 829"/>
          <p:cNvGrpSpPr/>
          <p:nvPr userDrawn="1"/>
        </p:nvGrpSpPr>
        <p:grpSpPr>
          <a:xfrm>
            <a:off x="2179918" y="4738536"/>
            <a:ext cx="242606" cy="694073"/>
            <a:chOff x="2201863" y="925513"/>
            <a:chExt cx="422275" cy="1208087"/>
          </a:xfrm>
        </p:grpSpPr>
        <p:sp>
          <p:nvSpPr>
            <p:cNvPr id="831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2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3" name="Freeform 520"/>
            <p:cNvSpPr>
              <a:spLocks/>
            </p:cNvSpPr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4" name="Freeform 521"/>
            <p:cNvSpPr>
              <a:spLocks/>
            </p:cNvSpPr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5" name="Freeform 522"/>
            <p:cNvSpPr>
              <a:spLocks/>
            </p:cNvSpPr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6" name="Freeform 523"/>
            <p:cNvSpPr>
              <a:spLocks/>
            </p:cNvSpPr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7" name="Freeform 524"/>
            <p:cNvSpPr>
              <a:spLocks/>
            </p:cNvSpPr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8" name="Freeform 525"/>
            <p:cNvSpPr>
              <a:spLocks/>
            </p:cNvSpPr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9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40" name="组合 839"/>
          <p:cNvGrpSpPr/>
          <p:nvPr userDrawn="1"/>
        </p:nvGrpSpPr>
        <p:grpSpPr>
          <a:xfrm>
            <a:off x="6123275" y="4694285"/>
            <a:ext cx="242606" cy="694073"/>
            <a:chOff x="2201863" y="925513"/>
            <a:chExt cx="422275" cy="1208087"/>
          </a:xfrm>
        </p:grpSpPr>
        <p:sp>
          <p:nvSpPr>
            <p:cNvPr id="841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2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3" name="Freeform 520"/>
            <p:cNvSpPr>
              <a:spLocks/>
            </p:cNvSpPr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4" name="Freeform 521"/>
            <p:cNvSpPr>
              <a:spLocks/>
            </p:cNvSpPr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5" name="Freeform 522"/>
            <p:cNvSpPr>
              <a:spLocks/>
            </p:cNvSpPr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6" name="Freeform 523"/>
            <p:cNvSpPr>
              <a:spLocks/>
            </p:cNvSpPr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7" name="Freeform 524"/>
            <p:cNvSpPr>
              <a:spLocks/>
            </p:cNvSpPr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8" name="Freeform 525"/>
            <p:cNvSpPr>
              <a:spLocks/>
            </p:cNvSpPr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9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0" name="组合 849"/>
          <p:cNvGrpSpPr/>
          <p:nvPr userDrawn="1"/>
        </p:nvGrpSpPr>
        <p:grpSpPr>
          <a:xfrm>
            <a:off x="5527671" y="4744899"/>
            <a:ext cx="232574" cy="230749"/>
            <a:chOff x="6569213" y="5072342"/>
            <a:chExt cx="404813" cy="401637"/>
          </a:xfrm>
        </p:grpSpPr>
        <p:sp>
          <p:nvSpPr>
            <p:cNvPr id="851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2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3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4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5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6" name="组合 855"/>
          <p:cNvGrpSpPr/>
          <p:nvPr userDrawn="1"/>
        </p:nvGrpSpPr>
        <p:grpSpPr>
          <a:xfrm>
            <a:off x="636730" y="4817495"/>
            <a:ext cx="362084" cy="186971"/>
            <a:chOff x="2681288" y="863600"/>
            <a:chExt cx="630237" cy="325438"/>
          </a:xfrm>
        </p:grpSpPr>
        <p:sp>
          <p:nvSpPr>
            <p:cNvPr id="857" name="Freeform 405"/>
            <p:cNvSpPr>
              <a:spLocks/>
            </p:cNvSpPr>
            <p:nvPr userDrawn="1"/>
          </p:nvSpPr>
          <p:spPr bwMode="auto">
            <a:xfrm>
              <a:off x="2976563" y="1049338"/>
              <a:ext cx="334962" cy="139700"/>
            </a:xfrm>
            <a:custGeom>
              <a:avLst/>
              <a:gdLst>
                <a:gd name="T0" fmla="*/ 174 w 179"/>
                <a:gd name="T1" fmla="*/ 61 h 75"/>
                <a:gd name="T2" fmla="*/ 2 w 179"/>
                <a:gd name="T3" fmla="*/ 0 h 75"/>
                <a:gd name="T4" fmla="*/ 0 w 179"/>
                <a:gd name="T5" fmla="*/ 13 h 75"/>
                <a:gd name="T6" fmla="*/ 170 w 179"/>
                <a:gd name="T7" fmla="*/ 74 h 75"/>
                <a:gd name="T8" fmla="*/ 178 w 179"/>
                <a:gd name="T9" fmla="*/ 70 h 75"/>
                <a:gd name="T10" fmla="*/ 174 w 179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75">
                  <a:moveTo>
                    <a:pt x="174" y="6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9"/>
                    <a:pt x="0" y="13"/>
                  </a:cubicBezTo>
                  <a:cubicBezTo>
                    <a:pt x="170" y="74"/>
                    <a:pt x="170" y="74"/>
                    <a:pt x="170" y="74"/>
                  </a:cubicBezTo>
                  <a:cubicBezTo>
                    <a:pt x="173" y="75"/>
                    <a:pt x="177" y="73"/>
                    <a:pt x="178" y="70"/>
                  </a:cubicBezTo>
                  <a:cubicBezTo>
                    <a:pt x="179" y="66"/>
                    <a:pt x="178" y="63"/>
                    <a:pt x="1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8" name="Freeform 406"/>
            <p:cNvSpPr>
              <a:spLocks/>
            </p:cNvSpPr>
            <p:nvPr userDrawn="1"/>
          </p:nvSpPr>
          <p:spPr bwMode="auto">
            <a:xfrm>
              <a:off x="2681288" y="863600"/>
              <a:ext cx="311150" cy="315913"/>
            </a:xfrm>
            <a:custGeom>
              <a:avLst/>
              <a:gdLst>
                <a:gd name="T0" fmla="*/ 131 w 166"/>
                <a:gd name="T1" fmla="*/ 25 h 169"/>
                <a:gd name="T2" fmla="*/ 26 w 166"/>
                <a:gd name="T3" fmla="*/ 38 h 169"/>
                <a:gd name="T4" fmla="*/ 40 w 166"/>
                <a:gd name="T5" fmla="*/ 143 h 169"/>
                <a:gd name="T6" fmla="*/ 144 w 166"/>
                <a:gd name="T7" fmla="*/ 129 h 169"/>
                <a:gd name="T8" fmla="*/ 148 w 166"/>
                <a:gd name="T9" fmla="*/ 124 h 169"/>
                <a:gd name="T10" fmla="*/ 147 w 166"/>
                <a:gd name="T11" fmla="*/ 124 h 169"/>
                <a:gd name="T12" fmla="*/ 147 w 166"/>
                <a:gd name="T13" fmla="*/ 123 h 169"/>
                <a:gd name="T14" fmla="*/ 147 w 166"/>
                <a:gd name="T15" fmla="*/ 121 h 169"/>
                <a:gd name="T16" fmla="*/ 154 w 166"/>
                <a:gd name="T17" fmla="*/ 94 h 169"/>
                <a:gd name="T18" fmla="*/ 117 w 166"/>
                <a:gd name="T19" fmla="*/ 32 h 169"/>
                <a:gd name="T20" fmla="*/ 66 w 166"/>
                <a:gd name="T21" fmla="*/ 31 h 169"/>
                <a:gd name="T22" fmla="*/ 34 w 166"/>
                <a:gd name="T23" fmla="*/ 78 h 169"/>
                <a:gd name="T24" fmla="*/ 66 w 166"/>
                <a:gd name="T25" fmla="*/ 132 h 169"/>
                <a:gd name="T26" fmla="*/ 127 w 166"/>
                <a:gd name="T27" fmla="*/ 114 h 169"/>
                <a:gd name="T28" fmla="*/ 137 w 166"/>
                <a:gd name="T29" fmla="*/ 81 h 169"/>
                <a:gd name="T30" fmla="*/ 118 w 166"/>
                <a:gd name="T31" fmla="*/ 54 h 169"/>
                <a:gd name="T32" fmla="*/ 80 w 166"/>
                <a:gd name="T33" fmla="*/ 49 h 169"/>
                <a:gd name="T34" fmla="*/ 61 w 166"/>
                <a:gd name="T35" fmla="*/ 64 h 169"/>
                <a:gd name="T36" fmla="*/ 59 w 166"/>
                <a:gd name="T37" fmla="*/ 99 h 169"/>
                <a:gd name="T38" fmla="*/ 75 w 166"/>
                <a:gd name="T39" fmla="*/ 113 h 169"/>
                <a:gd name="T40" fmla="*/ 101 w 166"/>
                <a:gd name="T41" fmla="*/ 112 h 169"/>
                <a:gd name="T42" fmla="*/ 117 w 166"/>
                <a:gd name="T43" fmla="*/ 94 h 169"/>
                <a:gd name="T44" fmla="*/ 115 w 166"/>
                <a:gd name="T45" fmla="*/ 72 h 169"/>
                <a:gd name="T46" fmla="*/ 99 w 166"/>
                <a:gd name="T47" fmla="*/ 64 h 169"/>
                <a:gd name="T48" fmla="*/ 86 w 166"/>
                <a:gd name="T49" fmla="*/ 71 h 169"/>
                <a:gd name="T50" fmla="*/ 81 w 166"/>
                <a:gd name="T51" fmla="*/ 85 h 169"/>
                <a:gd name="T52" fmla="*/ 86 w 166"/>
                <a:gd name="T53" fmla="*/ 91 h 169"/>
                <a:gd name="T54" fmla="*/ 96 w 166"/>
                <a:gd name="T55" fmla="*/ 91 h 169"/>
                <a:gd name="T56" fmla="*/ 100 w 166"/>
                <a:gd name="T57" fmla="*/ 87 h 169"/>
                <a:gd name="T58" fmla="*/ 101 w 166"/>
                <a:gd name="T59" fmla="*/ 86 h 169"/>
                <a:gd name="T60" fmla="*/ 103 w 166"/>
                <a:gd name="T61" fmla="*/ 86 h 169"/>
                <a:gd name="T62" fmla="*/ 103 w 166"/>
                <a:gd name="T63" fmla="*/ 88 h 169"/>
                <a:gd name="T64" fmla="*/ 97 w 166"/>
                <a:gd name="T65" fmla="*/ 94 h 169"/>
                <a:gd name="T66" fmla="*/ 85 w 166"/>
                <a:gd name="T67" fmla="*/ 94 h 169"/>
                <a:gd name="T68" fmla="*/ 77 w 166"/>
                <a:gd name="T69" fmla="*/ 86 h 169"/>
                <a:gd name="T70" fmla="*/ 82 w 166"/>
                <a:gd name="T71" fmla="*/ 68 h 169"/>
                <a:gd name="T72" fmla="*/ 99 w 166"/>
                <a:gd name="T73" fmla="*/ 60 h 169"/>
                <a:gd name="T74" fmla="*/ 119 w 166"/>
                <a:gd name="T75" fmla="*/ 70 h 169"/>
                <a:gd name="T76" fmla="*/ 121 w 166"/>
                <a:gd name="T77" fmla="*/ 95 h 169"/>
                <a:gd name="T78" fmla="*/ 103 w 166"/>
                <a:gd name="T79" fmla="*/ 116 h 169"/>
                <a:gd name="T80" fmla="*/ 73 w 166"/>
                <a:gd name="T81" fmla="*/ 119 h 169"/>
                <a:gd name="T82" fmla="*/ 51 w 166"/>
                <a:gd name="T83" fmla="*/ 95 h 169"/>
                <a:gd name="T84" fmla="*/ 56 w 166"/>
                <a:gd name="T85" fmla="*/ 62 h 169"/>
                <a:gd name="T86" fmla="*/ 78 w 166"/>
                <a:gd name="T87" fmla="*/ 43 h 169"/>
                <a:gd name="T88" fmla="*/ 121 w 166"/>
                <a:gd name="T89" fmla="*/ 49 h 169"/>
                <a:gd name="T90" fmla="*/ 144 w 166"/>
                <a:gd name="T91" fmla="*/ 80 h 169"/>
                <a:gd name="T92" fmla="*/ 132 w 166"/>
                <a:gd name="T93" fmla="*/ 117 h 169"/>
                <a:gd name="T94" fmla="*/ 63 w 166"/>
                <a:gd name="T95" fmla="*/ 137 h 169"/>
                <a:gd name="T96" fmla="*/ 48 w 166"/>
                <a:gd name="T97" fmla="*/ 127 h 169"/>
                <a:gd name="T98" fmla="*/ 28 w 166"/>
                <a:gd name="T99" fmla="*/ 78 h 169"/>
                <a:gd name="T100" fmla="*/ 64 w 166"/>
                <a:gd name="T101" fmla="*/ 26 h 169"/>
                <a:gd name="T102" fmla="*/ 120 w 166"/>
                <a:gd name="T103" fmla="*/ 27 h 169"/>
                <a:gd name="T104" fmla="*/ 158 w 166"/>
                <a:gd name="T105" fmla="*/ 95 h 169"/>
                <a:gd name="T106" fmla="*/ 156 w 166"/>
                <a:gd name="T107" fmla="*/ 108 h 169"/>
                <a:gd name="T108" fmla="*/ 131 w 166"/>
                <a:gd name="T109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169">
                  <a:moveTo>
                    <a:pt x="131" y="25"/>
                  </a:moveTo>
                  <a:cubicBezTo>
                    <a:pt x="98" y="0"/>
                    <a:pt x="51" y="6"/>
                    <a:pt x="26" y="38"/>
                  </a:cubicBezTo>
                  <a:cubicBezTo>
                    <a:pt x="0" y="71"/>
                    <a:pt x="7" y="118"/>
                    <a:pt x="40" y="143"/>
                  </a:cubicBezTo>
                  <a:cubicBezTo>
                    <a:pt x="73" y="169"/>
                    <a:pt x="119" y="162"/>
                    <a:pt x="144" y="129"/>
                  </a:cubicBezTo>
                  <a:cubicBezTo>
                    <a:pt x="145" y="127"/>
                    <a:pt x="147" y="126"/>
                    <a:pt x="148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2"/>
                    <a:pt x="147" y="122"/>
                    <a:pt x="147" y="121"/>
                  </a:cubicBezTo>
                  <a:cubicBezTo>
                    <a:pt x="149" y="118"/>
                    <a:pt x="153" y="109"/>
                    <a:pt x="154" y="94"/>
                  </a:cubicBezTo>
                  <a:cubicBezTo>
                    <a:pt x="156" y="77"/>
                    <a:pt x="148" y="47"/>
                    <a:pt x="117" y="32"/>
                  </a:cubicBezTo>
                  <a:cubicBezTo>
                    <a:pt x="102" y="24"/>
                    <a:pt x="83" y="24"/>
                    <a:pt x="66" y="31"/>
                  </a:cubicBezTo>
                  <a:cubicBezTo>
                    <a:pt x="48" y="39"/>
                    <a:pt x="35" y="58"/>
                    <a:pt x="34" y="78"/>
                  </a:cubicBezTo>
                  <a:cubicBezTo>
                    <a:pt x="31" y="99"/>
                    <a:pt x="45" y="122"/>
                    <a:pt x="66" y="132"/>
                  </a:cubicBezTo>
                  <a:cubicBezTo>
                    <a:pt x="86" y="144"/>
                    <a:pt x="114" y="135"/>
                    <a:pt x="127" y="114"/>
                  </a:cubicBezTo>
                  <a:cubicBezTo>
                    <a:pt x="135" y="103"/>
                    <a:pt x="139" y="91"/>
                    <a:pt x="137" y="81"/>
                  </a:cubicBezTo>
                  <a:cubicBezTo>
                    <a:pt x="136" y="70"/>
                    <a:pt x="129" y="60"/>
                    <a:pt x="118" y="54"/>
                  </a:cubicBezTo>
                  <a:cubicBezTo>
                    <a:pt x="107" y="47"/>
                    <a:pt x="92" y="45"/>
                    <a:pt x="80" y="49"/>
                  </a:cubicBezTo>
                  <a:cubicBezTo>
                    <a:pt x="71" y="51"/>
                    <a:pt x="64" y="57"/>
                    <a:pt x="61" y="64"/>
                  </a:cubicBezTo>
                  <a:cubicBezTo>
                    <a:pt x="55" y="75"/>
                    <a:pt x="54" y="88"/>
                    <a:pt x="59" y="99"/>
                  </a:cubicBezTo>
                  <a:cubicBezTo>
                    <a:pt x="61" y="104"/>
                    <a:pt x="66" y="111"/>
                    <a:pt x="75" y="113"/>
                  </a:cubicBezTo>
                  <a:cubicBezTo>
                    <a:pt x="83" y="116"/>
                    <a:pt x="93" y="116"/>
                    <a:pt x="101" y="112"/>
                  </a:cubicBezTo>
                  <a:cubicBezTo>
                    <a:pt x="108" y="108"/>
                    <a:pt x="114" y="101"/>
                    <a:pt x="117" y="94"/>
                  </a:cubicBezTo>
                  <a:cubicBezTo>
                    <a:pt x="120" y="86"/>
                    <a:pt x="119" y="79"/>
                    <a:pt x="115" y="72"/>
                  </a:cubicBezTo>
                  <a:cubicBezTo>
                    <a:pt x="111" y="67"/>
                    <a:pt x="105" y="64"/>
                    <a:pt x="99" y="64"/>
                  </a:cubicBezTo>
                  <a:cubicBezTo>
                    <a:pt x="92" y="64"/>
                    <a:pt x="88" y="68"/>
                    <a:pt x="86" y="71"/>
                  </a:cubicBezTo>
                  <a:cubicBezTo>
                    <a:pt x="82" y="75"/>
                    <a:pt x="80" y="80"/>
                    <a:pt x="81" y="85"/>
                  </a:cubicBezTo>
                  <a:cubicBezTo>
                    <a:pt x="82" y="88"/>
                    <a:pt x="84" y="90"/>
                    <a:pt x="86" y="91"/>
                  </a:cubicBezTo>
                  <a:cubicBezTo>
                    <a:pt x="90" y="93"/>
                    <a:pt x="94" y="92"/>
                    <a:pt x="96" y="91"/>
                  </a:cubicBezTo>
                  <a:cubicBezTo>
                    <a:pt x="99" y="90"/>
                    <a:pt x="100" y="88"/>
                    <a:pt x="100" y="87"/>
                  </a:cubicBezTo>
                  <a:cubicBezTo>
                    <a:pt x="100" y="87"/>
                    <a:pt x="101" y="86"/>
                    <a:pt x="101" y="8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9"/>
                    <a:pt x="101" y="92"/>
                    <a:pt x="97" y="94"/>
                  </a:cubicBezTo>
                  <a:cubicBezTo>
                    <a:pt x="95" y="95"/>
                    <a:pt x="89" y="96"/>
                    <a:pt x="85" y="94"/>
                  </a:cubicBezTo>
                  <a:cubicBezTo>
                    <a:pt x="81" y="93"/>
                    <a:pt x="78" y="90"/>
                    <a:pt x="77" y="86"/>
                  </a:cubicBezTo>
                  <a:cubicBezTo>
                    <a:pt x="76" y="80"/>
                    <a:pt x="78" y="73"/>
                    <a:pt x="82" y="68"/>
                  </a:cubicBezTo>
                  <a:cubicBezTo>
                    <a:pt x="86" y="63"/>
                    <a:pt x="92" y="60"/>
                    <a:pt x="99" y="60"/>
                  </a:cubicBezTo>
                  <a:cubicBezTo>
                    <a:pt x="107" y="59"/>
                    <a:pt x="114" y="63"/>
                    <a:pt x="119" y="70"/>
                  </a:cubicBezTo>
                  <a:cubicBezTo>
                    <a:pt x="124" y="77"/>
                    <a:pt x="125" y="86"/>
                    <a:pt x="121" y="95"/>
                  </a:cubicBezTo>
                  <a:cubicBezTo>
                    <a:pt x="119" y="104"/>
                    <a:pt x="112" y="112"/>
                    <a:pt x="103" y="116"/>
                  </a:cubicBezTo>
                  <a:cubicBezTo>
                    <a:pt x="94" y="121"/>
                    <a:pt x="83" y="122"/>
                    <a:pt x="73" y="119"/>
                  </a:cubicBezTo>
                  <a:cubicBezTo>
                    <a:pt x="63" y="115"/>
                    <a:pt x="54" y="106"/>
                    <a:pt x="51" y="95"/>
                  </a:cubicBezTo>
                  <a:cubicBezTo>
                    <a:pt x="49" y="85"/>
                    <a:pt x="50" y="73"/>
                    <a:pt x="56" y="62"/>
                  </a:cubicBezTo>
                  <a:cubicBezTo>
                    <a:pt x="60" y="52"/>
                    <a:pt x="68" y="46"/>
                    <a:pt x="78" y="43"/>
                  </a:cubicBezTo>
                  <a:cubicBezTo>
                    <a:pt x="92" y="39"/>
                    <a:pt x="109" y="41"/>
                    <a:pt x="121" y="49"/>
                  </a:cubicBezTo>
                  <a:cubicBezTo>
                    <a:pt x="133" y="56"/>
                    <a:pt x="142" y="67"/>
                    <a:pt x="144" y="80"/>
                  </a:cubicBezTo>
                  <a:cubicBezTo>
                    <a:pt x="146" y="95"/>
                    <a:pt x="139" y="109"/>
                    <a:pt x="132" y="117"/>
                  </a:cubicBezTo>
                  <a:cubicBezTo>
                    <a:pt x="118" y="141"/>
                    <a:pt x="86" y="151"/>
                    <a:pt x="63" y="137"/>
                  </a:cubicBezTo>
                  <a:cubicBezTo>
                    <a:pt x="58" y="135"/>
                    <a:pt x="53" y="131"/>
                    <a:pt x="48" y="127"/>
                  </a:cubicBezTo>
                  <a:cubicBezTo>
                    <a:pt x="34" y="114"/>
                    <a:pt x="26" y="96"/>
                    <a:pt x="28" y="78"/>
                  </a:cubicBezTo>
                  <a:cubicBezTo>
                    <a:pt x="30" y="56"/>
                    <a:pt x="44" y="35"/>
                    <a:pt x="64" y="26"/>
                  </a:cubicBezTo>
                  <a:cubicBezTo>
                    <a:pt x="82" y="18"/>
                    <a:pt x="103" y="18"/>
                    <a:pt x="120" y="27"/>
                  </a:cubicBezTo>
                  <a:cubicBezTo>
                    <a:pt x="152" y="43"/>
                    <a:pt x="160" y="76"/>
                    <a:pt x="158" y="95"/>
                  </a:cubicBezTo>
                  <a:cubicBezTo>
                    <a:pt x="157" y="100"/>
                    <a:pt x="157" y="104"/>
                    <a:pt x="156" y="108"/>
                  </a:cubicBezTo>
                  <a:cubicBezTo>
                    <a:pt x="166" y="79"/>
                    <a:pt x="157" y="45"/>
                    <a:pt x="131" y="25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9" name="组合 858"/>
          <p:cNvGrpSpPr/>
          <p:nvPr userDrawn="1"/>
        </p:nvGrpSpPr>
        <p:grpSpPr>
          <a:xfrm>
            <a:off x="8800088" y="55119"/>
            <a:ext cx="264374" cy="352793"/>
            <a:chOff x="4097338" y="1962150"/>
            <a:chExt cx="949325" cy="1266826"/>
          </a:xfrm>
        </p:grpSpPr>
        <p:sp>
          <p:nvSpPr>
            <p:cNvPr id="860" name="Freeform 620"/>
            <p:cNvSpPr>
              <a:spLocks/>
            </p:cNvSpPr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1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62" name="Freeform 548"/>
          <p:cNvSpPr>
            <a:spLocks noEditPoints="1"/>
          </p:cNvSpPr>
          <p:nvPr userDrawn="1"/>
        </p:nvSpPr>
        <p:spPr bwMode="auto">
          <a:xfrm>
            <a:off x="2885246" y="2602345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3" name="Freeform 408"/>
          <p:cNvSpPr>
            <a:spLocks/>
          </p:cNvSpPr>
          <p:nvPr userDrawn="1"/>
        </p:nvSpPr>
        <p:spPr bwMode="auto">
          <a:xfrm>
            <a:off x="1111231" y="1338949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4" name="Freeform 326"/>
          <p:cNvSpPr>
            <a:spLocks noEditPoints="1"/>
          </p:cNvSpPr>
          <p:nvPr userDrawn="1"/>
        </p:nvSpPr>
        <p:spPr bwMode="auto">
          <a:xfrm>
            <a:off x="2844758" y="1794437"/>
            <a:ext cx="246691" cy="231659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5" name="Freeform 145"/>
          <p:cNvSpPr>
            <a:spLocks noEditPoints="1"/>
          </p:cNvSpPr>
          <p:nvPr userDrawn="1"/>
        </p:nvSpPr>
        <p:spPr bwMode="auto">
          <a:xfrm>
            <a:off x="2244974" y="2921563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66" name="组合 865"/>
          <p:cNvGrpSpPr/>
          <p:nvPr userDrawn="1"/>
        </p:nvGrpSpPr>
        <p:grpSpPr>
          <a:xfrm>
            <a:off x="3530994" y="2060480"/>
            <a:ext cx="297089" cy="306815"/>
            <a:chOff x="7569338" y="4318279"/>
            <a:chExt cx="533400" cy="550862"/>
          </a:xfrm>
        </p:grpSpPr>
        <p:sp>
          <p:nvSpPr>
            <p:cNvPr id="867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8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9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0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1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2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3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4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5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6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7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8" name="Freeform 508"/>
          <p:cNvSpPr>
            <a:spLocks/>
          </p:cNvSpPr>
          <p:nvPr userDrawn="1"/>
        </p:nvSpPr>
        <p:spPr bwMode="auto">
          <a:xfrm>
            <a:off x="5762304" y="4025302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79" name="组合 878"/>
          <p:cNvGrpSpPr/>
          <p:nvPr userDrawn="1"/>
        </p:nvGrpSpPr>
        <p:grpSpPr>
          <a:xfrm>
            <a:off x="6315442" y="3219159"/>
            <a:ext cx="297089" cy="306815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880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1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2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3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4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5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6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7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8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9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0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91" name="Freeform 188"/>
          <p:cNvSpPr>
            <a:spLocks/>
          </p:cNvSpPr>
          <p:nvPr userDrawn="1"/>
        </p:nvSpPr>
        <p:spPr bwMode="auto">
          <a:xfrm>
            <a:off x="3821712" y="392281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92" name="组合 891"/>
          <p:cNvGrpSpPr/>
          <p:nvPr userDrawn="1"/>
        </p:nvGrpSpPr>
        <p:grpSpPr>
          <a:xfrm>
            <a:off x="6924819" y="2753006"/>
            <a:ext cx="264374" cy="352793"/>
            <a:chOff x="4097338" y="1962150"/>
            <a:chExt cx="949325" cy="1266826"/>
          </a:xfrm>
        </p:grpSpPr>
        <p:sp>
          <p:nvSpPr>
            <p:cNvPr id="893" name="Freeform 620"/>
            <p:cNvSpPr>
              <a:spLocks/>
            </p:cNvSpPr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4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95" name="Freeform 188"/>
          <p:cNvSpPr>
            <a:spLocks/>
          </p:cNvSpPr>
          <p:nvPr userDrawn="1"/>
        </p:nvSpPr>
        <p:spPr bwMode="auto">
          <a:xfrm>
            <a:off x="8124986" y="298358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96" name="组合 895"/>
          <p:cNvGrpSpPr/>
          <p:nvPr userDrawn="1"/>
        </p:nvGrpSpPr>
        <p:grpSpPr>
          <a:xfrm>
            <a:off x="2351637" y="725749"/>
            <a:ext cx="280746" cy="377346"/>
            <a:chOff x="1870075" y="3505200"/>
            <a:chExt cx="738188" cy="992188"/>
          </a:xfrm>
        </p:grpSpPr>
        <p:sp>
          <p:nvSpPr>
            <p:cNvPr id="897" name="Freeform 99"/>
            <p:cNvSpPr>
              <a:spLocks/>
            </p:cNvSpPr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8" name="Freeform 100"/>
            <p:cNvSpPr>
              <a:spLocks/>
            </p:cNvSpPr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9" name="Freeform 101"/>
            <p:cNvSpPr>
              <a:spLocks/>
            </p:cNvSpPr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0" name="Freeform 102"/>
            <p:cNvSpPr>
              <a:spLocks/>
            </p:cNvSpPr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1" name="Freeform 103"/>
            <p:cNvSpPr>
              <a:spLocks/>
            </p:cNvSpPr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2" name="Freeform 104"/>
            <p:cNvSpPr>
              <a:spLocks/>
            </p:cNvSpPr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3" name="Freeform 105"/>
            <p:cNvSpPr>
              <a:spLocks/>
            </p:cNvSpPr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4" name="Freeform 106"/>
            <p:cNvSpPr>
              <a:spLocks/>
            </p:cNvSpPr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5" name="Freeform 107"/>
            <p:cNvSpPr>
              <a:spLocks/>
            </p:cNvSpPr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6" name="Freeform 108"/>
            <p:cNvSpPr>
              <a:spLocks/>
            </p:cNvSpPr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7" name="Freeform 109"/>
            <p:cNvSpPr>
              <a:spLocks/>
            </p:cNvSpPr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8" name="Freeform 110"/>
            <p:cNvSpPr>
              <a:spLocks/>
            </p:cNvSpPr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9" name="Freeform 111"/>
            <p:cNvSpPr>
              <a:spLocks/>
            </p:cNvSpPr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0" name="Freeform 112"/>
            <p:cNvSpPr>
              <a:spLocks/>
            </p:cNvSpPr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1" name="Freeform 113"/>
            <p:cNvSpPr>
              <a:spLocks/>
            </p:cNvSpPr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2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13" name="组合 912"/>
          <p:cNvGrpSpPr/>
          <p:nvPr userDrawn="1"/>
        </p:nvGrpSpPr>
        <p:grpSpPr>
          <a:xfrm rot="2302114">
            <a:off x="4847494" y="641189"/>
            <a:ext cx="281756" cy="472855"/>
            <a:chOff x="3148013" y="1060450"/>
            <a:chExt cx="685800" cy="1150939"/>
          </a:xfrm>
        </p:grpSpPr>
        <p:sp>
          <p:nvSpPr>
            <p:cNvPr id="914" name="Freeform 258"/>
            <p:cNvSpPr>
              <a:spLocks/>
            </p:cNvSpPr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5" name="Freeform 259"/>
            <p:cNvSpPr>
              <a:spLocks/>
            </p:cNvSpPr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6" name="Freeform 260"/>
            <p:cNvSpPr>
              <a:spLocks/>
            </p:cNvSpPr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7" name="Freeform 261"/>
            <p:cNvSpPr>
              <a:spLocks/>
            </p:cNvSpPr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8" name="Freeform 262"/>
            <p:cNvSpPr>
              <a:spLocks/>
            </p:cNvSpPr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9" name="Freeform 263"/>
            <p:cNvSpPr>
              <a:spLocks/>
            </p:cNvSpPr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0" name="Freeform 264"/>
            <p:cNvSpPr>
              <a:spLocks/>
            </p:cNvSpPr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1" name="Freeform 265"/>
            <p:cNvSpPr>
              <a:spLocks/>
            </p:cNvSpPr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2" name="Freeform 266"/>
            <p:cNvSpPr>
              <a:spLocks/>
            </p:cNvSpPr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3" name="Freeform 267"/>
            <p:cNvSpPr>
              <a:spLocks/>
            </p:cNvSpPr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" name="Freeform 268"/>
            <p:cNvSpPr>
              <a:spLocks/>
            </p:cNvSpPr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" name="Freeform 269"/>
            <p:cNvSpPr>
              <a:spLocks/>
            </p:cNvSpPr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6" name="Freeform 270"/>
            <p:cNvSpPr>
              <a:spLocks/>
            </p:cNvSpPr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7" name="Freeform 271"/>
            <p:cNvSpPr>
              <a:spLocks/>
            </p:cNvSpPr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8" name="Freeform 272"/>
            <p:cNvSpPr>
              <a:spLocks/>
            </p:cNvSpPr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9" name="Freeform 273"/>
            <p:cNvSpPr>
              <a:spLocks/>
            </p:cNvSpPr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0" name="Freeform 274"/>
            <p:cNvSpPr>
              <a:spLocks/>
            </p:cNvSpPr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1" name="Freeform 275"/>
            <p:cNvSpPr>
              <a:spLocks/>
            </p:cNvSpPr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2" name="Freeform 276"/>
            <p:cNvSpPr>
              <a:spLocks/>
            </p:cNvSpPr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3" name="Freeform 277"/>
            <p:cNvSpPr>
              <a:spLocks/>
            </p:cNvSpPr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4" name="Freeform 278"/>
            <p:cNvSpPr>
              <a:spLocks/>
            </p:cNvSpPr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5" name="Freeform 279"/>
            <p:cNvSpPr>
              <a:spLocks/>
            </p:cNvSpPr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6" name="Freeform 280"/>
            <p:cNvSpPr>
              <a:spLocks/>
            </p:cNvSpPr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7" name="Freeform 281"/>
            <p:cNvSpPr>
              <a:spLocks/>
            </p:cNvSpPr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8" name="Freeform 282"/>
            <p:cNvSpPr>
              <a:spLocks/>
            </p:cNvSpPr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9" name="Freeform 283"/>
            <p:cNvSpPr>
              <a:spLocks/>
            </p:cNvSpPr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0" name="Freeform 284"/>
            <p:cNvSpPr>
              <a:spLocks/>
            </p:cNvSpPr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1" name="Freeform 285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2" name="Freeform 286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3" name="Freeform 287"/>
            <p:cNvSpPr>
              <a:spLocks/>
            </p:cNvSpPr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4" name="Freeform 288"/>
            <p:cNvSpPr>
              <a:spLocks/>
            </p:cNvSpPr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5" name="Freeform 289"/>
            <p:cNvSpPr>
              <a:spLocks/>
            </p:cNvSpPr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6" name="Freeform 290"/>
            <p:cNvSpPr>
              <a:spLocks/>
            </p:cNvSpPr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7" name="Freeform 291"/>
            <p:cNvSpPr>
              <a:spLocks/>
            </p:cNvSpPr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8" name="Freeform 292"/>
            <p:cNvSpPr>
              <a:spLocks/>
            </p:cNvSpPr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9" name="Freeform 293"/>
            <p:cNvSpPr>
              <a:spLocks/>
            </p:cNvSpPr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0" name="Freeform 294"/>
            <p:cNvSpPr>
              <a:spLocks/>
            </p:cNvSpPr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1" name="Freeform 295"/>
            <p:cNvSpPr>
              <a:spLocks/>
            </p:cNvSpPr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2" name="Freeform 296"/>
            <p:cNvSpPr>
              <a:spLocks/>
            </p:cNvSpPr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3" name="Freeform 297"/>
            <p:cNvSpPr>
              <a:spLocks/>
            </p:cNvSpPr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4" name="Freeform 298"/>
            <p:cNvSpPr>
              <a:spLocks/>
            </p:cNvSpPr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5" name="Freeform 299"/>
            <p:cNvSpPr>
              <a:spLocks/>
            </p:cNvSpPr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6" name="Freeform 300"/>
            <p:cNvSpPr>
              <a:spLocks/>
            </p:cNvSpPr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7" name="Freeform 301"/>
            <p:cNvSpPr>
              <a:spLocks/>
            </p:cNvSpPr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8" name="Freeform 302"/>
            <p:cNvSpPr>
              <a:spLocks/>
            </p:cNvSpPr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9" name="Freeform 303"/>
            <p:cNvSpPr>
              <a:spLocks/>
            </p:cNvSpPr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0" name="Freeform 304"/>
            <p:cNvSpPr>
              <a:spLocks/>
            </p:cNvSpPr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1" name="Freeform 305"/>
            <p:cNvSpPr>
              <a:spLocks/>
            </p:cNvSpPr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2" name="Freeform 306"/>
            <p:cNvSpPr>
              <a:spLocks/>
            </p:cNvSpPr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3" name="Freeform 307"/>
            <p:cNvSpPr>
              <a:spLocks/>
            </p:cNvSpPr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4" name="Freeform 308"/>
            <p:cNvSpPr>
              <a:spLocks/>
            </p:cNvSpPr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5" name="Freeform 309"/>
            <p:cNvSpPr>
              <a:spLocks/>
            </p:cNvSpPr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6" name="Freeform 310"/>
            <p:cNvSpPr>
              <a:spLocks/>
            </p:cNvSpPr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7" name="Freeform 483"/>
            <p:cNvSpPr>
              <a:spLocks/>
            </p:cNvSpPr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68" name="组合 967"/>
          <p:cNvGrpSpPr/>
          <p:nvPr userDrawn="1"/>
        </p:nvGrpSpPr>
        <p:grpSpPr>
          <a:xfrm rot="20216011">
            <a:off x="3485127" y="3090239"/>
            <a:ext cx="480144" cy="437821"/>
            <a:chOff x="2781300" y="2681288"/>
            <a:chExt cx="1044575" cy="952500"/>
          </a:xfrm>
        </p:grpSpPr>
        <p:sp>
          <p:nvSpPr>
            <p:cNvPr id="969" name="Freeform 37"/>
            <p:cNvSpPr>
              <a:spLocks/>
            </p:cNvSpPr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0" name="Freeform 38"/>
            <p:cNvSpPr>
              <a:spLocks/>
            </p:cNvSpPr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1" name="Freeform 39"/>
            <p:cNvSpPr>
              <a:spLocks/>
            </p:cNvSpPr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2" name="Freeform 40"/>
            <p:cNvSpPr>
              <a:spLocks/>
            </p:cNvSpPr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3" name="Freeform 41"/>
            <p:cNvSpPr>
              <a:spLocks/>
            </p:cNvSpPr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4" name="Freeform 42"/>
            <p:cNvSpPr>
              <a:spLocks/>
            </p:cNvSpPr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5" name="Freeform 43"/>
            <p:cNvSpPr>
              <a:spLocks/>
            </p:cNvSpPr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6" name="Freeform 44"/>
            <p:cNvSpPr>
              <a:spLocks/>
            </p:cNvSpPr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7" name="Freeform 45"/>
            <p:cNvSpPr>
              <a:spLocks/>
            </p:cNvSpPr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8" name="Freeform 46"/>
            <p:cNvSpPr>
              <a:spLocks/>
            </p:cNvSpPr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9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0" name="Freeform 48"/>
            <p:cNvSpPr>
              <a:spLocks/>
            </p:cNvSpPr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1" name="Freeform 49"/>
            <p:cNvSpPr>
              <a:spLocks/>
            </p:cNvSpPr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2" name="Freeform 50"/>
            <p:cNvSpPr>
              <a:spLocks/>
            </p:cNvSpPr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3" name="Freeform 51"/>
            <p:cNvSpPr>
              <a:spLocks/>
            </p:cNvSpPr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4" name="Freeform 52"/>
            <p:cNvSpPr>
              <a:spLocks/>
            </p:cNvSpPr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5" name="Freeform 53"/>
            <p:cNvSpPr>
              <a:spLocks/>
            </p:cNvSpPr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6" name="Freeform 54"/>
            <p:cNvSpPr>
              <a:spLocks/>
            </p:cNvSpPr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7" name="Freeform 55"/>
            <p:cNvSpPr>
              <a:spLocks/>
            </p:cNvSpPr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8" name="Freeform 56"/>
            <p:cNvSpPr>
              <a:spLocks/>
            </p:cNvSpPr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9" name="Freeform 57"/>
            <p:cNvSpPr>
              <a:spLocks/>
            </p:cNvSpPr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0" name="Freeform 58"/>
            <p:cNvSpPr>
              <a:spLocks/>
            </p:cNvSpPr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1" name="Freeform 59"/>
            <p:cNvSpPr>
              <a:spLocks/>
            </p:cNvSpPr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2" name="Freeform 60"/>
            <p:cNvSpPr>
              <a:spLocks/>
            </p:cNvSpPr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3" name="Freeform 61"/>
            <p:cNvSpPr>
              <a:spLocks/>
            </p:cNvSpPr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4" name="Freeform 62"/>
            <p:cNvSpPr>
              <a:spLocks/>
            </p:cNvSpPr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5" name="Freeform 63"/>
            <p:cNvSpPr>
              <a:spLocks/>
            </p:cNvSpPr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6" name="Freeform 64"/>
            <p:cNvSpPr>
              <a:spLocks/>
            </p:cNvSpPr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7" name="Freeform 65"/>
            <p:cNvSpPr>
              <a:spLocks/>
            </p:cNvSpPr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8" name="Freeform 66"/>
            <p:cNvSpPr>
              <a:spLocks/>
            </p:cNvSpPr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9" name="Freeform 67"/>
            <p:cNvSpPr>
              <a:spLocks/>
            </p:cNvSpPr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0" name="Freeform 68"/>
            <p:cNvSpPr>
              <a:spLocks/>
            </p:cNvSpPr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1" name="Freeform 69"/>
            <p:cNvSpPr>
              <a:spLocks/>
            </p:cNvSpPr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2" name="Freeform 70"/>
            <p:cNvSpPr>
              <a:spLocks/>
            </p:cNvSpPr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3" name="Freeform 71"/>
            <p:cNvSpPr>
              <a:spLocks/>
            </p:cNvSpPr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4" name="Freeform 72"/>
            <p:cNvSpPr>
              <a:spLocks/>
            </p:cNvSpPr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5" name="Freeform 73"/>
            <p:cNvSpPr>
              <a:spLocks/>
            </p:cNvSpPr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6" name="Freeform 74"/>
            <p:cNvSpPr>
              <a:spLocks/>
            </p:cNvSpPr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7" name="Freeform 75"/>
            <p:cNvSpPr>
              <a:spLocks/>
            </p:cNvSpPr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8" name="Freeform 76"/>
            <p:cNvSpPr>
              <a:spLocks/>
            </p:cNvSpPr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9" name="Freeform 77"/>
            <p:cNvSpPr>
              <a:spLocks/>
            </p:cNvSpPr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0" name="Freeform 78"/>
            <p:cNvSpPr>
              <a:spLocks/>
            </p:cNvSpPr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1" name="Freeform 79"/>
            <p:cNvSpPr>
              <a:spLocks/>
            </p:cNvSpPr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2" name="Freeform 80"/>
            <p:cNvSpPr>
              <a:spLocks/>
            </p:cNvSpPr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3" name="Freeform 81"/>
            <p:cNvSpPr>
              <a:spLocks/>
            </p:cNvSpPr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4" name="Freeform 82"/>
            <p:cNvSpPr>
              <a:spLocks/>
            </p:cNvSpPr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5" name="Freeform 83"/>
            <p:cNvSpPr>
              <a:spLocks/>
            </p:cNvSpPr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6" name="Freeform 84"/>
            <p:cNvSpPr>
              <a:spLocks/>
            </p:cNvSpPr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7" name="Freeform 85"/>
            <p:cNvSpPr>
              <a:spLocks/>
            </p:cNvSpPr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8" name="Freeform 86"/>
            <p:cNvSpPr>
              <a:spLocks/>
            </p:cNvSpPr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9" name="Freeform 87"/>
            <p:cNvSpPr>
              <a:spLocks/>
            </p:cNvSpPr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0" name="Freeform 88"/>
            <p:cNvSpPr>
              <a:spLocks/>
            </p:cNvSpPr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1" name="Freeform 89"/>
            <p:cNvSpPr>
              <a:spLocks/>
            </p:cNvSpPr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2" name="Freeform 90"/>
            <p:cNvSpPr>
              <a:spLocks/>
            </p:cNvSpPr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3" name="Freeform 91"/>
            <p:cNvSpPr>
              <a:spLocks/>
            </p:cNvSpPr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4" name="Freeform 92"/>
            <p:cNvSpPr>
              <a:spLocks/>
            </p:cNvSpPr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5" name="Freeform 93"/>
            <p:cNvSpPr>
              <a:spLocks/>
            </p:cNvSpPr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" name="Freeform 94"/>
            <p:cNvSpPr>
              <a:spLocks/>
            </p:cNvSpPr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" name="Freeform 95"/>
            <p:cNvSpPr>
              <a:spLocks/>
            </p:cNvSpPr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" name="Freeform 96"/>
            <p:cNvSpPr>
              <a:spLocks/>
            </p:cNvSpPr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" name="Freeform 97"/>
            <p:cNvSpPr>
              <a:spLocks/>
            </p:cNvSpPr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" name="Freeform 98"/>
            <p:cNvSpPr>
              <a:spLocks/>
            </p:cNvSpPr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31" name="组合 1030"/>
          <p:cNvGrpSpPr/>
          <p:nvPr userDrawn="1"/>
        </p:nvGrpSpPr>
        <p:grpSpPr>
          <a:xfrm rot="17046380">
            <a:off x="1200617" y="2356420"/>
            <a:ext cx="313064" cy="310560"/>
            <a:chOff x="2533650" y="4397375"/>
            <a:chExt cx="728663" cy="623888"/>
          </a:xfrm>
        </p:grpSpPr>
        <p:sp>
          <p:nvSpPr>
            <p:cNvPr id="1032" name="Freeform 534"/>
            <p:cNvSpPr>
              <a:spLocks/>
            </p:cNvSpPr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3" name="Freeform 535"/>
            <p:cNvSpPr>
              <a:spLocks/>
            </p:cNvSpPr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4" name="Freeform 536"/>
            <p:cNvSpPr>
              <a:spLocks/>
            </p:cNvSpPr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5" name="Freeform 537"/>
            <p:cNvSpPr>
              <a:spLocks/>
            </p:cNvSpPr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6" name="Freeform 538"/>
            <p:cNvSpPr>
              <a:spLocks/>
            </p:cNvSpPr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7" name="Freeform 539"/>
            <p:cNvSpPr>
              <a:spLocks/>
            </p:cNvSpPr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8" name="Freeform 540"/>
            <p:cNvSpPr>
              <a:spLocks/>
            </p:cNvSpPr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9" name="Freeform 541"/>
            <p:cNvSpPr>
              <a:spLocks/>
            </p:cNvSpPr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0" name="Freeform 542"/>
            <p:cNvSpPr>
              <a:spLocks/>
            </p:cNvSpPr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1" name="Freeform 543"/>
            <p:cNvSpPr>
              <a:spLocks/>
            </p:cNvSpPr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2" name="Freeform 544"/>
            <p:cNvSpPr>
              <a:spLocks/>
            </p:cNvSpPr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3" name="Freeform 545"/>
            <p:cNvSpPr>
              <a:spLocks/>
            </p:cNvSpPr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4" name="Freeform 546"/>
            <p:cNvSpPr>
              <a:spLocks/>
            </p:cNvSpPr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5" name="Freeform 547"/>
            <p:cNvSpPr>
              <a:spLocks/>
            </p:cNvSpPr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09" name="Freeform 372"/>
          <p:cNvSpPr>
            <a:spLocks/>
          </p:cNvSpPr>
          <p:nvPr userDrawn="1"/>
        </p:nvSpPr>
        <p:spPr bwMode="auto">
          <a:xfrm>
            <a:off x="506964" y="2140565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0" name="Freeform 145"/>
          <p:cNvSpPr>
            <a:spLocks noEditPoints="1"/>
          </p:cNvSpPr>
          <p:nvPr userDrawn="1"/>
        </p:nvSpPr>
        <p:spPr bwMode="auto">
          <a:xfrm>
            <a:off x="8043580" y="2270978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1" name="Freeform 372"/>
          <p:cNvSpPr>
            <a:spLocks/>
          </p:cNvSpPr>
          <p:nvPr userDrawn="1"/>
        </p:nvSpPr>
        <p:spPr bwMode="auto">
          <a:xfrm>
            <a:off x="1921280" y="2458308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12" name="组合 1111"/>
          <p:cNvGrpSpPr/>
          <p:nvPr userDrawn="1"/>
        </p:nvGrpSpPr>
        <p:grpSpPr>
          <a:xfrm>
            <a:off x="8630616" y="4254295"/>
            <a:ext cx="306450" cy="316482"/>
            <a:chOff x="7569338" y="4318279"/>
            <a:chExt cx="533400" cy="550862"/>
          </a:xfrm>
        </p:grpSpPr>
        <p:sp>
          <p:nvSpPr>
            <p:cNvPr id="1113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4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5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6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7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8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9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0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1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2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3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24" name="组合 1123"/>
          <p:cNvGrpSpPr/>
          <p:nvPr userDrawn="1"/>
        </p:nvGrpSpPr>
        <p:grpSpPr>
          <a:xfrm>
            <a:off x="7600076" y="4150777"/>
            <a:ext cx="232574" cy="230749"/>
            <a:chOff x="6569213" y="5072342"/>
            <a:chExt cx="404813" cy="401637"/>
          </a:xfrm>
        </p:grpSpPr>
        <p:sp>
          <p:nvSpPr>
            <p:cNvPr id="1125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6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7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9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30" name="Freeform 502"/>
          <p:cNvSpPr>
            <a:spLocks/>
          </p:cNvSpPr>
          <p:nvPr userDrawn="1"/>
        </p:nvSpPr>
        <p:spPr bwMode="auto">
          <a:xfrm>
            <a:off x="6620721" y="3667437"/>
            <a:ext cx="281797" cy="255376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1" name="Freeform 188"/>
          <p:cNvSpPr>
            <a:spLocks/>
          </p:cNvSpPr>
          <p:nvPr userDrawn="1"/>
        </p:nvSpPr>
        <p:spPr bwMode="auto">
          <a:xfrm>
            <a:off x="8788111" y="346683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2" name="Freeform 484"/>
          <p:cNvSpPr>
            <a:spLocks noEditPoints="1"/>
          </p:cNvSpPr>
          <p:nvPr userDrawn="1"/>
        </p:nvSpPr>
        <p:spPr bwMode="auto">
          <a:xfrm>
            <a:off x="-25203" y="931141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33" name="组合 1132"/>
          <p:cNvGrpSpPr/>
          <p:nvPr userDrawn="1"/>
        </p:nvGrpSpPr>
        <p:grpSpPr>
          <a:xfrm>
            <a:off x="4719674" y="2578539"/>
            <a:ext cx="297089" cy="306815"/>
            <a:chOff x="7569338" y="4318279"/>
            <a:chExt cx="533400" cy="550862"/>
          </a:xfrm>
        </p:grpSpPr>
        <p:sp>
          <p:nvSpPr>
            <p:cNvPr id="1134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5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6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7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8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9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0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1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2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3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4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45" name="Freeform 532"/>
          <p:cNvSpPr>
            <a:spLocks/>
          </p:cNvSpPr>
          <p:nvPr userDrawn="1"/>
        </p:nvSpPr>
        <p:spPr bwMode="auto">
          <a:xfrm>
            <a:off x="6690866" y="1981858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46" name="组合 1145"/>
          <p:cNvGrpSpPr/>
          <p:nvPr userDrawn="1"/>
        </p:nvGrpSpPr>
        <p:grpSpPr>
          <a:xfrm>
            <a:off x="6299806" y="997022"/>
            <a:ext cx="297089" cy="306815"/>
            <a:chOff x="7569338" y="4318279"/>
            <a:chExt cx="533400" cy="550862"/>
          </a:xfrm>
        </p:grpSpPr>
        <p:sp>
          <p:nvSpPr>
            <p:cNvPr id="1147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8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9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0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1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2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3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4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5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6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7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58" name="Freeform 532"/>
          <p:cNvSpPr>
            <a:spLocks/>
          </p:cNvSpPr>
          <p:nvPr userDrawn="1"/>
        </p:nvSpPr>
        <p:spPr bwMode="auto">
          <a:xfrm>
            <a:off x="7577628" y="1596437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8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2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gif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11764" y="2174320"/>
            <a:ext cx="2601889" cy="100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3921372"/>
            <a:ext cx="636092" cy="116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Users\zyf\Desktop\生日素材\生日PNG素材 (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147" y="4339058"/>
            <a:ext cx="765857" cy="3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Users\zyf\Desktop\生日素材\生日PNG素材 (4)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56443" y="4383276"/>
            <a:ext cx="464729" cy="76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199" y="4142638"/>
            <a:ext cx="559979" cy="102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Users\zyf\Desktop\生日素材\生日PNG素材 (7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7" y="3818521"/>
            <a:ext cx="1642391" cy="8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Users\zyf\Desktop\生日素材\生日PNG素材 (8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18" y="2991967"/>
            <a:ext cx="969932" cy="111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Users\zyf\Desktop\生日素材\生日PNG素材 (9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49" y="1966873"/>
            <a:ext cx="1071859" cy="154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D:\Users\zyf\Desktop\生日素材\生日PNG素材 (10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21" y="2163108"/>
            <a:ext cx="878277" cy="165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D:\Users\zyf\Desktop\生日素材\生日PNG素材 (11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983" y="2262406"/>
            <a:ext cx="1026530" cy="147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D:\Users\zyf\Desktop\生日素材\生日PNG素材 (13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013" y="1133299"/>
            <a:ext cx="1410636" cy="225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D:\Users\zyf\Desktop\生日素材\生日PNG素材 (14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98" y="4028364"/>
            <a:ext cx="598563" cy="97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D:\Users\zyf\Desktop\生日素材\生日PNG素材 (15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4310706"/>
            <a:ext cx="521827" cy="7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D:\Users\zyf\Desktop\生日素材\生日PNG素材 (16)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947" y="3748236"/>
            <a:ext cx="969404" cy="135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D:\Users\zyf\Desktop\生日素材\生日PNG素材 (17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64" y="4252653"/>
            <a:ext cx="1555188" cy="8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D:\Users\zyf\Desktop\生日素材\生日PNG素材 (1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264" y="4439906"/>
            <a:ext cx="580116" cy="58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D:\Users\zyf\Desktop\生日素材\生日PNG素材 (2)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6877" y="141570"/>
            <a:ext cx="3309958" cy="17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D:\Users\zyf\Desktop\生日素材\生日PNG素材 (2)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88758" y="89462"/>
            <a:ext cx="1016502" cy="6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26233" y="1714291"/>
            <a:ext cx="2111180" cy="147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3692" y="2268624"/>
            <a:ext cx="537027" cy="7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23281" y="2761175"/>
            <a:ext cx="917089" cy="48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Users\zyf\Desktop\生日素材\生日PNG素材 (1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30" y="4533627"/>
            <a:ext cx="580116" cy="58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Users\zyf\Desktop\生日素材\生日PNG素材 (4)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37211" y="4409119"/>
            <a:ext cx="510855" cy="74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21" y="4113375"/>
            <a:ext cx="510061" cy="9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12494" y="1133334"/>
            <a:ext cx="696024" cy="1292043"/>
            <a:chOff x="4212493" y="1133333"/>
            <a:chExt cx="696024" cy="1292043"/>
          </a:xfrm>
        </p:grpSpPr>
        <p:sp>
          <p:nvSpPr>
            <p:cNvPr id="30" name="TextBox 29"/>
            <p:cNvSpPr txBox="1"/>
            <p:nvPr/>
          </p:nvSpPr>
          <p:spPr>
            <a:xfrm rot="21144085">
              <a:off x="4212493" y="1409713"/>
              <a:ext cx="69602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blipFill dpi="0" rotWithShape="1">
                    <a:blip r:embed="rId2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4</a:t>
              </a:r>
              <a:endParaRPr lang="zh-CN" altLang="en-US" sz="6000" dirty="0">
                <a:blipFill dpi="0" rotWithShape="1"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2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55292">
              <a:off x="4289261" y="1133333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781420" y="1084592"/>
            <a:ext cx="696024" cy="1348999"/>
            <a:chOff x="4781420" y="1084592"/>
            <a:chExt cx="696024" cy="1348999"/>
          </a:xfrm>
        </p:grpSpPr>
        <p:sp>
          <p:nvSpPr>
            <p:cNvPr id="31" name="TextBox 30"/>
            <p:cNvSpPr txBox="1"/>
            <p:nvPr/>
          </p:nvSpPr>
          <p:spPr>
            <a:xfrm rot="385881">
              <a:off x="4781420" y="1417928"/>
              <a:ext cx="69602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blipFill dpi="0" rotWithShape="1">
                    <a:blip r:embed="rId2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2</a:t>
              </a:r>
              <a:endParaRPr lang="zh-CN" altLang="en-US" sz="6000" dirty="0">
                <a:blipFill dpi="0" rotWithShape="1"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3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64207">
              <a:off x="4995324" y="1084592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7796" y="1997361"/>
            <a:ext cx="1059160" cy="89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37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"/>
    </mc:Choice>
    <mc:Fallback xmlns="">
      <p:transition spd="slow" advClick="0" advTm="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93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">
        <p14:prism isContent="1"/>
      </p:transition>
    </mc:Choice>
    <mc:Fallback xmlns="">
      <p:transition spd="slow" advClick="0" advTm="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5"/>
          <p:cNvSpPr>
            <a:spLocks noEditPoints="1"/>
          </p:cNvSpPr>
          <p:nvPr/>
        </p:nvSpPr>
        <p:spPr bwMode="auto">
          <a:xfrm>
            <a:off x="3790244" y="4779812"/>
            <a:ext cx="372274" cy="322973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06124" y="4321763"/>
            <a:ext cx="665063" cy="806929"/>
            <a:chOff x="1289050" y="527050"/>
            <a:chExt cx="1049338" cy="1273175"/>
          </a:xfrm>
        </p:grpSpPr>
        <p:sp>
          <p:nvSpPr>
            <p:cNvPr id="4" name="Freeform 146"/>
            <p:cNvSpPr>
              <a:spLocks/>
            </p:cNvSpPr>
            <p:nvPr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47"/>
            <p:cNvSpPr>
              <a:spLocks/>
            </p:cNvSpPr>
            <p:nvPr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48"/>
            <p:cNvSpPr>
              <a:spLocks/>
            </p:cNvSpPr>
            <p:nvPr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9"/>
            <p:cNvSpPr>
              <a:spLocks/>
            </p:cNvSpPr>
            <p:nvPr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0"/>
            <p:cNvSpPr>
              <a:spLocks/>
            </p:cNvSpPr>
            <p:nvPr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1"/>
            <p:cNvSpPr>
              <a:spLocks/>
            </p:cNvSpPr>
            <p:nvPr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2"/>
            <p:cNvSpPr>
              <a:spLocks/>
            </p:cNvSpPr>
            <p:nvPr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3"/>
            <p:cNvSpPr>
              <a:spLocks/>
            </p:cNvSpPr>
            <p:nvPr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4"/>
            <p:cNvSpPr>
              <a:spLocks/>
            </p:cNvSpPr>
            <p:nvPr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5"/>
            <p:cNvSpPr>
              <a:spLocks/>
            </p:cNvSpPr>
            <p:nvPr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6"/>
            <p:cNvSpPr>
              <a:spLocks/>
            </p:cNvSpPr>
            <p:nvPr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7"/>
            <p:cNvSpPr>
              <a:spLocks/>
            </p:cNvSpPr>
            <p:nvPr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8"/>
            <p:cNvSpPr>
              <a:spLocks/>
            </p:cNvSpPr>
            <p:nvPr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9"/>
            <p:cNvSpPr>
              <a:spLocks/>
            </p:cNvSpPr>
            <p:nvPr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0"/>
            <p:cNvSpPr>
              <a:spLocks/>
            </p:cNvSpPr>
            <p:nvPr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1"/>
            <p:cNvSpPr>
              <a:spLocks/>
            </p:cNvSpPr>
            <p:nvPr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2"/>
            <p:cNvSpPr>
              <a:spLocks/>
            </p:cNvSpPr>
            <p:nvPr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3"/>
            <p:cNvSpPr>
              <a:spLocks/>
            </p:cNvSpPr>
            <p:nvPr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4"/>
            <p:cNvSpPr>
              <a:spLocks/>
            </p:cNvSpPr>
            <p:nvPr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5"/>
            <p:cNvSpPr>
              <a:spLocks/>
            </p:cNvSpPr>
            <p:nvPr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6"/>
            <p:cNvSpPr>
              <a:spLocks/>
            </p:cNvSpPr>
            <p:nvPr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7"/>
            <p:cNvSpPr>
              <a:spLocks/>
            </p:cNvSpPr>
            <p:nvPr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8"/>
            <p:cNvSpPr>
              <a:spLocks/>
            </p:cNvSpPr>
            <p:nvPr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9"/>
            <p:cNvSpPr>
              <a:spLocks/>
            </p:cNvSpPr>
            <p:nvPr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0"/>
            <p:cNvSpPr>
              <a:spLocks/>
            </p:cNvSpPr>
            <p:nvPr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1"/>
            <p:cNvSpPr>
              <a:spLocks/>
            </p:cNvSpPr>
            <p:nvPr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72"/>
            <p:cNvSpPr>
              <a:spLocks/>
            </p:cNvSpPr>
            <p:nvPr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3"/>
            <p:cNvSpPr>
              <a:spLocks/>
            </p:cNvSpPr>
            <p:nvPr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4"/>
            <p:cNvSpPr>
              <a:spLocks/>
            </p:cNvSpPr>
            <p:nvPr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5"/>
            <p:cNvSpPr>
              <a:spLocks/>
            </p:cNvSpPr>
            <p:nvPr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6"/>
            <p:cNvSpPr>
              <a:spLocks/>
            </p:cNvSpPr>
            <p:nvPr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7"/>
            <p:cNvSpPr>
              <a:spLocks/>
            </p:cNvSpPr>
            <p:nvPr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8"/>
            <p:cNvSpPr>
              <a:spLocks/>
            </p:cNvSpPr>
            <p:nvPr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9"/>
            <p:cNvSpPr>
              <a:spLocks/>
            </p:cNvSpPr>
            <p:nvPr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0"/>
            <p:cNvSpPr>
              <a:spLocks/>
            </p:cNvSpPr>
            <p:nvPr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1"/>
            <p:cNvSpPr>
              <a:spLocks/>
            </p:cNvSpPr>
            <p:nvPr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2"/>
            <p:cNvSpPr>
              <a:spLocks/>
            </p:cNvSpPr>
            <p:nvPr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3"/>
            <p:cNvSpPr>
              <a:spLocks/>
            </p:cNvSpPr>
            <p:nvPr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4"/>
            <p:cNvSpPr>
              <a:spLocks/>
            </p:cNvSpPr>
            <p:nvPr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5"/>
            <p:cNvSpPr>
              <a:spLocks/>
            </p:cNvSpPr>
            <p:nvPr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6"/>
            <p:cNvSpPr>
              <a:spLocks/>
            </p:cNvSpPr>
            <p:nvPr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7"/>
            <p:cNvSpPr>
              <a:spLocks/>
            </p:cNvSpPr>
            <p:nvPr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188"/>
          <p:cNvSpPr>
            <a:spLocks/>
          </p:cNvSpPr>
          <p:nvPr/>
        </p:nvSpPr>
        <p:spPr bwMode="auto">
          <a:xfrm>
            <a:off x="8705730" y="2396464"/>
            <a:ext cx="304862" cy="331022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549502" y="3603466"/>
            <a:ext cx="587590" cy="668081"/>
            <a:chOff x="266700" y="3702051"/>
            <a:chExt cx="927101" cy="1054100"/>
          </a:xfrm>
        </p:grpSpPr>
        <p:sp>
          <p:nvSpPr>
            <p:cNvPr id="96" name="Freeform 328"/>
            <p:cNvSpPr>
              <a:spLocks/>
            </p:cNvSpPr>
            <p:nvPr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9"/>
            <p:cNvSpPr>
              <a:spLocks/>
            </p:cNvSpPr>
            <p:nvPr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30"/>
            <p:cNvSpPr>
              <a:spLocks/>
            </p:cNvSpPr>
            <p:nvPr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31"/>
            <p:cNvSpPr>
              <a:spLocks/>
            </p:cNvSpPr>
            <p:nvPr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2"/>
            <p:cNvSpPr>
              <a:spLocks/>
            </p:cNvSpPr>
            <p:nvPr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33"/>
            <p:cNvSpPr>
              <a:spLocks/>
            </p:cNvSpPr>
            <p:nvPr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34"/>
            <p:cNvSpPr>
              <a:spLocks/>
            </p:cNvSpPr>
            <p:nvPr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35"/>
            <p:cNvSpPr>
              <a:spLocks/>
            </p:cNvSpPr>
            <p:nvPr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36"/>
            <p:cNvSpPr>
              <a:spLocks/>
            </p:cNvSpPr>
            <p:nvPr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37"/>
            <p:cNvSpPr>
              <a:spLocks/>
            </p:cNvSpPr>
            <p:nvPr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8"/>
            <p:cNvSpPr>
              <a:spLocks noEditPoints="1"/>
            </p:cNvSpPr>
            <p:nvPr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39"/>
            <p:cNvSpPr>
              <a:spLocks/>
            </p:cNvSpPr>
            <p:nvPr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40"/>
            <p:cNvSpPr>
              <a:spLocks/>
            </p:cNvSpPr>
            <p:nvPr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1"/>
            <p:cNvSpPr>
              <a:spLocks/>
            </p:cNvSpPr>
            <p:nvPr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42"/>
            <p:cNvSpPr>
              <a:spLocks/>
            </p:cNvSpPr>
            <p:nvPr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3"/>
            <p:cNvSpPr>
              <a:spLocks/>
            </p:cNvSpPr>
            <p:nvPr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44"/>
            <p:cNvSpPr>
              <a:spLocks/>
            </p:cNvSpPr>
            <p:nvPr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45"/>
            <p:cNvSpPr>
              <a:spLocks/>
            </p:cNvSpPr>
            <p:nvPr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6"/>
            <p:cNvSpPr>
              <a:spLocks/>
            </p:cNvSpPr>
            <p:nvPr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7"/>
            <p:cNvSpPr>
              <a:spLocks/>
            </p:cNvSpPr>
            <p:nvPr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48"/>
            <p:cNvSpPr>
              <a:spLocks/>
            </p:cNvSpPr>
            <p:nvPr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9"/>
            <p:cNvSpPr>
              <a:spLocks/>
            </p:cNvSpPr>
            <p:nvPr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50"/>
            <p:cNvSpPr>
              <a:spLocks/>
            </p:cNvSpPr>
            <p:nvPr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51"/>
            <p:cNvSpPr>
              <a:spLocks/>
            </p:cNvSpPr>
            <p:nvPr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52"/>
            <p:cNvSpPr>
              <a:spLocks/>
            </p:cNvSpPr>
            <p:nvPr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53"/>
            <p:cNvSpPr>
              <a:spLocks/>
            </p:cNvSpPr>
            <p:nvPr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54"/>
            <p:cNvSpPr>
              <a:spLocks/>
            </p:cNvSpPr>
            <p:nvPr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55"/>
            <p:cNvSpPr>
              <a:spLocks/>
            </p:cNvSpPr>
            <p:nvPr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56"/>
            <p:cNvSpPr>
              <a:spLocks/>
            </p:cNvSpPr>
            <p:nvPr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7"/>
            <p:cNvSpPr>
              <a:spLocks/>
            </p:cNvSpPr>
            <p:nvPr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8"/>
            <p:cNvSpPr>
              <a:spLocks/>
            </p:cNvSpPr>
            <p:nvPr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9"/>
            <p:cNvSpPr>
              <a:spLocks/>
            </p:cNvSpPr>
            <p:nvPr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0"/>
            <p:cNvSpPr>
              <a:spLocks/>
            </p:cNvSpPr>
            <p:nvPr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1"/>
            <p:cNvSpPr>
              <a:spLocks/>
            </p:cNvSpPr>
            <p:nvPr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62"/>
            <p:cNvSpPr>
              <a:spLocks/>
            </p:cNvSpPr>
            <p:nvPr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63"/>
            <p:cNvSpPr>
              <a:spLocks/>
            </p:cNvSpPr>
            <p:nvPr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64"/>
            <p:cNvSpPr>
              <a:spLocks/>
            </p:cNvSpPr>
            <p:nvPr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65"/>
            <p:cNvSpPr>
              <a:spLocks/>
            </p:cNvSpPr>
            <p:nvPr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66"/>
            <p:cNvSpPr>
              <a:spLocks/>
            </p:cNvSpPr>
            <p:nvPr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67"/>
            <p:cNvSpPr>
              <a:spLocks/>
            </p:cNvSpPr>
            <p:nvPr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68"/>
            <p:cNvSpPr>
              <a:spLocks/>
            </p:cNvSpPr>
            <p:nvPr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69"/>
            <p:cNvSpPr>
              <a:spLocks/>
            </p:cNvSpPr>
            <p:nvPr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70"/>
            <p:cNvSpPr>
              <a:spLocks/>
            </p:cNvSpPr>
            <p:nvPr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71"/>
            <p:cNvSpPr>
              <a:spLocks/>
            </p:cNvSpPr>
            <p:nvPr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72"/>
            <p:cNvSpPr>
              <a:spLocks/>
            </p:cNvSpPr>
            <p:nvPr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73"/>
            <p:cNvSpPr>
              <a:spLocks/>
            </p:cNvSpPr>
            <p:nvPr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74"/>
            <p:cNvSpPr>
              <a:spLocks/>
            </p:cNvSpPr>
            <p:nvPr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75"/>
            <p:cNvSpPr>
              <a:spLocks/>
            </p:cNvSpPr>
            <p:nvPr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76"/>
            <p:cNvSpPr>
              <a:spLocks/>
            </p:cNvSpPr>
            <p:nvPr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77"/>
            <p:cNvSpPr>
              <a:spLocks/>
            </p:cNvSpPr>
            <p:nvPr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78"/>
            <p:cNvSpPr>
              <a:spLocks/>
            </p:cNvSpPr>
            <p:nvPr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79"/>
            <p:cNvSpPr>
              <a:spLocks/>
            </p:cNvSpPr>
            <p:nvPr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80"/>
            <p:cNvSpPr>
              <a:spLocks/>
            </p:cNvSpPr>
            <p:nvPr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81"/>
            <p:cNvSpPr>
              <a:spLocks/>
            </p:cNvSpPr>
            <p:nvPr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82"/>
            <p:cNvSpPr>
              <a:spLocks/>
            </p:cNvSpPr>
            <p:nvPr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83"/>
            <p:cNvSpPr>
              <a:spLocks/>
            </p:cNvSpPr>
            <p:nvPr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84"/>
            <p:cNvSpPr>
              <a:spLocks/>
            </p:cNvSpPr>
            <p:nvPr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85"/>
            <p:cNvSpPr>
              <a:spLocks/>
            </p:cNvSpPr>
            <p:nvPr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86"/>
            <p:cNvSpPr>
              <a:spLocks/>
            </p:cNvSpPr>
            <p:nvPr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87"/>
            <p:cNvSpPr>
              <a:spLocks/>
            </p:cNvSpPr>
            <p:nvPr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88"/>
            <p:cNvSpPr>
              <a:spLocks/>
            </p:cNvSpPr>
            <p:nvPr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89"/>
            <p:cNvSpPr>
              <a:spLocks/>
            </p:cNvSpPr>
            <p:nvPr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Freeform 421"/>
          <p:cNvSpPr>
            <a:spLocks/>
          </p:cNvSpPr>
          <p:nvPr/>
        </p:nvSpPr>
        <p:spPr bwMode="auto">
          <a:xfrm>
            <a:off x="6195657" y="4475185"/>
            <a:ext cx="233426" cy="253549"/>
          </a:xfrm>
          <a:custGeom>
            <a:avLst/>
            <a:gdLst>
              <a:gd name="T0" fmla="*/ 219 w 363"/>
              <a:gd name="T1" fmla="*/ 188 h 394"/>
              <a:gd name="T2" fmla="*/ 216 w 363"/>
              <a:gd name="T3" fmla="*/ 249 h 394"/>
              <a:gd name="T4" fmla="*/ 137 w 363"/>
              <a:gd name="T5" fmla="*/ 213 h 394"/>
              <a:gd name="T6" fmla="*/ 276 w 363"/>
              <a:gd name="T7" fmla="*/ 129 h 394"/>
              <a:gd name="T8" fmla="*/ 300 w 363"/>
              <a:gd name="T9" fmla="*/ 291 h 394"/>
              <a:gd name="T10" fmla="*/ 179 w 363"/>
              <a:gd name="T11" fmla="*/ 345 h 394"/>
              <a:gd name="T12" fmla="*/ 72 w 363"/>
              <a:gd name="T13" fmla="*/ 95 h 394"/>
              <a:gd name="T14" fmla="*/ 249 w 363"/>
              <a:gd name="T15" fmla="*/ 38 h 394"/>
              <a:gd name="T16" fmla="*/ 355 w 363"/>
              <a:gd name="T17" fmla="*/ 87 h 394"/>
              <a:gd name="T18" fmla="*/ 180 w 363"/>
              <a:gd name="T19" fmla="*/ 10 h 394"/>
              <a:gd name="T20" fmla="*/ 81 w 363"/>
              <a:gd name="T21" fmla="*/ 46 h 394"/>
              <a:gd name="T22" fmla="*/ 10 w 363"/>
              <a:gd name="T23" fmla="*/ 217 h 394"/>
              <a:gd name="T24" fmla="*/ 95 w 363"/>
              <a:gd name="T25" fmla="*/ 350 h 394"/>
              <a:gd name="T26" fmla="*/ 342 w 363"/>
              <a:gd name="T27" fmla="*/ 277 h 394"/>
              <a:gd name="T28" fmla="*/ 266 w 363"/>
              <a:gd name="T29" fmla="*/ 102 h 394"/>
              <a:gd name="T30" fmla="*/ 118 w 363"/>
              <a:gd name="T31" fmla="*/ 149 h 394"/>
              <a:gd name="T32" fmla="*/ 150 w 363"/>
              <a:gd name="T33" fmla="*/ 265 h 394"/>
              <a:gd name="T34" fmla="*/ 221 w 363"/>
              <a:gd name="T35" fmla="*/ 276 h 394"/>
              <a:gd name="T36" fmla="*/ 258 w 363"/>
              <a:gd name="T37" fmla="*/ 198 h 394"/>
              <a:gd name="T38" fmla="*/ 219 w 363"/>
              <a:gd name="T39" fmla="*/ 188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3" h="394">
                <a:moveTo>
                  <a:pt x="219" y="188"/>
                </a:moveTo>
                <a:cubicBezTo>
                  <a:pt x="245" y="206"/>
                  <a:pt x="237" y="238"/>
                  <a:pt x="216" y="249"/>
                </a:cubicBezTo>
                <a:cubicBezTo>
                  <a:pt x="192" y="262"/>
                  <a:pt x="147" y="259"/>
                  <a:pt x="137" y="213"/>
                </a:cubicBezTo>
                <a:cubicBezTo>
                  <a:pt x="118" y="128"/>
                  <a:pt x="214" y="98"/>
                  <a:pt x="276" y="129"/>
                </a:cubicBezTo>
                <a:cubicBezTo>
                  <a:pt x="310" y="146"/>
                  <a:pt x="351" y="217"/>
                  <a:pt x="300" y="291"/>
                </a:cubicBezTo>
                <a:cubicBezTo>
                  <a:pt x="279" y="322"/>
                  <a:pt x="235" y="349"/>
                  <a:pt x="179" y="345"/>
                </a:cubicBezTo>
                <a:cubicBezTo>
                  <a:pt x="65" y="337"/>
                  <a:pt x="2" y="190"/>
                  <a:pt x="72" y="95"/>
                </a:cubicBezTo>
                <a:cubicBezTo>
                  <a:pt x="121" y="31"/>
                  <a:pt x="206" y="30"/>
                  <a:pt x="249" y="38"/>
                </a:cubicBezTo>
                <a:cubicBezTo>
                  <a:pt x="281" y="42"/>
                  <a:pt x="322" y="63"/>
                  <a:pt x="355" y="87"/>
                </a:cubicBezTo>
                <a:cubicBezTo>
                  <a:pt x="316" y="29"/>
                  <a:pt x="256" y="0"/>
                  <a:pt x="180" y="10"/>
                </a:cubicBezTo>
                <a:cubicBezTo>
                  <a:pt x="146" y="15"/>
                  <a:pt x="112" y="26"/>
                  <a:pt x="81" y="46"/>
                </a:cubicBezTo>
                <a:cubicBezTo>
                  <a:pt x="44" y="70"/>
                  <a:pt x="0" y="126"/>
                  <a:pt x="10" y="217"/>
                </a:cubicBezTo>
                <a:cubicBezTo>
                  <a:pt x="17" y="273"/>
                  <a:pt x="46" y="324"/>
                  <a:pt x="95" y="350"/>
                </a:cubicBezTo>
                <a:cubicBezTo>
                  <a:pt x="178" y="394"/>
                  <a:pt x="311" y="374"/>
                  <a:pt x="342" y="277"/>
                </a:cubicBezTo>
                <a:cubicBezTo>
                  <a:pt x="363" y="214"/>
                  <a:pt x="334" y="130"/>
                  <a:pt x="266" y="102"/>
                </a:cubicBezTo>
                <a:cubicBezTo>
                  <a:pt x="211" y="79"/>
                  <a:pt x="141" y="94"/>
                  <a:pt x="118" y="149"/>
                </a:cubicBezTo>
                <a:cubicBezTo>
                  <a:pt x="101" y="186"/>
                  <a:pt x="110" y="236"/>
                  <a:pt x="150" y="265"/>
                </a:cubicBezTo>
                <a:cubicBezTo>
                  <a:pt x="161" y="274"/>
                  <a:pt x="191" y="285"/>
                  <a:pt x="221" y="276"/>
                </a:cubicBezTo>
                <a:cubicBezTo>
                  <a:pt x="278" y="258"/>
                  <a:pt x="274" y="218"/>
                  <a:pt x="258" y="198"/>
                </a:cubicBezTo>
                <a:cubicBezTo>
                  <a:pt x="246" y="182"/>
                  <a:pt x="229" y="184"/>
                  <a:pt x="219" y="18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22"/>
          <p:cNvSpPr>
            <a:spLocks noEditPoints="1"/>
          </p:cNvSpPr>
          <p:nvPr/>
        </p:nvSpPr>
        <p:spPr bwMode="auto">
          <a:xfrm>
            <a:off x="73056" y="3994857"/>
            <a:ext cx="403465" cy="356176"/>
          </a:xfrm>
          <a:custGeom>
            <a:avLst/>
            <a:gdLst>
              <a:gd name="T0" fmla="*/ 282 w 628"/>
              <a:gd name="T1" fmla="*/ 246 h 554"/>
              <a:gd name="T2" fmla="*/ 85 w 628"/>
              <a:gd name="T3" fmla="*/ 209 h 554"/>
              <a:gd name="T4" fmla="*/ 18 w 628"/>
              <a:gd name="T5" fmla="*/ 335 h 554"/>
              <a:gd name="T6" fmla="*/ 194 w 628"/>
              <a:gd name="T7" fmla="*/ 474 h 554"/>
              <a:gd name="T8" fmla="*/ 430 w 628"/>
              <a:gd name="T9" fmla="*/ 554 h 554"/>
              <a:gd name="T10" fmla="*/ 555 w 628"/>
              <a:gd name="T11" fmla="*/ 115 h 554"/>
              <a:gd name="T12" fmla="*/ 383 w 628"/>
              <a:gd name="T13" fmla="*/ 37 h 554"/>
              <a:gd name="T14" fmla="*/ 282 w 628"/>
              <a:gd name="T15" fmla="*/ 246 h 554"/>
              <a:gd name="T16" fmla="*/ 282 w 628"/>
              <a:gd name="T17" fmla="*/ 246 h 554"/>
              <a:gd name="T18" fmla="*/ 293 w 628"/>
              <a:gd name="T19" fmla="*/ 275 h 554"/>
              <a:gd name="T20" fmla="*/ 374 w 628"/>
              <a:gd name="T21" fmla="*/ 79 h 554"/>
              <a:gd name="T22" fmla="*/ 520 w 628"/>
              <a:gd name="T23" fmla="*/ 117 h 554"/>
              <a:gd name="T24" fmla="*/ 399 w 628"/>
              <a:gd name="T25" fmla="*/ 496 h 554"/>
              <a:gd name="T26" fmla="*/ 102 w 628"/>
              <a:gd name="T27" fmla="*/ 387 h 554"/>
              <a:gd name="T28" fmla="*/ 208 w 628"/>
              <a:gd name="T29" fmla="*/ 247 h 554"/>
              <a:gd name="T30" fmla="*/ 293 w 628"/>
              <a:gd name="T31" fmla="*/ 275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8" h="554">
                <a:moveTo>
                  <a:pt x="282" y="246"/>
                </a:moveTo>
                <a:cubicBezTo>
                  <a:pt x="238" y="206"/>
                  <a:pt x="140" y="183"/>
                  <a:pt x="85" y="209"/>
                </a:cubicBezTo>
                <a:cubicBezTo>
                  <a:pt x="48" y="227"/>
                  <a:pt x="0" y="293"/>
                  <a:pt x="18" y="335"/>
                </a:cubicBezTo>
                <a:cubicBezTo>
                  <a:pt x="40" y="390"/>
                  <a:pt x="139" y="461"/>
                  <a:pt x="194" y="474"/>
                </a:cubicBezTo>
                <a:cubicBezTo>
                  <a:pt x="266" y="493"/>
                  <a:pt x="376" y="503"/>
                  <a:pt x="430" y="554"/>
                </a:cubicBezTo>
                <a:cubicBezTo>
                  <a:pt x="359" y="405"/>
                  <a:pt x="628" y="267"/>
                  <a:pt x="555" y="115"/>
                </a:cubicBezTo>
                <a:cubicBezTo>
                  <a:pt x="522" y="45"/>
                  <a:pt x="458" y="0"/>
                  <a:pt x="383" y="37"/>
                </a:cubicBezTo>
                <a:cubicBezTo>
                  <a:pt x="321" y="66"/>
                  <a:pt x="290" y="191"/>
                  <a:pt x="282" y="246"/>
                </a:cubicBezTo>
                <a:cubicBezTo>
                  <a:pt x="282" y="246"/>
                  <a:pt x="282" y="246"/>
                  <a:pt x="282" y="246"/>
                </a:cubicBezTo>
                <a:close/>
                <a:moveTo>
                  <a:pt x="293" y="275"/>
                </a:moveTo>
                <a:cubicBezTo>
                  <a:pt x="302" y="223"/>
                  <a:pt x="335" y="118"/>
                  <a:pt x="374" y="79"/>
                </a:cubicBezTo>
                <a:cubicBezTo>
                  <a:pt x="423" y="28"/>
                  <a:pt x="492" y="60"/>
                  <a:pt x="520" y="117"/>
                </a:cubicBezTo>
                <a:cubicBezTo>
                  <a:pt x="577" y="236"/>
                  <a:pt x="388" y="372"/>
                  <a:pt x="399" y="496"/>
                </a:cubicBezTo>
                <a:cubicBezTo>
                  <a:pt x="320" y="434"/>
                  <a:pt x="189" y="464"/>
                  <a:pt x="102" y="387"/>
                </a:cubicBezTo>
                <a:cubicBezTo>
                  <a:pt x="5" y="300"/>
                  <a:pt x="108" y="208"/>
                  <a:pt x="208" y="247"/>
                </a:cubicBezTo>
                <a:cubicBezTo>
                  <a:pt x="225" y="253"/>
                  <a:pt x="278" y="275"/>
                  <a:pt x="293" y="275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23"/>
          <p:cNvSpPr>
            <a:spLocks noEditPoints="1"/>
          </p:cNvSpPr>
          <p:nvPr/>
        </p:nvSpPr>
        <p:spPr bwMode="auto">
          <a:xfrm>
            <a:off x="8654400" y="1756798"/>
            <a:ext cx="380323" cy="306875"/>
          </a:xfrm>
          <a:custGeom>
            <a:avLst/>
            <a:gdLst>
              <a:gd name="T0" fmla="*/ 282 w 591"/>
              <a:gd name="T1" fmla="*/ 137 h 477"/>
              <a:gd name="T2" fmla="*/ 132 w 591"/>
              <a:gd name="T3" fmla="*/ 4 h 477"/>
              <a:gd name="T4" fmla="*/ 10 w 591"/>
              <a:gd name="T5" fmla="*/ 77 h 477"/>
              <a:gd name="T6" fmla="*/ 89 w 591"/>
              <a:gd name="T7" fmla="*/ 287 h 477"/>
              <a:gd name="T8" fmla="*/ 249 w 591"/>
              <a:gd name="T9" fmla="*/ 477 h 477"/>
              <a:gd name="T10" fmla="*/ 584 w 591"/>
              <a:gd name="T11" fmla="*/ 167 h 477"/>
              <a:gd name="T12" fmla="*/ 477 w 591"/>
              <a:gd name="T13" fmla="*/ 10 h 477"/>
              <a:gd name="T14" fmla="*/ 282 w 591"/>
              <a:gd name="T15" fmla="*/ 137 h 477"/>
              <a:gd name="T16" fmla="*/ 282 w 591"/>
              <a:gd name="T17" fmla="*/ 137 h 477"/>
              <a:gd name="T18" fmla="*/ 276 w 591"/>
              <a:gd name="T19" fmla="*/ 167 h 477"/>
              <a:gd name="T20" fmla="*/ 447 w 591"/>
              <a:gd name="T21" fmla="*/ 42 h 477"/>
              <a:gd name="T22" fmla="*/ 552 w 591"/>
              <a:gd name="T23" fmla="*/ 150 h 477"/>
              <a:gd name="T24" fmla="*/ 253 w 591"/>
              <a:gd name="T25" fmla="*/ 411 h 477"/>
              <a:gd name="T26" fmla="*/ 55 w 591"/>
              <a:gd name="T27" fmla="*/ 164 h 477"/>
              <a:gd name="T28" fmla="*/ 218 w 591"/>
              <a:gd name="T29" fmla="*/ 99 h 477"/>
              <a:gd name="T30" fmla="*/ 276 w 591"/>
              <a:gd name="T31" fmla="*/ 167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1" h="477">
                <a:moveTo>
                  <a:pt x="282" y="137"/>
                </a:moveTo>
                <a:cubicBezTo>
                  <a:pt x="265" y="80"/>
                  <a:pt x="194" y="9"/>
                  <a:pt x="132" y="4"/>
                </a:cubicBezTo>
                <a:cubicBezTo>
                  <a:pt x="91" y="0"/>
                  <a:pt x="17" y="31"/>
                  <a:pt x="10" y="77"/>
                </a:cubicBezTo>
                <a:cubicBezTo>
                  <a:pt x="0" y="135"/>
                  <a:pt x="49" y="247"/>
                  <a:pt x="89" y="287"/>
                </a:cubicBezTo>
                <a:cubicBezTo>
                  <a:pt x="140" y="339"/>
                  <a:pt x="229" y="406"/>
                  <a:pt x="249" y="477"/>
                </a:cubicBezTo>
                <a:cubicBezTo>
                  <a:pt x="265" y="313"/>
                  <a:pt x="567" y="334"/>
                  <a:pt x="584" y="167"/>
                </a:cubicBezTo>
                <a:cubicBezTo>
                  <a:pt x="591" y="89"/>
                  <a:pt x="560" y="18"/>
                  <a:pt x="477" y="10"/>
                </a:cubicBezTo>
                <a:cubicBezTo>
                  <a:pt x="409" y="3"/>
                  <a:pt x="317" y="94"/>
                  <a:pt x="282" y="137"/>
                </a:cubicBezTo>
                <a:cubicBezTo>
                  <a:pt x="282" y="137"/>
                  <a:pt x="282" y="137"/>
                  <a:pt x="282" y="137"/>
                </a:cubicBezTo>
                <a:close/>
                <a:moveTo>
                  <a:pt x="276" y="167"/>
                </a:moveTo>
                <a:cubicBezTo>
                  <a:pt x="310" y="128"/>
                  <a:pt x="394" y="55"/>
                  <a:pt x="447" y="42"/>
                </a:cubicBezTo>
                <a:cubicBezTo>
                  <a:pt x="516" y="24"/>
                  <a:pt x="559" y="86"/>
                  <a:pt x="552" y="150"/>
                </a:cubicBezTo>
                <a:cubicBezTo>
                  <a:pt x="539" y="281"/>
                  <a:pt x="307" y="300"/>
                  <a:pt x="253" y="411"/>
                </a:cubicBezTo>
                <a:cubicBezTo>
                  <a:pt x="217" y="317"/>
                  <a:pt x="89" y="275"/>
                  <a:pt x="55" y="164"/>
                </a:cubicBezTo>
                <a:cubicBezTo>
                  <a:pt x="17" y="40"/>
                  <a:pt x="153" y="14"/>
                  <a:pt x="218" y="99"/>
                </a:cubicBezTo>
                <a:cubicBezTo>
                  <a:pt x="229" y="114"/>
                  <a:pt x="263" y="160"/>
                  <a:pt x="276" y="167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84"/>
          <p:cNvSpPr>
            <a:spLocks noEditPoints="1"/>
          </p:cNvSpPr>
          <p:nvPr/>
        </p:nvSpPr>
        <p:spPr bwMode="auto">
          <a:xfrm>
            <a:off x="130821" y="1982454"/>
            <a:ext cx="401453" cy="34913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86"/>
          <p:cNvSpPr>
            <a:spLocks/>
          </p:cNvSpPr>
          <p:nvPr/>
        </p:nvSpPr>
        <p:spPr bwMode="auto">
          <a:xfrm>
            <a:off x="8698111" y="656977"/>
            <a:ext cx="330016" cy="318949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4824904" y="4423150"/>
            <a:ext cx="434655" cy="729457"/>
            <a:chOff x="3148013" y="1060450"/>
            <a:chExt cx="685800" cy="1150939"/>
          </a:xfrm>
        </p:grpSpPr>
        <p:sp>
          <p:nvSpPr>
            <p:cNvPr id="180" name="Freeform 258"/>
            <p:cNvSpPr>
              <a:spLocks/>
            </p:cNvSpPr>
            <p:nvPr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59"/>
            <p:cNvSpPr>
              <a:spLocks/>
            </p:cNvSpPr>
            <p:nvPr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60"/>
            <p:cNvSpPr>
              <a:spLocks/>
            </p:cNvSpPr>
            <p:nvPr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61"/>
            <p:cNvSpPr>
              <a:spLocks/>
            </p:cNvSpPr>
            <p:nvPr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62"/>
            <p:cNvSpPr>
              <a:spLocks/>
            </p:cNvSpPr>
            <p:nvPr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63"/>
            <p:cNvSpPr>
              <a:spLocks/>
            </p:cNvSpPr>
            <p:nvPr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64"/>
            <p:cNvSpPr>
              <a:spLocks/>
            </p:cNvSpPr>
            <p:nvPr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65"/>
            <p:cNvSpPr>
              <a:spLocks/>
            </p:cNvSpPr>
            <p:nvPr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66"/>
            <p:cNvSpPr>
              <a:spLocks/>
            </p:cNvSpPr>
            <p:nvPr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67"/>
            <p:cNvSpPr>
              <a:spLocks/>
            </p:cNvSpPr>
            <p:nvPr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68"/>
            <p:cNvSpPr>
              <a:spLocks/>
            </p:cNvSpPr>
            <p:nvPr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69"/>
            <p:cNvSpPr>
              <a:spLocks/>
            </p:cNvSpPr>
            <p:nvPr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0"/>
            <p:cNvSpPr>
              <a:spLocks/>
            </p:cNvSpPr>
            <p:nvPr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71"/>
            <p:cNvSpPr>
              <a:spLocks/>
            </p:cNvSpPr>
            <p:nvPr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72"/>
            <p:cNvSpPr>
              <a:spLocks/>
            </p:cNvSpPr>
            <p:nvPr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73"/>
            <p:cNvSpPr>
              <a:spLocks/>
            </p:cNvSpPr>
            <p:nvPr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74"/>
            <p:cNvSpPr>
              <a:spLocks/>
            </p:cNvSpPr>
            <p:nvPr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75"/>
            <p:cNvSpPr>
              <a:spLocks/>
            </p:cNvSpPr>
            <p:nvPr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76"/>
            <p:cNvSpPr>
              <a:spLocks/>
            </p:cNvSpPr>
            <p:nvPr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77"/>
            <p:cNvSpPr>
              <a:spLocks/>
            </p:cNvSpPr>
            <p:nvPr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78"/>
            <p:cNvSpPr>
              <a:spLocks/>
            </p:cNvSpPr>
            <p:nvPr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79"/>
            <p:cNvSpPr>
              <a:spLocks/>
            </p:cNvSpPr>
            <p:nvPr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0"/>
            <p:cNvSpPr>
              <a:spLocks/>
            </p:cNvSpPr>
            <p:nvPr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81"/>
            <p:cNvSpPr>
              <a:spLocks/>
            </p:cNvSpPr>
            <p:nvPr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82"/>
            <p:cNvSpPr>
              <a:spLocks/>
            </p:cNvSpPr>
            <p:nvPr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83"/>
            <p:cNvSpPr>
              <a:spLocks/>
            </p:cNvSpPr>
            <p:nvPr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84"/>
            <p:cNvSpPr>
              <a:spLocks/>
            </p:cNvSpPr>
            <p:nvPr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85"/>
            <p:cNvSpPr>
              <a:spLocks/>
            </p:cNvSpPr>
            <p:nvPr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86"/>
            <p:cNvSpPr>
              <a:spLocks/>
            </p:cNvSpPr>
            <p:nvPr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87"/>
            <p:cNvSpPr>
              <a:spLocks/>
            </p:cNvSpPr>
            <p:nvPr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88"/>
            <p:cNvSpPr>
              <a:spLocks/>
            </p:cNvSpPr>
            <p:nvPr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89"/>
            <p:cNvSpPr>
              <a:spLocks/>
            </p:cNvSpPr>
            <p:nvPr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0"/>
            <p:cNvSpPr>
              <a:spLocks/>
            </p:cNvSpPr>
            <p:nvPr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1"/>
            <p:cNvSpPr>
              <a:spLocks/>
            </p:cNvSpPr>
            <p:nvPr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2"/>
            <p:cNvSpPr>
              <a:spLocks/>
            </p:cNvSpPr>
            <p:nvPr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93"/>
            <p:cNvSpPr>
              <a:spLocks/>
            </p:cNvSpPr>
            <p:nvPr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94"/>
            <p:cNvSpPr>
              <a:spLocks/>
            </p:cNvSpPr>
            <p:nvPr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95"/>
            <p:cNvSpPr>
              <a:spLocks/>
            </p:cNvSpPr>
            <p:nvPr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96"/>
            <p:cNvSpPr>
              <a:spLocks/>
            </p:cNvSpPr>
            <p:nvPr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97"/>
            <p:cNvSpPr>
              <a:spLocks/>
            </p:cNvSpPr>
            <p:nvPr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98"/>
            <p:cNvSpPr>
              <a:spLocks/>
            </p:cNvSpPr>
            <p:nvPr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99"/>
            <p:cNvSpPr>
              <a:spLocks/>
            </p:cNvSpPr>
            <p:nvPr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0"/>
            <p:cNvSpPr>
              <a:spLocks/>
            </p:cNvSpPr>
            <p:nvPr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1"/>
            <p:cNvSpPr>
              <a:spLocks/>
            </p:cNvSpPr>
            <p:nvPr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2"/>
            <p:cNvSpPr>
              <a:spLocks/>
            </p:cNvSpPr>
            <p:nvPr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3"/>
            <p:cNvSpPr>
              <a:spLocks/>
            </p:cNvSpPr>
            <p:nvPr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04"/>
            <p:cNvSpPr>
              <a:spLocks/>
            </p:cNvSpPr>
            <p:nvPr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05"/>
            <p:cNvSpPr>
              <a:spLocks/>
            </p:cNvSpPr>
            <p:nvPr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06"/>
            <p:cNvSpPr>
              <a:spLocks/>
            </p:cNvSpPr>
            <p:nvPr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07"/>
            <p:cNvSpPr>
              <a:spLocks/>
            </p:cNvSpPr>
            <p:nvPr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08"/>
            <p:cNvSpPr>
              <a:spLocks/>
            </p:cNvSpPr>
            <p:nvPr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09"/>
            <p:cNvSpPr>
              <a:spLocks/>
            </p:cNvSpPr>
            <p:nvPr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0"/>
            <p:cNvSpPr>
              <a:spLocks/>
            </p:cNvSpPr>
            <p:nvPr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83"/>
            <p:cNvSpPr>
              <a:spLocks/>
            </p:cNvSpPr>
            <p:nvPr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4" name="Freeform 532"/>
          <p:cNvSpPr>
            <a:spLocks/>
          </p:cNvSpPr>
          <p:nvPr/>
        </p:nvSpPr>
        <p:spPr bwMode="auto">
          <a:xfrm>
            <a:off x="153043" y="2446772"/>
            <a:ext cx="329010" cy="318949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548"/>
          <p:cNvSpPr>
            <a:spLocks noEditPoints="1"/>
          </p:cNvSpPr>
          <p:nvPr/>
        </p:nvSpPr>
        <p:spPr bwMode="auto">
          <a:xfrm>
            <a:off x="524124" y="4057186"/>
            <a:ext cx="363219" cy="352151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549"/>
          <p:cNvSpPr>
            <a:spLocks/>
          </p:cNvSpPr>
          <p:nvPr/>
        </p:nvSpPr>
        <p:spPr bwMode="auto">
          <a:xfrm>
            <a:off x="8657161" y="3369033"/>
            <a:ext cx="252543" cy="274678"/>
          </a:xfrm>
          <a:custGeom>
            <a:avLst/>
            <a:gdLst>
              <a:gd name="T0" fmla="*/ 237 w 393"/>
              <a:gd name="T1" fmla="*/ 204 h 427"/>
              <a:gd name="T2" fmla="*/ 234 w 393"/>
              <a:gd name="T3" fmla="*/ 271 h 427"/>
              <a:gd name="T4" fmla="*/ 149 w 393"/>
              <a:gd name="T5" fmla="*/ 232 h 427"/>
              <a:gd name="T6" fmla="*/ 298 w 393"/>
              <a:gd name="T7" fmla="*/ 140 h 427"/>
              <a:gd name="T8" fmla="*/ 325 w 393"/>
              <a:gd name="T9" fmla="*/ 316 h 427"/>
              <a:gd name="T10" fmla="*/ 193 w 393"/>
              <a:gd name="T11" fmla="*/ 375 h 427"/>
              <a:gd name="T12" fmla="*/ 78 w 393"/>
              <a:gd name="T13" fmla="*/ 104 h 427"/>
              <a:gd name="T14" fmla="*/ 270 w 393"/>
              <a:gd name="T15" fmla="*/ 41 h 427"/>
              <a:gd name="T16" fmla="*/ 384 w 393"/>
              <a:gd name="T17" fmla="*/ 96 h 427"/>
              <a:gd name="T18" fmla="*/ 194 w 393"/>
              <a:gd name="T19" fmla="*/ 12 h 427"/>
              <a:gd name="T20" fmla="*/ 87 w 393"/>
              <a:gd name="T21" fmla="*/ 51 h 427"/>
              <a:gd name="T22" fmla="*/ 11 w 393"/>
              <a:gd name="T23" fmla="*/ 236 h 427"/>
              <a:gd name="T24" fmla="*/ 103 w 393"/>
              <a:gd name="T25" fmla="*/ 380 h 427"/>
              <a:gd name="T26" fmla="*/ 371 w 393"/>
              <a:gd name="T27" fmla="*/ 301 h 427"/>
              <a:gd name="T28" fmla="*/ 288 w 393"/>
              <a:gd name="T29" fmla="*/ 111 h 427"/>
              <a:gd name="T30" fmla="*/ 127 w 393"/>
              <a:gd name="T31" fmla="*/ 162 h 427"/>
              <a:gd name="T32" fmla="*/ 162 w 393"/>
              <a:gd name="T33" fmla="*/ 288 h 427"/>
              <a:gd name="T34" fmla="*/ 239 w 393"/>
              <a:gd name="T35" fmla="*/ 299 h 427"/>
              <a:gd name="T36" fmla="*/ 279 w 393"/>
              <a:gd name="T37" fmla="*/ 215 h 427"/>
              <a:gd name="T38" fmla="*/ 237 w 393"/>
              <a:gd name="T39" fmla="*/ 204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3" h="427">
                <a:moveTo>
                  <a:pt x="237" y="204"/>
                </a:moveTo>
                <a:cubicBezTo>
                  <a:pt x="265" y="225"/>
                  <a:pt x="257" y="259"/>
                  <a:pt x="234" y="271"/>
                </a:cubicBezTo>
                <a:cubicBezTo>
                  <a:pt x="208" y="285"/>
                  <a:pt x="159" y="282"/>
                  <a:pt x="149" y="232"/>
                </a:cubicBezTo>
                <a:cubicBezTo>
                  <a:pt x="128" y="140"/>
                  <a:pt x="232" y="107"/>
                  <a:pt x="298" y="140"/>
                </a:cubicBezTo>
                <a:cubicBezTo>
                  <a:pt x="336" y="159"/>
                  <a:pt x="380" y="236"/>
                  <a:pt x="325" y="316"/>
                </a:cubicBezTo>
                <a:cubicBezTo>
                  <a:pt x="302" y="350"/>
                  <a:pt x="254" y="379"/>
                  <a:pt x="193" y="375"/>
                </a:cubicBezTo>
                <a:cubicBezTo>
                  <a:pt x="70" y="366"/>
                  <a:pt x="1" y="207"/>
                  <a:pt x="78" y="104"/>
                </a:cubicBezTo>
                <a:cubicBezTo>
                  <a:pt x="131" y="34"/>
                  <a:pt x="223" y="34"/>
                  <a:pt x="270" y="41"/>
                </a:cubicBezTo>
                <a:cubicBezTo>
                  <a:pt x="304" y="47"/>
                  <a:pt x="349" y="69"/>
                  <a:pt x="384" y="96"/>
                </a:cubicBezTo>
                <a:cubicBezTo>
                  <a:pt x="342" y="32"/>
                  <a:pt x="277" y="0"/>
                  <a:pt x="194" y="12"/>
                </a:cubicBezTo>
                <a:cubicBezTo>
                  <a:pt x="158" y="17"/>
                  <a:pt x="121" y="29"/>
                  <a:pt x="87" y="51"/>
                </a:cubicBezTo>
                <a:cubicBezTo>
                  <a:pt x="48" y="76"/>
                  <a:pt x="0" y="137"/>
                  <a:pt x="11" y="236"/>
                </a:cubicBezTo>
                <a:cubicBezTo>
                  <a:pt x="18" y="296"/>
                  <a:pt x="49" y="352"/>
                  <a:pt x="103" y="380"/>
                </a:cubicBezTo>
                <a:cubicBezTo>
                  <a:pt x="193" y="427"/>
                  <a:pt x="336" y="406"/>
                  <a:pt x="371" y="301"/>
                </a:cubicBezTo>
                <a:cubicBezTo>
                  <a:pt x="393" y="232"/>
                  <a:pt x="361" y="142"/>
                  <a:pt x="288" y="111"/>
                </a:cubicBezTo>
                <a:cubicBezTo>
                  <a:pt x="229" y="87"/>
                  <a:pt x="153" y="103"/>
                  <a:pt x="127" y="162"/>
                </a:cubicBezTo>
                <a:cubicBezTo>
                  <a:pt x="109" y="202"/>
                  <a:pt x="119" y="256"/>
                  <a:pt x="162" y="288"/>
                </a:cubicBezTo>
                <a:cubicBezTo>
                  <a:pt x="174" y="298"/>
                  <a:pt x="207" y="309"/>
                  <a:pt x="239" y="299"/>
                </a:cubicBezTo>
                <a:cubicBezTo>
                  <a:pt x="301" y="281"/>
                  <a:pt x="296" y="237"/>
                  <a:pt x="279" y="215"/>
                </a:cubicBezTo>
                <a:cubicBezTo>
                  <a:pt x="266" y="198"/>
                  <a:pt x="247" y="200"/>
                  <a:pt x="237" y="204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 rot="1750847">
            <a:off x="952446" y="4020008"/>
            <a:ext cx="668081" cy="269647"/>
            <a:chOff x="1106488" y="4575176"/>
            <a:chExt cx="1054100" cy="425450"/>
          </a:xfrm>
        </p:grpSpPr>
        <p:sp>
          <p:nvSpPr>
            <p:cNvPr id="159" name="Freeform 390"/>
            <p:cNvSpPr>
              <a:spLocks/>
            </p:cNvSpPr>
            <p:nvPr/>
          </p:nvSpPr>
          <p:spPr bwMode="auto">
            <a:xfrm>
              <a:off x="1287463" y="4592638"/>
              <a:ext cx="127000" cy="176213"/>
            </a:xfrm>
            <a:custGeom>
              <a:avLst/>
              <a:gdLst>
                <a:gd name="T0" fmla="*/ 1 w 125"/>
                <a:gd name="T1" fmla="*/ 7 h 174"/>
                <a:gd name="T2" fmla="*/ 0 w 125"/>
                <a:gd name="T3" fmla="*/ 171 h 174"/>
                <a:gd name="T4" fmla="*/ 25 w 125"/>
                <a:gd name="T5" fmla="*/ 171 h 174"/>
                <a:gd name="T6" fmla="*/ 22 w 125"/>
                <a:gd name="T7" fmla="*/ 156 h 174"/>
                <a:gd name="T8" fmla="*/ 19 w 125"/>
                <a:gd name="T9" fmla="*/ 110 h 174"/>
                <a:gd name="T10" fmla="*/ 81 w 125"/>
                <a:gd name="T11" fmla="*/ 106 h 174"/>
                <a:gd name="T12" fmla="*/ 84 w 125"/>
                <a:gd name="T13" fmla="*/ 174 h 174"/>
                <a:gd name="T14" fmla="*/ 119 w 125"/>
                <a:gd name="T15" fmla="*/ 172 h 174"/>
                <a:gd name="T16" fmla="*/ 119 w 125"/>
                <a:gd name="T17" fmla="*/ 85 h 174"/>
                <a:gd name="T18" fmla="*/ 120 w 125"/>
                <a:gd name="T19" fmla="*/ 12 h 174"/>
                <a:gd name="T20" fmla="*/ 103 w 125"/>
                <a:gd name="T21" fmla="*/ 6 h 174"/>
                <a:gd name="T22" fmla="*/ 84 w 125"/>
                <a:gd name="T23" fmla="*/ 3 h 174"/>
                <a:gd name="T24" fmla="*/ 79 w 125"/>
                <a:gd name="T25" fmla="*/ 17 h 174"/>
                <a:gd name="T26" fmla="*/ 79 w 125"/>
                <a:gd name="T27" fmla="*/ 75 h 174"/>
                <a:gd name="T28" fmla="*/ 55 w 125"/>
                <a:gd name="T29" fmla="*/ 78 h 174"/>
                <a:gd name="T30" fmla="*/ 29 w 125"/>
                <a:gd name="T31" fmla="*/ 79 h 174"/>
                <a:gd name="T32" fmla="*/ 23 w 125"/>
                <a:gd name="T33" fmla="*/ 4 h 174"/>
                <a:gd name="T34" fmla="*/ 12 w 125"/>
                <a:gd name="T35" fmla="*/ 3 h 174"/>
                <a:gd name="T36" fmla="*/ 1 w 125"/>
                <a:gd name="T37" fmla="*/ 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4">
                  <a:moveTo>
                    <a:pt x="1" y="7"/>
                  </a:moveTo>
                  <a:cubicBezTo>
                    <a:pt x="1" y="63"/>
                    <a:pt x="0" y="118"/>
                    <a:pt x="0" y="171"/>
                  </a:cubicBezTo>
                  <a:cubicBezTo>
                    <a:pt x="5" y="174"/>
                    <a:pt x="17" y="171"/>
                    <a:pt x="25" y="171"/>
                  </a:cubicBezTo>
                  <a:cubicBezTo>
                    <a:pt x="24" y="165"/>
                    <a:pt x="22" y="162"/>
                    <a:pt x="22" y="156"/>
                  </a:cubicBezTo>
                  <a:cubicBezTo>
                    <a:pt x="22" y="140"/>
                    <a:pt x="19" y="126"/>
                    <a:pt x="19" y="110"/>
                  </a:cubicBezTo>
                  <a:cubicBezTo>
                    <a:pt x="39" y="110"/>
                    <a:pt x="62" y="112"/>
                    <a:pt x="81" y="106"/>
                  </a:cubicBezTo>
                  <a:cubicBezTo>
                    <a:pt x="87" y="124"/>
                    <a:pt x="84" y="153"/>
                    <a:pt x="84" y="174"/>
                  </a:cubicBezTo>
                  <a:cubicBezTo>
                    <a:pt x="95" y="172"/>
                    <a:pt x="107" y="172"/>
                    <a:pt x="119" y="172"/>
                  </a:cubicBezTo>
                  <a:cubicBezTo>
                    <a:pt x="125" y="146"/>
                    <a:pt x="119" y="111"/>
                    <a:pt x="119" y="85"/>
                  </a:cubicBezTo>
                  <a:cubicBezTo>
                    <a:pt x="119" y="61"/>
                    <a:pt x="120" y="36"/>
                    <a:pt x="120" y="12"/>
                  </a:cubicBezTo>
                  <a:cubicBezTo>
                    <a:pt x="115" y="11"/>
                    <a:pt x="108" y="7"/>
                    <a:pt x="103" y="6"/>
                  </a:cubicBezTo>
                  <a:cubicBezTo>
                    <a:pt x="97" y="4"/>
                    <a:pt x="91" y="5"/>
                    <a:pt x="84" y="3"/>
                  </a:cubicBezTo>
                  <a:cubicBezTo>
                    <a:pt x="78" y="9"/>
                    <a:pt x="79" y="8"/>
                    <a:pt x="79" y="17"/>
                  </a:cubicBezTo>
                  <a:cubicBezTo>
                    <a:pt x="79" y="36"/>
                    <a:pt x="79" y="56"/>
                    <a:pt x="79" y="75"/>
                  </a:cubicBezTo>
                  <a:cubicBezTo>
                    <a:pt x="70" y="75"/>
                    <a:pt x="64" y="78"/>
                    <a:pt x="55" y="78"/>
                  </a:cubicBezTo>
                  <a:cubicBezTo>
                    <a:pt x="46" y="78"/>
                    <a:pt x="38" y="78"/>
                    <a:pt x="29" y="79"/>
                  </a:cubicBezTo>
                  <a:cubicBezTo>
                    <a:pt x="22" y="55"/>
                    <a:pt x="23" y="28"/>
                    <a:pt x="23" y="4"/>
                  </a:cubicBezTo>
                  <a:cubicBezTo>
                    <a:pt x="18" y="3"/>
                    <a:pt x="17" y="3"/>
                    <a:pt x="12" y="3"/>
                  </a:cubicBezTo>
                  <a:cubicBezTo>
                    <a:pt x="5" y="3"/>
                    <a:pt x="4" y="0"/>
                    <a:pt x="1" y="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91"/>
            <p:cNvSpPr>
              <a:spLocks noEditPoints="1"/>
            </p:cNvSpPr>
            <p:nvPr/>
          </p:nvSpPr>
          <p:spPr bwMode="auto">
            <a:xfrm>
              <a:off x="1438275" y="4591051"/>
              <a:ext cx="127000" cy="192088"/>
            </a:xfrm>
            <a:custGeom>
              <a:avLst/>
              <a:gdLst>
                <a:gd name="T0" fmla="*/ 124 w 124"/>
                <a:gd name="T1" fmla="*/ 175 h 189"/>
                <a:gd name="T2" fmla="*/ 110 w 124"/>
                <a:gd name="T3" fmla="*/ 114 h 189"/>
                <a:gd name="T4" fmla="*/ 94 w 124"/>
                <a:gd name="T5" fmla="*/ 28 h 189"/>
                <a:gd name="T6" fmla="*/ 85 w 124"/>
                <a:gd name="T7" fmla="*/ 2 h 189"/>
                <a:gd name="T8" fmla="*/ 59 w 124"/>
                <a:gd name="T9" fmla="*/ 2 h 189"/>
                <a:gd name="T10" fmla="*/ 44 w 124"/>
                <a:gd name="T11" fmla="*/ 18 h 189"/>
                <a:gd name="T12" fmla="*/ 22 w 124"/>
                <a:gd name="T13" fmla="*/ 64 h 189"/>
                <a:gd name="T14" fmla="*/ 16 w 124"/>
                <a:gd name="T15" fmla="*/ 79 h 189"/>
                <a:gd name="T16" fmla="*/ 13 w 124"/>
                <a:gd name="T17" fmla="*/ 110 h 189"/>
                <a:gd name="T18" fmla="*/ 11 w 124"/>
                <a:gd name="T19" fmla="*/ 131 h 189"/>
                <a:gd name="T20" fmla="*/ 7 w 124"/>
                <a:gd name="T21" fmla="*/ 164 h 189"/>
                <a:gd name="T22" fmla="*/ 27 w 124"/>
                <a:gd name="T23" fmla="*/ 178 h 189"/>
                <a:gd name="T24" fmla="*/ 30 w 124"/>
                <a:gd name="T25" fmla="*/ 129 h 189"/>
                <a:gd name="T26" fmla="*/ 61 w 124"/>
                <a:gd name="T27" fmla="*/ 128 h 189"/>
                <a:gd name="T28" fmla="*/ 95 w 124"/>
                <a:gd name="T29" fmla="*/ 129 h 189"/>
                <a:gd name="T30" fmla="*/ 106 w 124"/>
                <a:gd name="T31" fmla="*/ 162 h 189"/>
                <a:gd name="T32" fmla="*/ 124 w 124"/>
                <a:gd name="T33" fmla="*/ 175 h 189"/>
                <a:gd name="T34" fmla="*/ 124 w 124"/>
                <a:gd name="T35" fmla="*/ 175 h 189"/>
                <a:gd name="T36" fmla="*/ 86 w 124"/>
                <a:gd name="T37" fmla="*/ 108 h 189"/>
                <a:gd name="T38" fmla="*/ 62 w 124"/>
                <a:gd name="T39" fmla="*/ 108 h 189"/>
                <a:gd name="T40" fmla="*/ 48 w 124"/>
                <a:gd name="T41" fmla="*/ 108 h 189"/>
                <a:gd name="T42" fmla="*/ 32 w 124"/>
                <a:gd name="T43" fmla="*/ 83 h 189"/>
                <a:gd name="T44" fmla="*/ 37 w 124"/>
                <a:gd name="T45" fmla="*/ 70 h 189"/>
                <a:gd name="T46" fmla="*/ 48 w 124"/>
                <a:gd name="T47" fmla="*/ 50 h 189"/>
                <a:gd name="T48" fmla="*/ 61 w 124"/>
                <a:gd name="T49" fmla="*/ 31 h 189"/>
                <a:gd name="T50" fmla="*/ 80 w 124"/>
                <a:gd name="T51" fmla="*/ 40 h 189"/>
                <a:gd name="T52" fmla="*/ 81 w 124"/>
                <a:gd name="T53" fmla="*/ 47 h 189"/>
                <a:gd name="T54" fmla="*/ 86 w 124"/>
                <a:gd name="T55" fmla="*/ 86 h 189"/>
                <a:gd name="T56" fmla="*/ 90 w 124"/>
                <a:gd name="T57" fmla="*/ 99 h 189"/>
                <a:gd name="T58" fmla="*/ 86 w 124"/>
                <a:gd name="T59" fmla="*/ 10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89">
                  <a:moveTo>
                    <a:pt x="124" y="175"/>
                  </a:moveTo>
                  <a:cubicBezTo>
                    <a:pt x="120" y="154"/>
                    <a:pt x="115" y="134"/>
                    <a:pt x="110" y="114"/>
                  </a:cubicBezTo>
                  <a:cubicBezTo>
                    <a:pt x="104" y="85"/>
                    <a:pt x="105" y="55"/>
                    <a:pt x="94" y="28"/>
                  </a:cubicBezTo>
                  <a:cubicBezTo>
                    <a:pt x="91" y="19"/>
                    <a:pt x="98" y="3"/>
                    <a:pt x="85" y="2"/>
                  </a:cubicBezTo>
                  <a:cubicBezTo>
                    <a:pt x="76" y="2"/>
                    <a:pt x="69" y="4"/>
                    <a:pt x="59" y="2"/>
                  </a:cubicBezTo>
                  <a:cubicBezTo>
                    <a:pt x="49" y="0"/>
                    <a:pt x="48" y="9"/>
                    <a:pt x="44" y="18"/>
                  </a:cubicBezTo>
                  <a:cubicBezTo>
                    <a:pt x="36" y="32"/>
                    <a:pt x="26" y="48"/>
                    <a:pt x="22" y="64"/>
                  </a:cubicBezTo>
                  <a:cubicBezTo>
                    <a:pt x="21" y="69"/>
                    <a:pt x="18" y="74"/>
                    <a:pt x="16" y="79"/>
                  </a:cubicBezTo>
                  <a:cubicBezTo>
                    <a:pt x="13" y="87"/>
                    <a:pt x="14" y="101"/>
                    <a:pt x="13" y="110"/>
                  </a:cubicBezTo>
                  <a:cubicBezTo>
                    <a:pt x="13" y="116"/>
                    <a:pt x="11" y="123"/>
                    <a:pt x="11" y="131"/>
                  </a:cubicBezTo>
                  <a:cubicBezTo>
                    <a:pt x="11" y="142"/>
                    <a:pt x="11" y="153"/>
                    <a:pt x="7" y="164"/>
                  </a:cubicBezTo>
                  <a:cubicBezTo>
                    <a:pt x="0" y="189"/>
                    <a:pt x="17" y="174"/>
                    <a:pt x="27" y="178"/>
                  </a:cubicBezTo>
                  <a:cubicBezTo>
                    <a:pt x="27" y="172"/>
                    <a:pt x="25" y="132"/>
                    <a:pt x="30" y="129"/>
                  </a:cubicBezTo>
                  <a:cubicBezTo>
                    <a:pt x="32" y="128"/>
                    <a:pt x="59" y="128"/>
                    <a:pt x="61" y="128"/>
                  </a:cubicBezTo>
                  <a:cubicBezTo>
                    <a:pt x="73" y="129"/>
                    <a:pt x="84" y="129"/>
                    <a:pt x="95" y="129"/>
                  </a:cubicBezTo>
                  <a:cubicBezTo>
                    <a:pt x="97" y="140"/>
                    <a:pt x="103" y="151"/>
                    <a:pt x="106" y="162"/>
                  </a:cubicBezTo>
                  <a:cubicBezTo>
                    <a:pt x="107" y="173"/>
                    <a:pt x="111" y="183"/>
                    <a:pt x="124" y="175"/>
                  </a:cubicBezTo>
                  <a:cubicBezTo>
                    <a:pt x="124" y="175"/>
                    <a:pt x="124" y="175"/>
                    <a:pt x="124" y="175"/>
                  </a:cubicBezTo>
                  <a:close/>
                  <a:moveTo>
                    <a:pt x="86" y="108"/>
                  </a:moveTo>
                  <a:cubicBezTo>
                    <a:pt x="82" y="116"/>
                    <a:pt x="68" y="110"/>
                    <a:pt x="62" y="108"/>
                  </a:cubicBezTo>
                  <a:cubicBezTo>
                    <a:pt x="57" y="108"/>
                    <a:pt x="52" y="108"/>
                    <a:pt x="48" y="108"/>
                  </a:cubicBezTo>
                  <a:cubicBezTo>
                    <a:pt x="34" y="116"/>
                    <a:pt x="32" y="92"/>
                    <a:pt x="32" y="83"/>
                  </a:cubicBezTo>
                  <a:cubicBezTo>
                    <a:pt x="33" y="82"/>
                    <a:pt x="36" y="71"/>
                    <a:pt x="37" y="70"/>
                  </a:cubicBezTo>
                  <a:cubicBezTo>
                    <a:pt x="42" y="64"/>
                    <a:pt x="42" y="56"/>
                    <a:pt x="48" y="50"/>
                  </a:cubicBezTo>
                  <a:cubicBezTo>
                    <a:pt x="48" y="46"/>
                    <a:pt x="56" y="31"/>
                    <a:pt x="61" y="31"/>
                  </a:cubicBezTo>
                  <a:cubicBezTo>
                    <a:pt x="68" y="31"/>
                    <a:pt x="80" y="30"/>
                    <a:pt x="80" y="40"/>
                  </a:cubicBezTo>
                  <a:cubicBezTo>
                    <a:pt x="80" y="43"/>
                    <a:pt x="81" y="45"/>
                    <a:pt x="81" y="47"/>
                  </a:cubicBezTo>
                  <a:cubicBezTo>
                    <a:pt x="81" y="59"/>
                    <a:pt x="86" y="72"/>
                    <a:pt x="86" y="86"/>
                  </a:cubicBezTo>
                  <a:cubicBezTo>
                    <a:pt x="89" y="91"/>
                    <a:pt x="89" y="95"/>
                    <a:pt x="90" y="99"/>
                  </a:cubicBezTo>
                  <a:cubicBezTo>
                    <a:pt x="92" y="104"/>
                    <a:pt x="90" y="108"/>
                    <a:pt x="86" y="10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2"/>
            <p:cNvSpPr>
              <a:spLocks noEditPoints="1"/>
            </p:cNvSpPr>
            <p:nvPr/>
          </p:nvSpPr>
          <p:spPr bwMode="auto">
            <a:xfrm>
              <a:off x="1582738" y="4594226"/>
              <a:ext cx="150813" cy="185738"/>
            </a:xfrm>
            <a:custGeom>
              <a:avLst/>
              <a:gdLst>
                <a:gd name="T0" fmla="*/ 16 w 148"/>
                <a:gd name="T1" fmla="*/ 23 h 184"/>
                <a:gd name="T2" fmla="*/ 14 w 148"/>
                <a:gd name="T3" fmla="*/ 62 h 184"/>
                <a:gd name="T4" fmla="*/ 7 w 148"/>
                <a:gd name="T5" fmla="*/ 121 h 184"/>
                <a:gd name="T6" fmla="*/ 0 w 148"/>
                <a:gd name="T7" fmla="*/ 176 h 184"/>
                <a:gd name="T8" fmla="*/ 35 w 148"/>
                <a:gd name="T9" fmla="*/ 184 h 184"/>
                <a:gd name="T10" fmla="*/ 37 w 148"/>
                <a:gd name="T11" fmla="*/ 145 h 184"/>
                <a:gd name="T12" fmla="*/ 40 w 148"/>
                <a:gd name="T13" fmla="*/ 127 h 184"/>
                <a:gd name="T14" fmla="*/ 63 w 148"/>
                <a:gd name="T15" fmla="*/ 121 h 184"/>
                <a:gd name="T16" fmla="*/ 121 w 148"/>
                <a:gd name="T17" fmla="*/ 113 h 184"/>
                <a:gd name="T18" fmla="*/ 105 w 148"/>
                <a:gd name="T19" fmla="*/ 19 h 184"/>
                <a:gd name="T20" fmla="*/ 18 w 148"/>
                <a:gd name="T21" fmla="*/ 4 h 184"/>
                <a:gd name="T22" fmla="*/ 16 w 148"/>
                <a:gd name="T23" fmla="*/ 23 h 184"/>
                <a:gd name="T24" fmla="*/ 16 w 148"/>
                <a:gd name="T25" fmla="*/ 23 h 184"/>
                <a:gd name="T26" fmla="*/ 54 w 148"/>
                <a:gd name="T27" fmla="*/ 31 h 184"/>
                <a:gd name="T28" fmla="*/ 74 w 148"/>
                <a:gd name="T29" fmla="*/ 34 h 184"/>
                <a:gd name="T30" fmla="*/ 90 w 148"/>
                <a:gd name="T31" fmla="*/ 39 h 184"/>
                <a:gd name="T32" fmla="*/ 106 w 148"/>
                <a:gd name="T33" fmla="*/ 60 h 184"/>
                <a:gd name="T34" fmla="*/ 109 w 148"/>
                <a:gd name="T35" fmla="*/ 75 h 184"/>
                <a:gd name="T36" fmla="*/ 106 w 148"/>
                <a:gd name="T37" fmla="*/ 84 h 184"/>
                <a:gd name="T38" fmla="*/ 100 w 148"/>
                <a:gd name="T39" fmla="*/ 90 h 184"/>
                <a:gd name="T40" fmla="*/ 71 w 148"/>
                <a:gd name="T41" fmla="*/ 98 h 184"/>
                <a:gd name="T42" fmla="*/ 63 w 148"/>
                <a:gd name="T43" fmla="*/ 98 h 184"/>
                <a:gd name="T44" fmla="*/ 47 w 148"/>
                <a:gd name="T45" fmla="*/ 96 h 184"/>
                <a:gd name="T46" fmla="*/ 45 w 148"/>
                <a:gd name="T47" fmla="*/ 76 h 184"/>
                <a:gd name="T48" fmla="*/ 47 w 148"/>
                <a:gd name="T49" fmla="*/ 32 h 184"/>
                <a:gd name="T50" fmla="*/ 54 w 148"/>
                <a:gd name="T51" fmla="*/ 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84">
                  <a:moveTo>
                    <a:pt x="16" y="23"/>
                  </a:moveTo>
                  <a:cubicBezTo>
                    <a:pt x="21" y="35"/>
                    <a:pt x="17" y="49"/>
                    <a:pt x="14" y="62"/>
                  </a:cubicBezTo>
                  <a:cubicBezTo>
                    <a:pt x="10" y="81"/>
                    <a:pt x="9" y="100"/>
                    <a:pt x="7" y="121"/>
                  </a:cubicBezTo>
                  <a:cubicBezTo>
                    <a:pt x="5" y="140"/>
                    <a:pt x="0" y="158"/>
                    <a:pt x="0" y="176"/>
                  </a:cubicBezTo>
                  <a:cubicBezTo>
                    <a:pt x="12" y="180"/>
                    <a:pt x="24" y="179"/>
                    <a:pt x="35" y="184"/>
                  </a:cubicBezTo>
                  <a:cubicBezTo>
                    <a:pt x="38" y="172"/>
                    <a:pt x="37" y="157"/>
                    <a:pt x="37" y="145"/>
                  </a:cubicBezTo>
                  <a:cubicBezTo>
                    <a:pt x="37" y="138"/>
                    <a:pt x="39" y="133"/>
                    <a:pt x="40" y="127"/>
                  </a:cubicBezTo>
                  <a:cubicBezTo>
                    <a:pt x="41" y="113"/>
                    <a:pt x="53" y="117"/>
                    <a:pt x="63" y="121"/>
                  </a:cubicBezTo>
                  <a:cubicBezTo>
                    <a:pt x="76" y="126"/>
                    <a:pt x="110" y="124"/>
                    <a:pt x="121" y="113"/>
                  </a:cubicBezTo>
                  <a:cubicBezTo>
                    <a:pt x="148" y="83"/>
                    <a:pt x="131" y="39"/>
                    <a:pt x="105" y="19"/>
                  </a:cubicBezTo>
                  <a:cubicBezTo>
                    <a:pt x="79" y="0"/>
                    <a:pt x="49" y="4"/>
                    <a:pt x="18" y="4"/>
                  </a:cubicBezTo>
                  <a:cubicBezTo>
                    <a:pt x="13" y="13"/>
                    <a:pt x="12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54" y="31"/>
                  </a:moveTo>
                  <a:cubicBezTo>
                    <a:pt x="59" y="27"/>
                    <a:pt x="70" y="31"/>
                    <a:pt x="74" y="34"/>
                  </a:cubicBezTo>
                  <a:cubicBezTo>
                    <a:pt x="80" y="34"/>
                    <a:pt x="84" y="39"/>
                    <a:pt x="90" y="39"/>
                  </a:cubicBezTo>
                  <a:cubicBezTo>
                    <a:pt x="98" y="39"/>
                    <a:pt x="106" y="52"/>
                    <a:pt x="106" y="60"/>
                  </a:cubicBezTo>
                  <a:cubicBezTo>
                    <a:pt x="110" y="64"/>
                    <a:pt x="109" y="69"/>
                    <a:pt x="109" y="75"/>
                  </a:cubicBezTo>
                  <a:cubicBezTo>
                    <a:pt x="109" y="78"/>
                    <a:pt x="106" y="80"/>
                    <a:pt x="106" y="84"/>
                  </a:cubicBezTo>
                  <a:cubicBezTo>
                    <a:pt x="106" y="87"/>
                    <a:pt x="103" y="88"/>
                    <a:pt x="100" y="90"/>
                  </a:cubicBezTo>
                  <a:cubicBezTo>
                    <a:pt x="94" y="102"/>
                    <a:pt x="82" y="98"/>
                    <a:pt x="71" y="98"/>
                  </a:cubicBezTo>
                  <a:cubicBezTo>
                    <a:pt x="68" y="100"/>
                    <a:pt x="66" y="99"/>
                    <a:pt x="63" y="98"/>
                  </a:cubicBezTo>
                  <a:cubicBezTo>
                    <a:pt x="59" y="105"/>
                    <a:pt x="49" y="104"/>
                    <a:pt x="47" y="96"/>
                  </a:cubicBezTo>
                  <a:cubicBezTo>
                    <a:pt x="41" y="92"/>
                    <a:pt x="44" y="80"/>
                    <a:pt x="45" y="76"/>
                  </a:cubicBezTo>
                  <a:cubicBezTo>
                    <a:pt x="45" y="61"/>
                    <a:pt x="44" y="46"/>
                    <a:pt x="47" y="32"/>
                  </a:cubicBezTo>
                  <a:cubicBezTo>
                    <a:pt x="48" y="28"/>
                    <a:pt x="53" y="27"/>
                    <a:pt x="54" y="3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93"/>
            <p:cNvSpPr>
              <a:spLocks noEditPoints="1"/>
            </p:cNvSpPr>
            <p:nvPr/>
          </p:nvSpPr>
          <p:spPr bwMode="auto">
            <a:xfrm>
              <a:off x="1731963" y="4575176"/>
              <a:ext cx="149225" cy="195263"/>
            </a:xfrm>
            <a:custGeom>
              <a:avLst/>
              <a:gdLst>
                <a:gd name="T0" fmla="*/ 6 w 148"/>
                <a:gd name="T1" fmla="*/ 40 h 192"/>
                <a:gd name="T2" fmla="*/ 14 w 148"/>
                <a:gd name="T3" fmla="*/ 78 h 192"/>
                <a:gd name="T4" fmla="*/ 21 w 148"/>
                <a:gd name="T5" fmla="*/ 137 h 192"/>
                <a:gd name="T6" fmla="*/ 29 w 148"/>
                <a:gd name="T7" fmla="*/ 191 h 192"/>
                <a:gd name="T8" fmla="*/ 63 w 148"/>
                <a:gd name="T9" fmla="*/ 189 h 192"/>
                <a:gd name="T10" fmla="*/ 55 w 148"/>
                <a:gd name="T11" fmla="*/ 152 h 192"/>
                <a:gd name="T12" fmla="*/ 54 w 148"/>
                <a:gd name="T13" fmla="*/ 134 h 192"/>
                <a:gd name="T14" fmla="*/ 74 w 148"/>
                <a:gd name="T15" fmla="*/ 121 h 192"/>
                <a:gd name="T16" fmla="*/ 129 w 148"/>
                <a:gd name="T17" fmla="*/ 98 h 192"/>
                <a:gd name="T18" fmla="*/ 90 w 148"/>
                <a:gd name="T19" fmla="*/ 12 h 192"/>
                <a:gd name="T20" fmla="*/ 2 w 148"/>
                <a:gd name="T21" fmla="*/ 20 h 192"/>
                <a:gd name="T22" fmla="*/ 6 w 148"/>
                <a:gd name="T23" fmla="*/ 40 h 192"/>
                <a:gd name="T24" fmla="*/ 6 w 148"/>
                <a:gd name="T25" fmla="*/ 40 h 192"/>
                <a:gd name="T26" fmla="*/ 44 w 148"/>
                <a:gd name="T27" fmla="*/ 37 h 192"/>
                <a:gd name="T28" fmla="*/ 63 w 148"/>
                <a:gd name="T29" fmla="*/ 34 h 192"/>
                <a:gd name="T30" fmla="*/ 79 w 148"/>
                <a:gd name="T31" fmla="*/ 34 h 192"/>
                <a:gd name="T32" fmla="*/ 100 w 148"/>
                <a:gd name="T33" fmla="*/ 51 h 192"/>
                <a:gd name="T34" fmla="*/ 107 w 148"/>
                <a:gd name="T35" fmla="*/ 64 h 192"/>
                <a:gd name="T36" fmla="*/ 107 w 148"/>
                <a:gd name="T37" fmla="*/ 74 h 192"/>
                <a:gd name="T38" fmla="*/ 103 w 148"/>
                <a:gd name="T39" fmla="*/ 82 h 192"/>
                <a:gd name="T40" fmla="*/ 76 w 148"/>
                <a:gd name="T41" fmla="*/ 97 h 192"/>
                <a:gd name="T42" fmla="*/ 68 w 148"/>
                <a:gd name="T43" fmla="*/ 99 h 192"/>
                <a:gd name="T44" fmla="*/ 53 w 148"/>
                <a:gd name="T45" fmla="*/ 102 h 192"/>
                <a:gd name="T46" fmla="*/ 46 w 148"/>
                <a:gd name="T47" fmla="*/ 82 h 192"/>
                <a:gd name="T48" fmla="*/ 37 w 148"/>
                <a:gd name="T49" fmla="*/ 40 h 192"/>
                <a:gd name="T50" fmla="*/ 44 w 148"/>
                <a:gd name="T5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92">
                  <a:moveTo>
                    <a:pt x="6" y="40"/>
                  </a:moveTo>
                  <a:cubicBezTo>
                    <a:pt x="13" y="50"/>
                    <a:pt x="13" y="65"/>
                    <a:pt x="14" y="78"/>
                  </a:cubicBezTo>
                  <a:cubicBezTo>
                    <a:pt x="14" y="98"/>
                    <a:pt x="17" y="117"/>
                    <a:pt x="21" y="137"/>
                  </a:cubicBezTo>
                  <a:cubicBezTo>
                    <a:pt x="24" y="155"/>
                    <a:pt x="24" y="173"/>
                    <a:pt x="29" y="191"/>
                  </a:cubicBezTo>
                  <a:cubicBezTo>
                    <a:pt x="40" y="192"/>
                    <a:pt x="51" y="188"/>
                    <a:pt x="63" y="189"/>
                  </a:cubicBezTo>
                  <a:cubicBezTo>
                    <a:pt x="63" y="177"/>
                    <a:pt x="58" y="164"/>
                    <a:pt x="55" y="152"/>
                  </a:cubicBezTo>
                  <a:cubicBezTo>
                    <a:pt x="54" y="146"/>
                    <a:pt x="55" y="140"/>
                    <a:pt x="54" y="134"/>
                  </a:cubicBezTo>
                  <a:cubicBezTo>
                    <a:pt x="51" y="120"/>
                    <a:pt x="63" y="120"/>
                    <a:pt x="74" y="121"/>
                  </a:cubicBezTo>
                  <a:cubicBezTo>
                    <a:pt x="89" y="123"/>
                    <a:pt x="122" y="111"/>
                    <a:pt x="129" y="98"/>
                  </a:cubicBezTo>
                  <a:cubicBezTo>
                    <a:pt x="148" y="62"/>
                    <a:pt x="121" y="25"/>
                    <a:pt x="90" y="12"/>
                  </a:cubicBezTo>
                  <a:cubicBezTo>
                    <a:pt x="59" y="0"/>
                    <a:pt x="32" y="12"/>
                    <a:pt x="2" y="20"/>
                  </a:cubicBezTo>
                  <a:cubicBezTo>
                    <a:pt x="0" y="30"/>
                    <a:pt x="1" y="37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44" y="37"/>
                  </a:moveTo>
                  <a:cubicBezTo>
                    <a:pt x="47" y="33"/>
                    <a:pt x="59" y="33"/>
                    <a:pt x="63" y="34"/>
                  </a:cubicBezTo>
                  <a:cubicBezTo>
                    <a:pt x="70" y="33"/>
                    <a:pt x="75" y="36"/>
                    <a:pt x="79" y="34"/>
                  </a:cubicBezTo>
                  <a:cubicBezTo>
                    <a:pt x="88" y="32"/>
                    <a:pt x="98" y="43"/>
                    <a:pt x="100" y="51"/>
                  </a:cubicBezTo>
                  <a:cubicBezTo>
                    <a:pt x="105" y="53"/>
                    <a:pt x="106" y="59"/>
                    <a:pt x="107" y="64"/>
                  </a:cubicBezTo>
                  <a:cubicBezTo>
                    <a:pt x="107" y="67"/>
                    <a:pt x="105" y="70"/>
                    <a:pt x="107" y="74"/>
                  </a:cubicBezTo>
                  <a:cubicBezTo>
                    <a:pt x="108" y="77"/>
                    <a:pt x="104" y="79"/>
                    <a:pt x="103" y="82"/>
                  </a:cubicBezTo>
                  <a:cubicBezTo>
                    <a:pt x="100" y="94"/>
                    <a:pt x="87" y="94"/>
                    <a:pt x="76" y="97"/>
                  </a:cubicBezTo>
                  <a:cubicBezTo>
                    <a:pt x="74" y="99"/>
                    <a:pt x="72" y="99"/>
                    <a:pt x="68" y="99"/>
                  </a:cubicBezTo>
                  <a:cubicBezTo>
                    <a:pt x="67" y="106"/>
                    <a:pt x="58" y="109"/>
                    <a:pt x="53" y="102"/>
                  </a:cubicBezTo>
                  <a:cubicBezTo>
                    <a:pt x="47" y="100"/>
                    <a:pt x="46" y="87"/>
                    <a:pt x="46" y="82"/>
                  </a:cubicBezTo>
                  <a:cubicBezTo>
                    <a:pt x="43" y="68"/>
                    <a:pt x="37" y="54"/>
                    <a:pt x="37" y="40"/>
                  </a:cubicBezTo>
                  <a:cubicBezTo>
                    <a:pt x="37" y="36"/>
                    <a:pt x="42" y="34"/>
                    <a:pt x="44" y="3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94"/>
            <p:cNvSpPr>
              <a:spLocks/>
            </p:cNvSpPr>
            <p:nvPr/>
          </p:nvSpPr>
          <p:spPr bwMode="auto">
            <a:xfrm>
              <a:off x="1870075" y="4597401"/>
              <a:ext cx="136525" cy="168275"/>
            </a:xfrm>
            <a:custGeom>
              <a:avLst/>
              <a:gdLst>
                <a:gd name="T0" fmla="*/ 36 w 134"/>
                <a:gd name="T1" fmla="*/ 64 h 165"/>
                <a:gd name="T2" fmla="*/ 47 w 134"/>
                <a:gd name="T3" fmla="*/ 98 h 165"/>
                <a:gd name="T4" fmla="*/ 47 w 134"/>
                <a:gd name="T5" fmla="*/ 129 h 165"/>
                <a:gd name="T6" fmla="*/ 47 w 134"/>
                <a:gd name="T7" fmla="*/ 148 h 165"/>
                <a:gd name="T8" fmla="*/ 41 w 134"/>
                <a:gd name="T9" fmla="*/ 164 h 165"/>
                <a:gd name="T10" fmla="*/ 82 w 134"/>
                <a:gd name="T11" fmla="*/ 162 h 165"/>
                <a:gd name="T12" fmla="*/ 69 w 134"/>
                <a:gd name="T13" fmla="*/ 148 h 165"/>
                <a:gd name="T14" fmla="*/ 69 w 134"/>
                <a:gd name="T15" fmla="*/ 114 h 165"/>
                <a:gd name="T16" fmla="*/ 76 w 134"/>
                <a:gd name="T17" fmla="*/ 90 h 165"/>
                <a:gd name="T18" fmla="*/ 104 w 134"/>
                <a:gd name="T19" fmla="*/ 53 h 165"/>
                <a:gd name="T20" fmla="*/ 134 w 134"/>
                <a:gd name="T21" fmla="*/ 16 h 165"/>
                <a:gd name="T22" fmla="*/ 110 w 134"/>
                <a:gd name="T23" fmla="*/ 14 h 165"/>
                <a:gd name="T24" fmla="*/ 94 w 134"/>
                <a:gd name="T25" fmla="*/ 12 h 165"/>
                <a:gd name="T26" fmla="*/ 91 w 134"/>
                <a:gd name="T27" fmla="*/ 15 h 165"/>
                <a:gd name="T28" fmla="*/ 88 w 134"/>
                <a:gd name="T29" fmla="*/ 27 h 165"/>
                <a:gd name="T30" fmla="*/ 62 w 134"/>
                <a:gd name="T31" fmla="*/ 68 h 165"/>
                <a:gd name="T32" fmla="*/ 41 w 134"/>
                <a:gd name="T33" fmla="*/ 20 h 165"/>
                <a:gd name="T34" fmla="*/ 32 w 134"/>
                <a:gd name="T35" fmla="*/ 2 h 165"/>
                <a:gd name="T36" fmla="*/ 36 w 134"/>
                <a:gd name="T37" fmla="*/ 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65">
                  <a:moveTo>
                    <a:pt x="36" y="64"/>
                  </a:moveTo>
                  <a:cubicBezTo>
                    <a:pt x="41" y="76"/>
                    <a:pt x="47" y="84"/>
                    <a:pt x="47" y="98"/>
                  </a:cubicBezTo>
                  <a:cubicBezTo>
                    <a:pt x="47" y="109"/>
                    <a:pt x="47" y="119"/>
                    <a:pt x="47" y="129"/>
                  </a:cubicBezTo>
                  <a:cubicBezTo>
                    <a:pt x="47" y="133"/>
                    <a:pt x="49" y="145"/>
                    <a:pt x="47" y="148"/>
                  </a:cubicBezTo>
                  <a:cubicBezTo>
                    <a:pt x="46" y="151"/>
                    <a:pt x="37" y="160"/>
                    <a:pt x="41" y="164"/>
                  </a:cubicBezTo>
                  <a:cubicBezTo>
                    <a:pt x="41" y="165"/>
                    <a:pt x="78" y="162"/>
                    <a:pt x="82" y="162"/>
                  </a:cubicBezTo>
                  <a:cubicBezTo>
                    <a:pt x="79" y="158"/>
                    <a:pt x="70" y="154"/>
                    <a:pt x="69" y="148"/>
                  </a:cubicBezTo>
                  <a:cubicBezTo>
                    <a:pt x="66" y="140"/>
                    <a:pt x="69" y="123"/>
                    <a:pt x="69" y="114"/>
                  </a:cubicBezTo>
                  <a:cubicBezTo>
                    <a:pt x="69" y="102"/>
                    <a:pt x="67" y="97"/>
                    <a:pt x="76" y="90"/>
                  </a:cubicBezTo>
                  <a:cubicBezTo>
                    <a:pt x="86" y="81"/>
                    <a:pt x="96" y="65"/>
                    <a:pt x="104" y="53"/>
                  </a:cubicBezTo>
                  <a:cubicBezTo>
                    <a:pt x="113" y="39"/>
                    <a:pt x="122" y="28"/>
                    <a:pt x="134" y="16"/>
                  </a:cubicBezTo>
                  <a:cubicBezTo>
                    <a:pt x="125" y="16"/>
                    <a:pt x="119" y="14"/>
                    <a:pt x="110" y="14"/>
                  </a:cubicBezTo>
                  <a:cubicBezTo>
                    <a:pt x="106" y="13"/>
                    <a:pt x="99" y="11"/>
                    <a:pt x="94" y="12"/>
                  </a:cubicBezTo>
                  <a:cubicBezTo>
                    <a:pt x="93" y="12"/>
                    <a:pt x="91" y="13"/>
                    <a:pt x="91" y="15"/>
                  </a:cubicBezTo>
                  <a:cubicBezTo>
                    <a:pt x="92" y="23"/>
                    <a:pt x="91" y="19"/>
                    <a:pt x="88" y="27"/>
                  </a:cubicBezTo>
                  <a:cubicBezTo>
                    <a:pt x="82" y="41"/>
                    <a:pt x="73" y="56"/>
                    <a:pt x="62" y="68"/>
                  </a:cubicBezTo>
                  <a:cubicBezTo>
                    <a:pt x="56" y="52"/>
                    <a:pt x="46" y="38"/>
                    <a:pt x="41" y="20"/>
                  </a:cubicBezTo>
                  <a:cubicBezTo>
                    <a:pt x="40" y="14"/>
                    <a:pt x="41" y="0"/>
                    <a:pt x="32" y="2"/>
                  </a:cubicBezTo>
                  <a:cubicBezTo>
                    <a:pt x="0" y="15"/>
                    <a:pt x="10" y="6"/>
                    <a:pt x="36" y="6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95"/>
            <p:cNvSpPr>
              <a:spLocks noEditPoints="1"/>
            </p:cNvSpPr>
            <p:nvPr/>
          </p:nvSpPr>
          <p:spPr bwMode="auto">
            <a:xfrm>
              <a:off x="1106488" y="4814888"/>
              <a:ext cx="90488" cy="160338"/>
            </a:xfrm>
            <a:custGeom>
              <a:avLst/>
              <a:gdLst>
                <a:gd name="T0" fmla="*/ 0 w 89"/>
                <a:gd name="T1" fmla="*/ 0 h 158"/>
                <a:gd name="T2" fmla="*/ 2 w 89"/>
                <a:gd name="T3" fmla="*/ 75 h 158"/>
                <a:gd name="T4" fmla="*/ 2 w 89"/>
                <a:gd name="T5" fmla="*/ 129 h 158"/>
                <a:gd name="T6" fmla="*/ 2 w 89"/>
                <a:gd name="T7" fmla="*/ 146 h 158"/>
                <a:gd name="T8" fmla="*/ 2 w 89"/>
                <a:gd name="T9" fmla="*/ 155 h 158"/>
                <a:gd name="T10" fmla="*/ 19 w 89"/>
                <a:gd name="T11" fmla="*/ 153 h 158"/>
                <a:gd name="T12" fmla="*/ 53 w 89"/>
                <a:gd name="T13" fmla="*/ 152 h 158"/>
                <a:gd name="T14" fmla="*/ 88 w 89"/>
                <a:gd name="T15" fmla="*/ 112 h 158"/>
                <a:gd name="T16" fmla="*/ 46 w 89"/>
                <a:gd name="T17" fmla="*/ 81 h 158"/>
                <a:gd name="T18" fmla="*/ 79 w 89"/>
                <a:gd name="T19" fmla="*/ 60 h 158"/>
                <a:gd name="T20" fmla="*/ 82 w 89"/>
                <a:gd name="T21" fmla="*/ 38 h 158"/>
                <a:gd name="T22" fmla="*/ 47 w 89"/>
                <a:gd name="T23" fmla="*/ 8 h 158"/>
                <a:gd name="T24" fmla="*/ 0 w 89"/>
                <a:gd name="T25" fmla="*/ 0 h 158"/>
                <a:gd name="T26" fmla="*/ 0 w 89"/>
                <a:gd name="T27" fmla="*/ 0 h 158"/>
                <a:gd name="T28" fmla="*/ 70 w 89"/>
                <a:gd name="T29" fmla="*/ 116 h 158"/>
                <a:gd name="T30" fmla="*/ 67 w 89"/>
                <a:gd name="T31" fmla="*/ 122 h 158"/>
                <a:gd name="T32" fmla="*/ 55 w 89"/>
                <a:gd name="T33" fmla="*/ 137 h 158"/>
                <a:gd name="T34" fmla="*/ 46 w 89"/>
                <a:gd name="T35" fmla="*/ 140 h 158"/>
                <a:gd name="T36" fmla="*/ 21 w 89"/>
                <a:gd name="T37" fmla="*/ 143 h 158"/>
                <a:gd name="T38" fmla="*/ 20 w 89"/>
                <a:gd name="T39" fmla="*/ 130 h 158"/>
                <a:gd name="T40" fmla="*/ 20 w 89"/>
                <a:gd name="T41" fmla="*/ 112 h 158"/>
                <a:gd name="T42" fmla="*/ 23 w 89"/>
                <a:gd name="T43" fmla="*/ 93 h 158"/>
                <a:gd name="T44" fmla="*/ 27 w 89"/>
                <a:gd name="T45" fmla="*/ 89 h 158"/>
                <a:gd name="T46" fmla="*/ 65 w 89"/>
                <a:gd name="T47" fmla="*/ 104 h 158"/>
                <a:gd name="T48" fmla="*/ 70 w 89"/>
                <a:gd name="T49" fmla="*/ 116 h 158"/>
                <a:gd name="T50" fmla="*/ 70 w 89"/>
                <a:gd name="T51" fmla="*/ 116 h 158"/>
                <a:gd name="T52" fmla="*/ 37 w 89"/>
                <a:gd name="T53" fmla="*/ 97 h 158"/>
                <a:gd name="T54" fmla="*/ 37 w 89"/>
                <a:gd name="T55" fmla="*/ 97 h 158"/>
                <a:gd name="T56" fmla="*/ 37 w 89"/>
                <a:gd name="T57" fmla="*/ 97 h 158"/>
                <a:gd name="T58" fmla="*/ 37 w 89"/>
                <a:gd name="T59" fmla="*/ 97 h 158"/>
                <a:gd name="T60" fmla="*/ 27 w 89"/>
                <a:gd name="T61" fmla="*/ 121 h 158"/>
                <a:gd name="T62" fmla="*/ 27 w 89"/>
                <a:gd name="T63" fmla="*/ 120 h 158"/>
                <a:gd name="T64" fmla="*/ 28 w 89"/>
                <a:gd name="T65" fmla="*/ 121 h 158"/>
                <a:gd name="T66" fmla="*/ 27 w 89"/>
                <a:gd name="T67" fmla="*/ 121 h 158"/>
                <a:gd name="T68" fmla="*/ 27 w 89"/>
                <a:gd name="T69" fmla="*/ 121 h 158"/>
                <a:gd name="T70" fmla="*/ 64 w 89"/>
                <a:gd name="T71" fmla="*/ 41 h 158"/>
                <a:gd name="T72" fmla="*/ 60 w 89"/>
                <a:gd name="T73" fmla="*/ 58 h 158"/>
                <a:gd name="T74" fmla="*/ 53 w 89"/>
                <a:gd name="T75" fmla="*/ 61 h 158"/>
                <a:gd name="T76" fmla="*/ 48 w 89"/>
                <a:gd name="T77" fmla="*/ 63 h 158"/>
                <a:gd name="T78" fmla="*/ 29 w 89"/>
                <a:gd name="T79" fmla="*/ 65 h 158"/>
                <a:gd name="T80" fmla="*/ 18 w 89"/>
                <a:gd name="T81" fmla="*/ 58 h 158"/>
                <a:gd name="T82" fmla="*/ 18 w 89"/>
                <a:gd name="T83" fmla="*/ 28 h 158"/>
                <a:gd name="T84" fmla="*/ 37 w 89"/>
                <a:gd name="T85" fmla="*/ 18 h 158"/>
                <a:gd name="T86" fmla="*/ 62 w 89"/>
                <a:gd name="T87" fmla="*/ 35 h 158"/>
                <a:gd name="T88" fmla="*/ 64 w 89"/>
                <a:gd name="T89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158">
                  <a:moveTo>
                    <a:pt x="0" y="0"/>
                  </a:moveTo>
                  <a:cubicBezTo>
                    <a:pt x="4" y="24"/>
                    <a:pt x="2" y="51"/>
                    <a:pt x="2" y="75"/>
                  </a:cubicBezTo>
                  <a:cubicBezTo>
                    <a:pt x="2" y="92"/>
                    <a:pt x="2" y="111"/>
                    <a:pt x="2" y="129"/>
                  </a:cubicBezTo>
                  <a:cubicBezTo>
                    <a:pt x="2" y="135"/>
                    <a:pt x="2" y="141"/>
                    <a:pt x="2" y="146"/>
                  </a:cubicBezTo>
                  <a:cubicBezTo>
                    <a:pt x="2" y="148"/>
                    <a:pt x="1" y="153"/>
                    <a:pt x="2" y="155"/>
                  </a:cubicBezTo>
                  <a:cubicBezTo>
                    <a:pt x="4" y="158"/>
                    <a:pt x="15" y="154"/>
                    <a:pt x="19" y="153"/>
                  </a:cubicBezTo>
                  <a:cubicBezTo>
                    <a:pt x="29" y="152"/>
                    <a:pt x="41" y="153"/>
                    <a:pt x="53" y="152"/>
                  </a:cubicBezTo>
                  <a:cubicBezTo>
                    <a:pt x="69" y="149"/>
                    <a:pt x="87" y="125"/>
                    <a:pt x="88" y="112"/>
                  </a:cubicBezTo>
                  <a:cubicBezTo>
                    <a:pt x="89" y="92"/>
                    <a:pt x="66" y="86"/>
                    <a:pt x="46" y="81"/>
                  </a:cubicBezTo>
                  <a:cubicBezTo>
                    <a:pt x="62" y="75"/>
                    <a:pt x="74" y="75"/>
                    <a:pt x="79" y="60"/>
                  </a:cubicBezTo>
                  <a:cubicBezTo>
                    <a:pt x="82" y="53"/>
                    <a:pt x="87" y="47"/>
                    <a:pt x="82" y="38"/>
                  </a:cubicBezTo>
                  <a:cubicBezTo>
                    <a:pt x="74" y="21"/>
                    <a:pt x="69" y="11"/>
                    <a:pt x="47" y="8"/>
                  </a:cubicBezTo>
                  <a:cubicBezTo>
                    <a:pt x="31" y="6"/>
                    <a:pt x="1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0" y="116"/>
                  </a:moveTo>
                  <a:cubicBezTo>
                    <a:pt x="70" y="117"/>
                    <a:pt x="67" y="120"/>
                    <a:pt x="67" y="122"/>
                  </a:cubicBezTo>
                  <a:cubicBezTo>
                    <a:pt x="67" y="128"/>
                    <a:pt x="61" y="133"/>
                    <a:pt x="55" y="137"/>
                  </a:cubicBezTo>
                  <a:cubicBezTo>
                    <a:pt x="53" y="139"/>
                    <a:pt x="49" y="139"/>
                    <a:pt x="46" y="140"/>
                  </a:cubicBezTo>
                  <a:cubicBezTo>
                    <a:pt x="37" y="143"/>
                    <a:pt x="30" y="143"/>
                    <a:pt x="21" y="143"/>
                  </a:cubicBezTo>
                  <a:cubicBezTo>
                    <a:pt x="13" y="143"/>
                    <a:pt x="20" y="133"/>
                    <a:pt x="20" y="130"/>
                  </a:cubicBezTo>
                  <a:cubicBezTo>
                    <a:pt x="20" y="124"/>
                    <a:pt x="20" y="118"/>
                    <a:pt x="20" y="112"/>
                  </a:cubicBezTo>
                  <a:cubicBezTo>
                    <a:pt x="20" y="108"/>
                    <a:pt x="15" y="92"/>
                    <a:pt x="23" y="93"/>
                  </a:cubicBezTo>
                  <a:cubicBezTo>
                    <a:pt x="22" y="91"/>
                    <a:pt x="25" y="89"/>
                    <a:pt x="27" y="89"/>
                  </a:cubicBezTo>
                  <a:cubicBezTo>
                    <a:pt x="42" y="93"/>
                    <a:pt x="56" y="92"/>
                    <a:pt x="65" y="104"/>
                  </a:cubicBezTo>
                  <a:cubicBezTo>
                    <a:pt x="68" y="110"/>
                    <a:pt x="70" y="111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0"/>
                  </a:cubicBezTo>
                  <a:cubicBezTo>
                    <a:pt x="27" y="121"/>
                    <a:pt x="27" y="121"/>
                    <a:pt x="28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lose/>
                  <a:moveTo>
                    <a:pt x="64" y="41"/>
                  </a:moveTo>
                  <a:cubicBezTo>
                    <a:pt x="66" y="46"/>
                    <a:pt x="62" y="53"/>
                    <a:pt x="60" y="58"/>
                  </a:cubicBezTo>
                  <a:cubicBezTo>
                    <a:pt x="59" y="59"/>
                    <a:pt x="57" y="59"/>
                    <a:pt x="53" y="61"/>
                  </a:cubicBezTo>
                  <a:cubicBezTo>
                    <a:pt x="52" y="62"/>
                    <a:pt x="50" y="63"/>
                    <a:pt x="48" y="63"/>
                  </a:cubicBezTo>
                  <a:cubicBezTo>
                    <a:pt x="41" y="63"/>
                    <a:pt x="37" y="67"/>
                    <a:pt x="29" y="65"/>
                  </a:cubicBezTo>
                  <a:cubicBezTo>
                    <a:pt x="23" y="63"/>
                    <a:pt x="18" y="64"/>
                    <a:pt x="18" y="58"/>
                  </a:cubicBezTo>
                  <a:cubicBezTo>
                    <a:pt x="18" y="48"/>
                    <a:pt x="18" y="39"/>
                    <a:pt x="18" y="28"/>
                  </a:cubicBezTo>
                  <a:cubicBezTo>
                    <a:pt x="18" y="20"/>
                    <a:pt x="26" y="14"/>
                    <a:pt x="37" y="18"/>
                  </a:cubicBezTo>
                  <a:cubicBezTo>
                    <a:pt x="47" y="22"/>
                    <a:pt x="57" y="28"/>
                    <a:pt x="62" y="35"/>
                  </a:cubicBezTo>
                  <a:cubicBezTo>
                    <a:pt x="63" y="36"/>
                    <a:pt x="63" y="40"/>
                    <a:pt x="64" y="4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96"/>
            <p:cNvSpPr>
              <a:spLocks noEditPoints="1"/>
            </p:cNvSpPr>
            <p:nvPr/>
          </p:nvSpPr>
          <p:spPr bwMode="auto">
            <a:xfrm>
              <a:off x="1838325" y="4819651"/>
              <a:ext cx="109538" cy="180975"/>
            </a:xfrm>
            <a:custGeom>
              <a:avLst/>
              <a:gdLst>
                <a:gd name="T0" fmla="*/ 0 w 109"/>
                <a:gd name="T1" fmla="*/ 164 h 178"/>
                <a:gd name="T2" fmla="*/ 14 w 109"/>
                <a:gd name="T3" fmla="*/ 106 h 178"/>
                <a:gd name="T4" fmla="*/ 28 w 109"/>
                <a:gd name="T5" fmla="*/ 25 h 178"/>
                <a:gd name="T6" fmla="*/ 36 w 109"/>
                <a:gd name="T7" fmla="*/ 1 h 178"/>
                <a:gd name="T8" fmla="*/ 59 w 109"/>
                <a:gd name="T9" fmla="*/ 1 h 178"/>
                <a:gd name="T10" fmla="*/ 73 w 109"/>
                <a:gd name="T11" fmla="*/ 16 h 178"/>
                <a:gd name="T12" fmla="*/ 91 w 109"/>
                <a:gd name="T13" fmla="*/ 59 h 178"/>
                <a:gd name="T14" fmla="*/ 95 w 109"/>
                <a:gd name="T15" fmla="*/ 74 h 178"/>
                <a:gd name="T16" fmla="*/ 97 w 109"/>
                <a:gd name="T17" fmla="*/ 103 h 178"/>
                <a:gd name="T18" fmla="*/ 100 w 109"/>
                <a:gd name="T19" fmla="*/ 123 h 178"/>
                <a:gd name="T20" fmla="*/ 102 w 109"/>
                <a:gd name="T21" fmla="*/ 155 h 178"/>
                <a:gd name="T22" fmla="*/ 85 w 109"/>
                <a:gd name="T23" fmla="*/ 168 h 178"/>
                <a:gd name="T24" fmla="*/ 83 w 109"/>
                <a:gd name="T25" fmla="*/ 122 h 178"/>
                <a:gd name="T26" fmla="*/ 56 w 109"/>
                <a:gd name="T27" fmla="*/ 120 h 178"/>
                <a:gd name="T28" fmla="*/ 26 w 109"/>
                <a:gd name="T29" fmla="*/ 120 h 178"/>
                <a:gd name="T30" fmla="*/ 17 w 109"/>
                <a:gd name="T31" fmla="*/ 152 h 178"/>
                <a:gd name="T32" fmla="*/ 0 w 109"/>
                <a:gd name="T33" fmla="*/ 164 h 178"/>
                <a:gd name="T34" fmla="*/ 0 w 109"/>
                <a:gd name="T35" fmla="*/ 164 h 178"/>
                <a:gd name="T36" fmla="*/ 34 w 109"/>
                <a:gd name="T37" fmla="*/ 101 h 178"/>
                <a:gd name="T38" fmla="*/ 55 w 109"/>
                <a:gd name="T39" fmla="*/ 101 h 178"/>
                <a:gd name="T40" fmla="*/ 67 w 109"/>
                <a:gd name="T41" fmla="*/ 101 h 178"/>
                <a:gd name="T42" fmla="*/ 81 w 109"/>
                <a:gd name="T43" fmla="*/ 79 h 178"/>
                <a:gd name="T44" fmla="*/ 77 w 109"/>
                <a:gd name="T45" fmla="*/ 65 h 178"/>
                <a:gd name="T46" fmla="*/ 69 w 109"/>
                <a:gd name="T47" fmla="*/ 46 h 178"/>
                <a:gd name="T48" fmla="*/ 56 w 109"/>
                <a:gd name="T49" fmla="*/ 28 h 178"/>
                <a:gd name="T50" fmla="*/ 40 w 109"/>
                <a:gd name="T51" fmla="*/ 38 h 178"/>
                <a:gd name="T52" fmla="*/ 39 w 109"/>
                <a:gd name="T53" fmla="*/ 44 h 178"/>
                <a:gd name="T54" fmla="*/ 35 w 109"/>
                <a:gd name="T55" fmla="*/ 79 h 178"/>
                <a:gd name="T56" fmla="*/ 31 w 109"/>
                <a:gd name="T57" fmla="*/ 93 h 178"/>
                <a:gd name="T58" fmla="*/ 34 w 109"/>
                <a:gd name="T59" fmla="*/ 10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78">
                  <a:moveTo>
                    <a:pt x="0" y="164"/>
                  </a:moveTo>
                  <a:cubicBezTo>
                    <a:pt x="3" y="144"/>
                    <a:pt x="9" y="125"/>
                    <a:pt x="14" y="106"/>
                  </a:cubicBezTo>
                  <a:cubicBezTo>
                    <a:pt x="20" y="80"/>
                    <a:pt x="19" y="51"/>
                    <a:pt x="28" y="25"/>
                  </a:cubicBezTo>
                  <a:cubicBezTo>
                    <a:pt x="32" y="17"/>
                    <a:pt x="25" y="1"/>
                    <a:pt x="36" y="1"/>
                  </a:cubicBezTo>
                  <a:cubicBezTo>
                    <a:pt x="44" y="1"/>
                    <a:pt x="50" y="3"/>
                    <a:pt x="59" y="1"/>
                  </a:cubicBezTo>
                  <a:cubicBezTo>
                    <a:pt x="69" y="0"/>
                    <a:pt x="69" y="8"/>
                    <a:pt x="73" y="16"/>
                  </a:cubicBezTo>
                  <a:cubicBezTo>
                    <a:pt x="78" y="29"/>
                    <a:pt x="87" y="45"/>
                    <a:pt x="91" y="59"/>
                  </a:cubicBezTo>
                  <a:cubicBezTo>
                    <a:pt x="92" y="64"/>
                    <a:pt x="93" y="69"/>
                    <a:pt x="95" y="74"/>
                  </a:cubicBezTo>
                  <a:cubicBezTo>
                    <a:pt x="97" y="81"/>
                    <a:pt x="97" y="95"/>
                    <a:pt x="97" y="103"/>
                  </a:cubicBezTo>
                  <a:cubicBezTo>
                    <a:pt x="97" y="110"/>
                    <a:pt x="100" y="116"/>
                    <a:pt x="100" y="123"/>
                  </a:cubicBezTo>
                  <a:cubicBezTo>
                    <a:pt x="100" y="134"/>
                    <a:pt x="99" y="145"/>
                    <a:pt x="102" y="155"/>
                  </a:cubicBezTo>
                  <a:cubicBezTo>
                    <a:pt x="109" y="178"/>
                    <a:pt x="93" y="164"/>
                    <a:pt x="85" y="168"/>
                  </a:cubicBezTo>
                  <a:cubicBezTo>
                    <a:pt x="85" y="161"/>
                    <a:pt x="87" y="125"/>
                    <a:pt x="83" y="122"/>
                  </a:cubicBezTo>
                  <a:cubicBezTo>
                    <a:pt x="82" y="121"/>
                    <a:pt x="58" y="120"/>
                    <a:pt x="56" y="120"/>
                  </a:cubicBezTo>
                  <a:cubicBezTo>
                    <a:pt x="45" y="120"/>
                    <a:pt x="36" y="120"/>
                    <a:pt x="26" y="120"/>
                  </a:cubicBezTo>
                  <a:cubicBezTo>
                    <a:pt x="25" y="132"/>
                    <a:pt x="18" y="141"/>
                    <a:pt x="17" y="152"/>
                  </a:cubicBezTo>
                  <a:cubicBezTo>
                    <a:pt x="16" y="162"/>
                    <a:pt x="11" y="171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  <a:moveTo>
                    <a:pt x="34" y="101"/>
                  </a:moveTo>
                  <a:cubicBezTo>
                    <a:pt x="38" y="107"/>
                    <a:pt x="50" y="103"/>
                    <a:pt x="55" y="101"/>
                  </a:cubicBezTo>
                  <a:cubicBezTo>
                    <a:pt x="59" y="101"/>
                    <a:pt x="63" y="101"/>
                    <a:pt x="67" y="101"/>
                  </a:cubicBezTo>
                  <a:cubicBezTo>
                    <a:pt x="80" y="109"/>
                    <a:pt x="81" y="87"/>
                    <a:pt x="81" y="79"/>
                  </a:cubicBezTo>
                  <a:cubicBezTo>
                    <a:pt x="81" y="77"/>
                    <a:pt x="78" y="66"/>
                    <a:pt x="77" y="65"/>
                  </a:cubicBezTo>
                  <a:cubicBezTo>
                    <a:pt x="73" y="60"/>
                    <a:pt x="73" y="51"/>
                    <a:pt x="69" y="46"/>
                  </a:cubicBezTo>
                  <a:cubicBezTo>
                    <a:pt x="69" y="42"/>
                    <a:pt x="62" y="28"/>
                    <a:pt x="56" y="28"/>
                  </a:cubicBezTo>
                  <a:cubicBezTo>
                    <a:pt x="51" y="28"/>
                    <a:pt x="40" y="26"/>
                    <a:pt x="40" y="38"/>
                  </a:cubicBezTo>
                  <a:cubicBezTo>
                    <a:pt x="40" y="40"/>
                    <a:pt x="39" y="42"/>
                    <a:pt x="39" y="44"/>
                  </a:cubicBezTo>
                  <a:cubicBezTo>
                    <a:pt x="39" y="56"/>
                    <a:pt x="35" y="67"/>
                    <a:pt x="35" y="79"/>
                  </a:cubicBezTo>
                  <a:cubicBezTo>
                    <a:pt x="32" y="84"/>
                    <a:pt x="33" y="88"/>
                    <a:pt x="31" y="93"/>
                  </a:cubicBezTo>
                  <a:cubicBezTo>
                    <a:pt x="30" y="96"/>
                    <a:pt x="31" y="100"/>
                    <a:pt x="34" y="10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97"/>
            <p:cNvSpPr>
              <a:spLocks noEditPoints="1"/>
            </p:cNvSpPr>
            <p:nvPr/>
          </p:nvSpPr>
          <p:spPr bwMode="auto">
            <a:xfrm>
              <a:off x="1700213" y="4818063"/>
              <a:ext cx="104775" cy="153988"/>
            </a:xfrm>
            <a:custGeom>
              <a:avLst/>
              <a:gdLst>
                <a:gd name="T0" fmla="*/ 16 w 103"/>
                <a:gd name="T1" fmla="*/ 42 h 152"/>
                <a:gd name="T2" fmla="*/ 16 w 103"/>
                <a:gd name="T3" fmla="*/ 95 h 152"/>
                <a:gd name="T4" fmla="*/ 16 w 103"/>
                <a:gd name="T5" fmla="*/ 122 h 152"/>
                <a:gd name="T6" fmla="*/ 16 w 103"/>
                <a:gd name="T7" fmla="*/ 134 h 152"/>
                <a:gd name="T8" fmla="*/ 8 w 103"/>
                <a:gd name="T9" fmla="*/ 149 h 152"/>
                <a:gd name="T10" fmla="*/ 37 w 103"/>
                <a:gd name="T11" fmla="*/ 150 h 152"/>
                <a:gd name="T12" fmla="*/ 91 w 103"/>
                <a:gd name="T13" fmla="*/ 127 h 152"/>
                <a:gd name="T14" fmla="*/ 102 w 103"/>
                <a:gd name="T15" fmla="*/ 78 h 152"/>
                <a:gd name="T16" fmla="*/ 70 w 103"/>
                <a:gd name="T17" fmla="*/ 11 h 152"/>
                <a:gd name="T18" fmla="*/ 23 w 103"/>
                <a:gd name="T19" fmla="*/ 5 h 152"/>
                <a:gd name="T20" fmla="*/ 16 w 103"/>
                <a:gd name="T21" fmla="*/ 42 h 152"/>
                <a:gd name="T22" fmla="*/ 16 w 103"/>
                <a:gd name="T23" fmla="*/ 42 h 152"/>
                <a:gd name="T24" fmla="*/ 38 w 103"/>
                <a:gd name="T25" fmla="*/ 32 h 152"/>
                <a:gd name="T26" fmla="*/ 44 w 103"/>
                <a:gd name="T27" fmla="*/ 32 h 152"/>
                <a:gd name="T28" fmla="*/ 59 w 103"/>
                <a:gd name="T29" fmla="*/ 36 h 152"/>
                <a:gd name="T30" fmla="*/ 78 w 103"/>
                <a:gd name="T31" fmla="*/ 52 h 152"/>
                <a:gd name="T32" fmla="*/ 86 w 103"/>
                <a:gd name="T33" fmla="*/ 72 h 152"/>
                <a:gd name="T34" fmla="*/ 86 w 103"/>
                <a:gd name="T35" fmla="*/ 77 h 152"/>
                <a:gd name="T36" fmla="*/ 87 w 103"/>
                <a:gd name="T37" fmla="*/ 94 h 152"/>
                <a:gd name="T38" fmla="*/ 77 w 103"/>
                <a:gd name="T39" fmla="*/ 115 h 152"/>
                <a:gd name="T40" fmla="*/ 51 w 103"/>
                <a:gd name="T41" fmla="*/ 127 h 152"/>
                <a:gd name="T42" fmla="*/ 42 w 103"/>
                <a:gd name="T43" fmla="*/ 128 h 152"/>
                <a:gd name="T44" fmla="*/ 36 w 103"/>
                <a:gd name="T45" fmla="*/ 107 h 152"/>
                <a:gd name="T46" fmla="*/ 34 w 103"/>
                <a:gd name="T47" fmla="*/ 103 h 152"/>
                <a:gd name="T48" fmla="*/ 34 w 103"/>
                <a:gd name="T49" fmla="*/ 35 h 152"/>
                <a:gd name="T50" fmla="*/ 38 w 103"/>
                <a:gd name="T51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152">
                  <a:moveTo>
                    <a:pt x="16" y="42"/>
                  </a:moveTo>
                  <a:cubicBezTo>
                    <a:pt x="16" y="60"/>
                    <a:pt x="16" y="78"/>
                    <a:pt x="16" y="95"/>
                  </a:cubicBezTo>
                  <a:cubicBezTo>
                    <a:pt x="16" y="104"/>
                    <a:pt x="16" y="113"/>
                    <a:pt x="16" y="122"/>
                  </a:cubicBezTo>
                  <a:cubicBezTo>
                    <a:pt x="16" y="124"/>
                    <a:pt x="16" y="132"/>
                    <a:pt x="16" y="134"/>
                  </a:cubicBezTo>
                  <a:cubicBezTo>
                    <a:pt x="14" y="141"/>
                    <a:pt x="9" y="142"/>
                    <a:pt x="8" y="149"/>
                  </a:cubicBezTo>
                  <a:cubicBezTo>
                    <a:pt x="17" y="152"/>
                    <a:pt x="29" y="150"/>
                    <a:pt x="37" y="150"/>
                  </a:cubicBezTo>
                  <a:cubicBezTo>
                    <a:pt x="59" y="150"/>
                    <a:pt x="77" y="146"/>
                    <a:pt x="91" y="127"/>
                  </a:cubicBezTo>
                  <a:cubicBezTo>
                    <a:pt x="100" y="115"/>
                    <a:pt x="103" y="94"/>
                    <a:pt x="102" y="78"/>
                  </a:cubicBezTo>
                  <a:cubicBezTo>
                    <a:pt x="101" y="47"/>
                    <a:pt x="95" y="26"/>
                    <a:pt x="70" y="11"/>
                  </a:cubicBezTo>
                  <a:cubicBezTo>
                    <a:pt x="55" y="3"/>
                    <a:pt x="38" y="8"/>
                    <a:pt x="23" y="5"/>
                  </a:cubicBezTo>
                  <a:cubicBezTo>
                    <a:pt x="0" y="0"/>
                    <a:pt x="16" y="1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38" y="32"/>
                  </a:moveTo>
                  <a:cubicBezTo>
                    <a:pt x="40" y="29"/>
                    <a:pt x="42" y="31"/>
                    <a:pt x="44" y="32"/>
                  </a:cubicBezTo>
                  <a:cubicBezTo>
                    <a:pt x="49" y="32"/>
                    <a:pt x="54" y="33"/>
                    <a:pt x="59" y="36"/>
                  </a:cubicBezTo>
                  <a:cubicBezTo>
                    <a:pt x="66" y="36"/>
                    <a:pt x="74" y="47"/>
                    <a:pt x="78" y="52"/>
                  </a:cubicBezTo>
                  <a:cubicBezTo>
                    <a:pt x="83" y="58"/>
                    <a:pt x="83" y="67"/>
                    <a:pt x="86" y="72"/>
                  </a:cubicBezTo>
                  <a:cubicBezTo>
                    <a:pt x="86" y="74"/>
                    <a:pt x="86" y="75"/>
                    <a:pt x="86" y="77"/>
                  </a:cubicBezTo>
                  <a:cubicBezTo>
                    <a:pt x="88" y="81"/>
                    <a:pt x="87" y="89"/>
                    <a:pt x="87" y="94"/>
                  </a:cubicBezTo>
                  <a:cubicBezTo>
                    <a:pt x="87" y="99"/>
                    <a:pt x="81" y="113"/>
                    <a:pt x="77" y="115"/>
                  </a:cubicBezTo>
                  <a:cubicBezTo>
                    <a:pt x="70" y="124"/>
                    <a:pt x="60" y="124"/>
                    <a:pt x="51" y="127"/>
                  </a:cubicBezTo>
                  <a:cubicBezTo>
                    <a:pt x="50" y="128"/>
                    <a:pt x="43" y="129"/>
                    <a:pt x="42" y="128"/>
                  </a:cubicBezTo>
                  <a:cubicBezTo>
                    <a:pt x="35" y="124"/>
                    <a:pt x="36" y="115"/>
                    <a:pt x="36" y="107"/>
                  </a:cubicBezTo>
                  <a:cubicBezTo>
                    <a:pt x="35" y="106"/>
                    <a:pt x="34" y="105"/>
                    <a:pt x="34" y="103"/>
                  </a:cubicBezTo>
                  <a:cubicBezTo>
                    <a:pt x="34" y="80"/>
                    <a:pt x="34" y="57"/>
                    <a:pt x="34" y="35"/>
                  </a:cubicBezTo>
                  <a:cubicBezTo>
                    <a:pt x="34" y="32"/>
                    <a:pt x="37" y="31"/>
                    <a:pt x="38" y="3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98"/>
            <p:cNvSpPr>
              <a:spLocks/>
            </p:cNvSpPr>
            <p:nvPr/>
          </p:nvSpPr>
          <p:spPr bwMode="auto">
            <a:xfrm>
              <a:off x="1581150" y="4814888"/>
              <a:ext cx="96838" cy="142875"/>
            </a:xfrm>
            <a:custGeom>
              <a:avLst/>
              <a:gdLst>
                <a:gd name="T0" fmla="*/ 2 w 96"/>
                <a:gd name="T1" fmla="*/ 5 h 141"/>
                <a:gd name="T2" fmla="*/ 0 w 96"/>
                <a:gd name="T3" fmla="*/ 139 h 141"/>
                <a:gd name="T4" fmla="*/ 19 w 96"/>
                <a:gd name="T5" fmla="*/ 139 h 141"/>
                <a:gd name="T6" fmla="*/ 17 w 96"/>
                <a:gd name="T7" fmla="*/ 126 h 141"/>
                <a:gd name="T8" fmla="*/ 15 w 96"/>
                <a:gd name="T9" fmla="*/ 88 h 141"/>
                <a:gd name="T10" fmla="*/ 62 w 96"/>
                <a:gd name="T11" fmla="*/ 85 h 141"/>
                <a:gd name="T12" fmla="*/ 64 w 96"/>
                <a:gd name="T13" fmla="*/ 141 h 141"/>
                <a:gd name="T14" fmla="*/ 91 w 96"/>
                <a:gd name="T15" fmla="*/ 139 h 141"/>
                <a:gd name="T16" fmla="*/ 91 w 96"/>
                <a:gd name="T17" fmla="*/ 68 h 141"/>
                <a:gd name="T18" fmla="*/ 92 w 96"/>
                <a:gd name="T19" fmla="*/ 8 h 141"/>
                <a:gd name="T20" fmla="*/ 80 w 96"/>
                <a:gd name="T21" fmla="*/ 3 h 141"/>
                <a:gd name="T22" fmla="*/ 64 w 96"/>
                <a:gd name="T23" fmla="*/ 1 h 141"/>
                <a:gd name="T24" fmla="*/ 61 w 96"/>
                <a:gd name="T25" fmla="*/ 12 h 141"/>
                <a:gd name="T26" fmla="*/ 60 w 96"/>
                <a:gd name="T27" fmla="*/ 60 h 141"/>
                <a:gd name="T28" fmla="*/ 43 w 96"/>
                <a:gd name="T29" fmla="*/ 63 h 141"/>
                <a:gd name="T30" fmla="*/ 22 w 96"/>
                <a:gd name="T31" fmla="*/ 63 h 141"/>
                <a:gd name="T32" fmla="*/ 17 w 96"/>
                <a:gd name="T33" fmla="*/ 2 h 141"/>
                <a:gd name="T34" fmla="*/ 10 w 96"/>
                <a:gd name="T35" fmla="*/ 2 h 141"/>
                <a:gd name="T36" fmla="*/ 2 w 96"/>
                <a:gd name="T37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141">
                  <a:moveTo>
                    <a:pt x="2" y="5"/>
                  </a:moveTo>
                  <a:cubicBezTo>
                    <a:pt x="2" y="50"/>
                    <a:pt x="0" y="95"/>
                    <a:pt x="0" y="139"/>
                  </a:cubicBezTo>
                  <a:cubicBezTo>
                    <a:pt x="5" y="141"/>
                    <a:pt x="14" y="139"/>
                    <a:pt x="19" y="139"/>
                  </a:cubicBezTo>
                  <a:cubicBezTo>
                    <a:pt x="19" y="134"/>
                    <a:pt x="17" y="131"/>
                    <a:pt x="17" y="126"/>
                  </a:cubicBezTo>
                  <a:cubicBezTo>
                    <a:pt x="16" y="113"/>
                    <a:pt x="15" y="101"/>
                    <a:pt x="15" y="88"/>
                  </a:cubicBezTo>
                  <a:cubicBezTo>
                    <a:pt x="30" y="88"/>
                    <a:pt x="48" y="90"/>
                    <a:pt x="62" y="85"/>
                  </a:cubicBezTo>
                  <a:cubicBezTo>
                    <a:pt x="67" y="100"/>
                    <a:pt x="64" y="124"/>
                    <a:pt x="64" y="141"/>
                  </a:cubicBezTo>
                  <a:cubicBezTo>
                    <a:pt x="72" y="139"/>
                    <a:pt x="81" y="139"/>
                    <a:pt x="91" y="139"/>
                  </a:cubicBezTo>
                  <a:cubicBezTo>
                    <a:pt x="96" y="118"/>
                    <a:pt x="91" y="90"/>
                    <a:pt x="91" y="68"/>
                  </a:cubicBezTo>
                  <a:cubicBezTo>
                    <a:pt x="91" y="48"/>
                    <a:pt x="92" y="28"/>
                    <a:pt x="92" y="8"/>
                  </a:cubicBezTo>
                  <a:cubicBezTo>
                    <a:pt x="88" y="7"/>
                    <a:pt x="83" y="4"/>
                    <a:pt x="80" y="3"/>
                  </a:cubicBezTo>
                  <a:cubicBezTo>
                    <a:pt x="74" y="2"/>
                    <a:pt x="70" y="2"/>
                    <a:pt x="64" y="1"/>
                  </a:cubicBezTo>
                  <a:cubicBezTo>
                    <a:pt x="60" y="6"/>
                    <a:pt x="61" y="6"/>
                    <a:pt x="61" y="12"/>
                  </a:cubicBezTo>
                  <a:cubicBezTo>
                    <a:pt x="61" y="29"/>
                    <a:pt x="61" y="45"/>
                    <a:pt x="60" y="60"/>
                  </a:cubicBezTo>
                  <a:cubicBezTo>
                    <a:pt x="54" y="60"/>
                    <a:pt x="49" y="63"/>
                    <a:pt x="43" y="63"/>
                  </a:cubicBezTo>
                  <a:cubicBezTo>
                    <a:pt x="35" y="63"/>
                    <a:pt x="28" y="63"/>
                    <a:pt x="22" y="63"/>
                  </a:cubicBezTo>
                  <a:cubicBezTo>
                    <a:pt x="18" y="44"/>
                    <a:pt x="17" y="22"/>
                    <a:pt x="17" y="2"/>
                  </a:cubicBezTo>
                  <a:cubicBezTo>
                    <a:pt x="14" y="2"/>
                    <a:pt x="13" y="2"/>
                    <a:pt x="10" y="2"/>
                  </a:cubicBezTo>
                  <a:cubicBezTo>
                    <a:pt x="5" y="2"/>
                    <a:pt x="4" y="0"/>
                    <a:pt x="2" y="5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99"/>
            <p:cNvSpPr>
              <a:spLocks/>
            </p:cNvSpPr>
            <p:nvPr/>
          </p:nvSpPr>
          <p:spPr bwMode="auto">
            <a:xfrm>
              <a:off x="1217613" y="4819651"/>
              <a:ext cx="53975" cy="155575"/>
            </a:xfrm>
            <a:custGeom>
              <a:avLst/>
              <a:gdLst>
                <a:gd name="T0" fmla="*/ 0 w 53"/>
                <a:gd name="T1" fmla="*/ 6 h 153"/>
                <a:gd name="T2" fmla="*/ 53 w 53"/>
                <a:gd name="T3" fmla="*/ 5 h 153"/>
                <a:gd name="T4" fmla="*/ 40 w 53"/>
                <a:gd name="T5" fmla="*/ 26 h 153"/>
                <a:gd name="T6" fmla="*/ 36 w 53"/>
                <a:gd name="T7" fmla="*/ 68 h 153"/>
                <a:gd name="T8" fmla="*/ 36 w 53"/>
                <a:gd name="T9" fmla="*/ 130 h 153"/>
                <a:gd name="T10" fmla="*/ 42 w 53"/>
                <a:gd name="T11" fmla="*/ 144 h 153"/>
                <a:gd name="T12" fmla="*/ 22 w 53"/>
                <a:gd name="T13" fmla="*/ 148 h 153"/>
                <a:gd name="T14" fmla="*/ 1 w 53"/>
                <a:gd name="T15" fmla="*/ 146 h 153"/>
                <a:gd name="T16" fmla="*/ 11 w 53"/>
                <a:gd name="T17" fmla="*/ 130 h 153"/>
                <a:gd name="T18" fmla="*/ 13 w 53"/>
                <a:gd name="T19" fmla="*/ 99 h 153"/>
                <a:gd name="T20" fmla="*/ 12 w 53"/>
                <a:gd name="T21" fmla="*/ 50 h 153"/>
                <a:gd name="T22" fmla="*/ 12 w 53"/>
                <a:gd name="T23" fmla="*/ 27 h 153"/>
                <a:gd name="T24" fmla="*/ 5 w 53"/>
                <a:gd name="T25" fmla="*/ 16 h 153"/>
                <a:gd name="T26" fmla="*/ 0 w 53"/>
                <a:gd name="T27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53">
                  <a:moveTo>
                    <a:pt x="0" y="6"/>
                  </a:moveTo>
                  <a:cubicBezTo>
                    <a:pt x="17" y="1"/>
                    <a:pt x="36" y="5"/>
                    <a:pt x="53" y="5"/>
                  </a:cubicBezTo>
                  <a:cubicBezTo>
                    <a:pt x="50" y="13"/>
                    <a:pt x="40" y="19"/>
                    <a:pt x="40" y="26"/>
                  </a:cubicBezTo>
                  <a:cubicBezTo>
                    <a:pt x="39" y="40"/>
                    <a:pt x="36" y="54"/>
                    <a:pt x="36" y="68"/>
                  </a:cubicBezTo>
                  <a:cubicBezTo>
                    <a:pt x="34" y="88"/>
                    <a:pt x="35" y="110"/>
                    <a:pt x="36" y="130"/>
                  </a:cubicBezTo>
                  <a:cubicBezTo>
                    <a:pt x="36" y="136"/>
                    <a:pt x="40" y="140"/>
                    <a:pt x="42" y="144"/>
                  </a:cubicBezTo>
                  <a:cubicBezTo>
                    <a:pt x="44" y="153"/>
                    <a:pt x="26" y="148"/>
                    <a:pt x="22" y="148"/>
                  </a:cubicBezTo>
                  <a:cubicBezTo>
                    <a:pt x="16" y="148"/>
                    <a:pt x="6" y="148"/>
                    <a:pt x="1" y="146"/>
                  </a:cubicBezTo>
                  <a:cubicBezTo>
                    <a:pt x="1" y="140"/>
                    <a:pt x="8" y="134"/>
                    <a:pt x="11" y="130"/>
                  </a:cubicBezTo>
                  <a:cubicBezTo>
                    <a:pt x="15" y="124"/>
                    <a:pt x="14" y="105"/>
                    <a:pt x="13" y="99"/>
                  </a:cubicBezTo>
                  <a:cubicBezTo>
                    <a:pt x="10" y="83"/>
                    <a:pt x="11" y="66"/>
                    <a:pt x="12" y="50"/>
                  </a:cubicBezTo>
                  <a:cubicBezTo>
                    <a:pt x="12" y="42"/>
                    <a:pt x="12" y="34"/>
                    <a:pt x="12" y="27"/>
                  </a:cubicBezTo>
                  <a:cubicBezTo>
                    <a:pt x="11" y="19"/>
                    <a:pt x="8" y="22"/>
                    <a:pt x="5" y="16"/>
                  </a:cubicBezTo>
                  <a:cubicBezTo>
                    <a:pt x="4" y="13"/>
                    <a:pt x="4" y="0"/>
                    <a:pt x="0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00"/>
            <p:cNvSpPr>
              <a:spLocks noEditPoints="1"/>
            </p:cNvSpPr>
            <p:nvPr/>
          </p:nvSpPr>
          <p:spPr bwMode="auto">
            <a:xfrm>
              <a:off x="1304925" y="4814888"/>
              <a:ext cx="120650" cy="173038"/>
            </a:xfrm>
            <a:custGeom>
              <a:avLst/>
              <a:gdLst>
                <a:gd name="T0" fmla="*/ 5 w 118"/>
                <a:gd name="T1" fmla="*/ 22 h 170"/>
                <a:gd name="T2" fmla="*/ 5 w 118"/>
                <a:gd name="T3" fmla="*/ 59 h 170"/>
                <a:gd name="T4" fmla="*/ 2 w 118"/>
                <a:gd name="T5" fmla="*/ 111 h 170"/>
                <a:gd name="T6" fmla="*/ 0 w 118"/>
                <a:gd name="T7" fmla="*/ 162 h 170"/>
                <a:gd name="T8" fmla="*/ 30 w 118"/>
                <a:gd name="T9" fmla="*/ 164 h 170"/>
                <a:gd name="T10" fmla="*/ 34 w 118"/>
                <a:gd name="T11" fmla="*/ 100 h 170"/>
                <a:gd name="T12" fmla="*/ 53 w 118"/>
                <a:gd name="T13" fmla="*/ 126 h 170"/>
                <a:gd name="T14" fmla="*/ 66 w 118"/>
                <a:gd name="T15" fmla="*/ 145 h 170"/>
                <a:gd name="T16" fmla="*/ 75 w 118"/>
                <a:gd name="T17" fmla="*/ 157 h 170"/>
                <a:gd name="T18" fmla="*/ 83 w 118"/>
                <a:gd name="T19" fmla="*/ 166 h 170"/>
                <a:gd name="T20" fmla="*/ 98 w 118"/>
                <a:gd name="T21" fmla="*/ 167 h 170"/>
                <a:gd name="T22" fmla="*/ 113 w 118"/>
                <a:gd name="T23" fmla="*/ 170 h 170"/>
                <a:gd name="T24" fmla="*/ 89 w 118"/>
                <a:gd name="T25" fmla="*/ 128 h 170"/>
                <a:gd name="T26" fmla="*/ 78 w 118"/>
                <a:gd name="T27" fmla="*/ 106 h 170"/>
                <a:gd name="T28" fmla="*/ 67 w 118"/>
                <a:gd name="T29" fmla="*/ 87 h 170"/>
                <a:gd name="T30" fmla="*/ 111 w 118"/>
                <a:gd name="T31" fmla="*/ 64 h 170"/>
                <a:gd name="T32" fmla="*/ 98 w 118"/>
                <a:gd name="T33" fmla="*/ 21 h 170"/>
                <a:gd name="T34" fmla="*/ 70 w 118"/>
                <a:gd name="T35" fmla="*/ 6 h 170"/>
                <a:gd name="T36" fmla="*/ 27 w 118"/>
                <a:gd name="T37" fmla="*/ 2 h 170"/>
                <a:gd name="T38" fmla="*/ 8 w 118"/>
                <a:gd name="T39" fmla="*/ 2 h 170"/>
                <a:gd name="T40" fmla="*/ 5 w 118"/>
                <a:gd name="T41" fmla="*/ 22 h 170"/>
                <a:gd name="T42" fmla="*/ 5 w 118"/>
                <a:gd name="T43" fmla="*/ 22 h 170"/>
                <a:gd name="T44" fmla="*/ 30 w 118"/>
                <a:gd name="T45" fmla="*/ 24 h 170"/>
                <a:gd name="T46" fmla="*/ 45 w 118"/>
                <a:gd name="T47" fmla="*/ 22 h 170"/>
                <a:gd name="T48" fmla="*/ 62 w 118"/>
                <a:gd name="T49" fmla="*/ 26 h 170"/>
                <a:gd name="T50" fmla="*/ 87 w 118"/>
                <a:gd name="T51" fmla="*/ 44 h 170"/>
                <a:gd name="T52" fmla="*/ 89 w 118"/>
                <a:gd name="T53" fmla="*/ 56 h 170"/>
                <a:gd name="T54" fmla="*/ 54 w 118"/>
                <a:gd name="T55" fmla="*/ 73 h 170"/>
                <a:gd name="T56" fmla="*/ 25 w 118"/>
                <a:gd name="T57" fmla="*/ 68 h 170"/>
                <a:gd name="T58" fmla="*/ 25 w 118"/>
                <a:gd name="T59" fmla="*/ 26 h 170"/>
                <a:gd name="T60" fmla="*/ 30 w 118"/>
                <a:gd name="T61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170">
                  <a:moveTo>
                    <a:pt x="5" y="22"/>
                  </a:moveTo>
                  <a:cubicBezTo>
                    <a:pt x="7" y="34"/>
                    <a:pt x="7" y="48"/>
                    <a:pt x="5" y="59"/>
                  </a:cubicBezTo>
                  <a:cubicBezTo>
                    <a:pt x="1" y="75"/>
                    <a:pt x="4" y="94"/>
                    <a:pt x="2" y="111"/>
                  </a:cubicBezTo>
                  <a:cubicBezTo>
                    <a:pt x="0" y="129"/>
                    <a:pt x="0" y="145"/>
                    <a:pt x="0" y="162"/>
                  </a:cubicBezTo>
                  <a:cubicBezTo>
                    <a:pt x="10" y="162"/>
                    <a:pt x="20" y="162"/>
                    <a:pt x="30" y="164"/>
                  </a:cubicBezTo>
                  <a:cubicBezTo>
                    <a:pt x="29" y="146"/>
                    <a:pt x="22" y="112"/>
                    <a:pt x="34" y="100"/>
                  </a:cubicBezTo>
                  <a:cubicBezTo>
                    <a:pt x="40" y="109"/>
                    <a:pt x="47" y="119"/>
                    <a:pt x="53" y="126"/>
                  </a:cubicBezTo>
                  <a:cubicBezTo>
                    <a:pt x="58" y="132"/>
                    <a:pt x="62" y="139"/>
                    <a:pt x="66" y="145"/>
                  </a:cubicBezTo>
                  <a:cubicBezTo>
                    <a:pt x="68" y="149"/>
                    <a:pt x="73" y="153"/>
                    <a:pt x="75" y="157"/>
                  </a:cubicBezTo>
                  <a:cubicBezTo>
                    <a:pt x="78" y="161"/>
                    <a:pt x="76" y="164"/>
                    <a:pt x="83" y="166"/>
                  </a:cubicBezTo>
                  <a:cubicBezTo>
                    <a:pt x="88" y="167"/>
                    <a:pt x="93" y="166"/>
                    <a:pt x="98" y="167"/>
                  </a:cubicBezTo>
                  <a:cubicBezTo>
                    <a:pt x="103" y="169"/>
                    <a:pt x="107" y="170"/>
                    <a:pt x="113" y="170"/>
                  </a:cubicBezTo>
                  <a:cubicBezTo>
                    <a:pt x="112" y="157"/>
                    <a:pt x="95" y="138"/>
                    <a:pt x="89" y="128"/>
                  </a:cubicBezTo>
                  <a:cubicBezTo>
                    <a:pt x="85" y="121"/>
                    <a:pt x="82" y="113"/>
                    <a:pt x="78" y="106"/>
                  </a:cubicBezTo>
                  <a:cubicBezTo>
                    <a:pt x="75" y="100"/>
                    <a:pt x="70" y="92"/>
                    <a:pt x="67" y="87"/>
                  </a:cubicBezTo>
                  <a:cubicBezTo>
                    <a:pt x="82" y="84"/>
                    <a:pt x="106" y="81"/>
                    <a:pt x="111" y="64"/>
                  </a:cubicBezTo>
                  <a:cubicBezTo>
                    <a:pt x="118" y="47"/>
                    <a:pt x="108" y="32"/>
                    <a:pt x="98" y="21"/>
                  </a:cubicBezTo>
                  <a:cubicBezTo>
                    <a:pt x="91" y="13"/>
                    <a:pt x="80" y="10"/>
                    <a:pt x="70" y="6"/>
                  </a:cubicBezTo>
                  <a:cubicBezTo>
                    <a:pt x="55" y="2"/>
                    <a:pt x="43" y="2"/>
                    <a:pt x="27" y="2"/>
                  </a:cubicBezTo>
                  <a:cubicBezTo>
                    <a:pt x="23" y="2"/>
                    <a:pt x="10" y="0"/>
                    <a:pt x="8" y="2"/>
                  </a:cubicBezTo>
                  <a:cubicBezTo>
                    <a:pt x="2" y="5"/>
                    <a:pt x="8" y="20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30" y="24"/>
                  </a:moveTo>
                  <a:cubicBezTo>
                    <a:pt x="33" y="20"/>
                    <a:pt x="40" y="22"/>
                    <a:pt x="45" y="22"/>
                  </a:cubicBezTo>
                  <a:cubicBezTo>
                    <a:pt x="52" y="22"/>
                    <a:pt x="56" y="22"/>
                    <a:pt x="62" y="26"/>
                  </a:cubicBezTo>
                  <a:cubicBezTo>
                    <a:pt x="72" y="26"/>
                    <a:pt x="87" y="30"/>
                    <a:pt x="87" y="44"/>
                  </a:cubicBezTo>
                  <a:cubicBezTo>
                    <a:pt x="91" y="46"/>
                    <a:pt x="92" y="53"/>
                    <a:pt x="89" y="56"/>
                  </a:cubicBezTo>
                  <a:cubicBezTo>
                    <a:pt x="83" y="73"/>
                    <a:pt x="68" y="73"/>
                    <a:pt x="54" y="73"/>
                  </a:cubicBezTo>
                  <a:cubicBezTo>
                    <a:pt x="50" y="75"/>
                    <a:pt x="25" y="83"/>
                    <a:pt x="25" y="68"/>
                  </a:cubicBezTo>
                  <a:cubicBezTo>
                    <a:pt x="25" y="55"/>
                    <a:pt x="25" y="40"/>
                    <a:pt x="25" y="26"/>
                  </a:cubicBezTo>
                  <a:cubicBezTo>
                    <a:pt x="25" y="23"/>
                    <a:pt x="29" y="22"/>
                    <a:pt x="30" y="2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01"/>
            <p:cNvSpPr>
              <a:spLocks/>
            </p:cNvSpPr>
            <p:nvPr/>
          </p:nvSpPr>
          <p:spPr bwMode="auto">
            <a:xfrm>
              <a:off x="1438275" y="4808538"/>
              <a:ext cx="111125" cy="155575"/>
            </a:xfrm>
            <a:custGeom>
              <a:avLst/>
              <a:gdLst>
                <a:gd name="T0" fmla="*/ 4 w 109"/>
                <a:gd name="T1" fmla="*/ 2 h 154"/>
                <a:gd name="T2" fmla="*/ 4 w 109"/>
                <a:gd name="T3" fmla="*/ 43 h 154"/>
                <a:gd name="T4" fmla="*/ 45 w 109"/>
                <a:gd name="T5" fmla="*/ 42 h 154"/>
                <a:gd name="T6" fmla="*/ 45 w 109"/>
                <a:gd name="T7" fmla="*/ 52 h 154"/>
                <a:gd name="T8" fmla="*/ 45 w 109"/>
                <a:gd name="T9" fmla="*/ 79 h 154"/>
                <a:gd name="T10" fmla="*/ 43 w 109"/>
                <a:gd name="T11" fmla="*/ 97 h 154"/>
                <a:gd name="T12" fmla="*/ 43 w 109"/>
                <a:gd name="T13" fmla="*/ 150 h 154"/>
                <a:gd name="T14" fmla="*/ 62 w 109"/>
                <a:gd name="T15" fmla="*/ 154 h 154"/>
                <a:gd name="T16" fmla="*/ 66 w 109"/>
                <a:gd name="T17" fmla="*/ 125 h 154"/>
                <a:gd name="T18" fmla="*/ 66 w 109"/>
                <a:gd name="T19" fmla="*/ 79 h 154"/>
                <a:gd name="T20" fmla="*/ 66 w 109"/>
                <a:gd name="T21" fmla="*/ 60 h 154"/>
                <a:gd name="T22" fmla="*/ 67 w 109"/>
                <a:gd name="T23" fmla="*/ 48 h 154"/>
                <a:gd name="T24" fmla="*/ 67 w 109"/>
                <a:gd name="T25" fmla="*/ 37 h 154"/>
                <a:gd name="T26" fmla="*/ 90 w 109"/>
                <a:gd name="T27" fmla="*/ 32 h 154"/>
                <a:gd name="T28" fmla="*/ 107 w 109"/>
                <a:gd name="T29" fmla="*/ 29 h 154"/>
                <a:gd name="T30" fmla="*/ 107 w 109"/>
                <a:gd name="T31" fmla="*/ 2 h 154"/>
                <a:gd name="T32" fmla="*/ 94 w 109"/>
                <a:gd name="T33" fmla="*/ 2 h 154"/>
                <a:gd name="T34" fmla="*/ 45 w 109"/>
                <a:gd name="T35" fmla="*/ 1 h 154"/>
                <a:gd name="T36" fmla="*/ 23 w 109"/>
                <a:gd name="T37" fmla="*/ 2 h 154"/>
                <a:gd name="T38" fmla="*/ 14 w 109"/>
                <a:gd name="T39" fmla="*/ 2 h 154"/>
                <a:gd name="T40" fmla="*/ 9 w 109"/>
                <a:gd name="T41" fmla="*/ 2 h 154"/>
                <a:gd name="T42" fmla="*/ 4 w 109"/>
                <a:gd name="T4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54">
                  <a:moveTo>
                    <a:pt x="4" y="2"/>
                  </a:moveTo>
                  <a:cubicBezTo>
                    <a:pt x="6" y="16"/>
                    <a:pt x="4" y="30"/>
                    <a:pt x="4" y="43"/>
                  </a:cubicBezTo>
                  <a:cubicBezTo>
                    <a:pt x="18" y="42"/>
                    <a:pt x="30" y="42"/>
                    <a:pt x="45" y="42"/>
                  </a:cubicBezTo>
                  <a:cubicBezTo>
                    <a:pt x="45" y="46"/>
                    <a:pt x="45" y="47"/>
                    <a:pt x="45" y="52"/>
                  </a:cubicBezTo>
                  <a:cubicBezTo>
                    <a:pt x="42" y="61"/>
                    <a:pt x="43" y="70"/>
                    <a:pt x="45" y="79"/>
                  </a:cubicBezTo>
                  <a:cubicBezTo>
                    <a:pt x="46" y="85"/>
                    <a:pt x="43" y="91"/>
                    <a:pt x="43" y="97"/>
                  </a:cubicBezTo>
                  <a:cubicBezTo>
                    <a:pt x="43" y="115"/>
                    <a:pt x="43" y="132"/>
                    <a:pt x="43" y="150"/>
                  </a:cubicBezTo>
                  <a:cubicBezTo>
                    <a:pt x="50" y="153"/>
                    <a:pt x="55" y="154"/>
                    <a:pt x="62" y="154"/>
                  </a:cubicBezTo>
                  <a:cubicBezTo>
                    <a:pt x="66" y="144"/>
                    <a:pt x="64" y="135"/>
                    <a:pt x="66" y="125"/>
                  </a:cubicBezTo>
                  <a:cubicBezTo>
                    <a:pt x="68" y="112"/>
                    <a:pt x="66" y="94"/>
                    <a:pt x="66" y="79"/>
                  </a:cubicBezTo>
                  <a:cubicBezTo>
                    <a:pt x="66" y="73"/>
                    <a:pt x="66" y="66"/>
                    <a:pt x="66" y="60"/>
                  </a:cubicBezTo>
                  <a:cubicBezTo>
                    <a:pt x="66" y="55"/>
                    <a:pt x="67" y="52"/>
                    <a:pt x="67" y="48"/>
                  </a:cubicBezTo>
                  <a:cubicBezTo>
                    <a:pt x="68" y="41"/>
                    <a:pt x="69" y="43"/>
                    <a:pt x="67" y="37"/>
                  </a:cubicBezTo>
                  <a:cubicBezTo>
                    <a:pt x="75" y="36"/>
                    <a:pt x="82" y="32"/>
                    <a:pt x="90" y="32"/>
                  </a:cubicBezTo>
                  <a:cubicBezTo>
                    <a:pt x="96" y="32"/>
                    <a:pt x="101" y="30"/>
                    <a:pt x="107" y="29"/>
                  </a:cubicBezTo>
                  <a:cubicBezTo>
                    <a:pt x="107" y="21"/>
                    <a:pt x="109" y="10"/>
                    <a:pt x="107" y="2"/>
                  </a:cubicBezTo>
                  <a:cubicBezTo>
                    <a:pt x="102" y="0"/>
                    <a:pt x="99" y="2"/>
                    <a:pt x="94" y="2"/>
                  </a:cubicBezTo>
                  <a:cubicBezTo>
                    <a:pt x="78" y="1"/>
                    <a:pt x="62" y="1"/>
                    <a:pt x="45" y="1"/>
                  </a:cubicBezTo>
                  <a:cubicBezTo>
                    <a:pt x="37" y="1"/>
                    <a:pt x="31" y="2"/>
                    <a:pt x="23" y="2"/>
                  </a:cubicBezTo>
                  <a:cubicBezTo>
                    <a:pt x="20" y="2"/>
                    <a:pt x="17" y="2"/>
                    <a:pt x="14" y="2"/>
                  </a:cubicBezTo>
                  <a:cubicBezTo>
                    <a:pt x="13" y="2"/>
                    <a:pt x="11" y="2"/>
                    <a:pt x="9" y="2"/>
                  </a:cubicBezTo>
                  <a:cubicBezTo>
                    <a:pt x="7" y="2"/>
                    <a:pt x="0" y="0"/>
                    <a:pt x="4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02"/>
            <p:cNvSpPr>
              <a:spLocks/>
            </p:cNvSpPr>
            <p:nvPr/>
          </p:nvSpPr>
          <p:spPr bwMode="auto">
            <a:xfrm>
              <a:off x="1958975" y="4808538"/>
              <a:ext cx="136525" cy="166688"/>
            </a:xfrm>
            <a:custGeom>
              <a:avLst/>
              <a:gdLst>
                <a:gd name="T0" fmla="*/ 36 w 135"/>
                <a:gd name="T1" fmla="*/ 62 h 164"/>
                <a:gd name="T2" fmla="*/ 48 w 135"/>
                <a:gd name="T3" fmla="*/ 97 h 164"/>
                <a:gd name="T4" fmla="*/ 48 w 135"/>
                <a:gd name="T5" fmla="*/ 127 h 164"/>
                <a:gd name="T6" fmla="*/ 48 w 135"/>
                <a:gd name="T7" fmla="*/ 147 h 164"/>
                <a:gd name="T8" fmla="*/ 40 w 135"/>
                <a:gd name="T9" fmla="*/ 163 h 164"/>
                <a:gd name="T10" fmla="*/ 84 w 135"/>
                <a:gd name="T11" fmla="*/ 161 h 164"/>
                <a:gd name="T12" fmla="*/ 70 w 135"/>
                <a:gd name="T13" fmla="*/ 147 h 164"/>
                <a:gd name="T14" fmla="*/ 70 w 135"/>
                <a:gd name="T15" fmla="*/ 113 h 164"/>
                <a:gd name="T16" fmla="*/ 76 w 135"/>
                <a:gd name="T17" fmla="*/ 89 h 164"/>
                <a:gd name="T18" fmla="*/ 105 w 135"/>
                <a:gd name="T19" fmla="*/ 52 h 164"/>
                <a:gd name="T20" fmla="*/ 135 w 135"/>
                <a:gd name="T21" fmla="*/ 15 h 164"/>
                <a:gd name="T22" fmla="*/ 113 w 135"/>
                <a:gd name="T23" fmla="*/ 12 h 164"/>
                <a:gd name="T24" fmla="*/ 96 w 135"/>
                <a:gd name="T25" fmla="*/ 12 h 164"/>
                <a:gd name="T26" fmla="*/ 93 w 135"/>
                <a:gd name="T27" fmla="*/ 14 h 164"/>
                <a:gd name="T28" fmla="*/ 90 w 135"/>
                <a:gd name="T29" fmla="*/ 26 h 164"/>
                <a:gd name="T30" fmla="*/ 63 w 135"/>
                <a:gd name="T31" fmla="*/ 66 h 164"/>
                <a:gd name="T32" fmla="*/ 42 w 135"/>
                <a:gd name="T33" fmla="*/ 20 h 164"/>
                <a:gd name="T34" fmla="*/ 32 w 135"/>
                <a:gd name="T35" fmla="*/ 2 h 164"/>
                <a:gd name="T36" fmla="*/ 36 w 135"/>
                <a:gd name="T37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64">
                  <a:moveTo>
                    <a:pt x="36" y="62"/>
                  </a:moveTo>
                  <a:cubicBezTo>
                    <a:pt x="42" y="75"/>
                    <a:pt x="48" y="82"/>
                    <a:pt x="48" y="97"/>
                  </a:cubicBezTo>
                  <a:cubicBezTo>
                    <a:pt x="48" y="107"/>
                    <a:pt x="48" y="118"/>
                    <a:pt x="48" y="127"/>
                  </a:cubicBezTo>
                  <a:cubicBezTo>
                    <a:pt x="48" y="131"/>
                    <a:pt x="48" y="143"/>
                    <a:pt x="48" y="147"/>
                  </a:cubicBezTo>
                  <a:cubicBezTo>
                    <a:pt x="46" y="150"/>
                    <a:pt x="38" y="159"/>
                    <a:pt x="40" y="163"/>
                  </a:cubicBezTo>
                  <a:cubicBezTo>
                    <a:pt x="41" y="164"/>
                    <a:pt x="78" y="161"/>
                    <a:pt x="84" y="161"/>
                  </a:cubicBezTo>
                  <a:cubicBezTo>
                    <a:pt x="80" y="156"/>
                    <a:pt x="71" y="152"/>
                    <a:pt x="70" y="147"/>
                  </a:cubicBezTo>
                  <a:cubicBezTo>
                    <a:pt x="68" y="139"/>
                    <a:pt x="70" y="122"/>
                    <a:pt x="70" y="113"/>
                  </a:cubicBezTo>
                  <a:cubicBezTo>
                    <a:pt x="70" y="101"/>
                    <a:pt x="68" y="95"/>
                    <a:pt x="76" y="89"/>
                  </a:cubicBezTo>
                  <a:cubicBezTo>
                    <a:pt x="88" y="80"/>
                    <a:pt x="97" y="65"/>
                    <a:pt x="105" y="52"/>
                  </a:cubicBezTo>
                  <a:cubicBezTo>
                    <a:pt x="115" y="38"/>
                    <a:pt x="125" y="28"/>
                    <a:pt x="135" y="15"/>
                  </a:cubicBezTo>
                  <a:cubicBezTo>
                    <a:pt x="127" y="15"/>
                    <a:pt x="121" y="12"/>
                    <a:pt x="113" y="12"/>
                  </a:cubicBezTo>
                  <a:cubicBezTo>
                    <a:pt x="109" y="11"/>
                    <a:pt x="101" y="11"/>
                    <a:pt x="96" y="12"/>
                  </a:cubicBezTo>
                  <a:cubicBezTo>
                    <a:pt x="95" y="12"/>
                    <a:pt x="93" y="12"/>
                    <a:pt x="93" y="14"/>
                  </a:cubicBezTo>
                  <a:cubicBezTo>
                    <a:pt x="94" y="21"/>
                    <a:pt x="94" y="18"/>
                    <a:pt x="90" y="26"/>
                  </a:cubicBezTo>
                  <a:cubicBezTo>
                    <a:pt x="83" y="41"/>
                    <a:pt x="73" y="56"/>
                    <a:pt x="63" y="66"/>
                  </a:cubicBezTo>
                  <a:cubicBezTo>
                    <a:pt x="56" y="50"/>
                    <a:pt x="47" y="37"/>
                    <a:pt x="42" y="20"/>
                  </a:cubicBezTo>
                  <a:cubicBezTo>
                    <a:pt x="40" y="13"/>
                    <a:pt x="41" y="0"/>
                    <a:pt x="32" y="2"/>
                  </a:cubicBezTo>
                  <a:cubicBezTo>
                    <a:pt x="0" y="13"/>
                    <a:pt x="9" y="5"/>
                    <a:pt x="36" y="6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3"/>
            <p:cNvSpPr>
              <a:spLocks/>
            </p:cNvSpPr>
            <p:nvPr/>
          </p:nvSpPr>
          <p:spPr bwMode="auto">
            <a:xfrm>
              <a:off x="2133600" y="4791076"/>
              <a:ext cx="26988" cy="152400"/>
            </a:xfrm>
            <a:custGeom>
              <a:avLst/>
              <a:gdLst>
                <a:gd name="T0" fmla="*/ 2 w 26"/>
                <a:gd name="T1" fmla="*/ 0 h 150"/>
                <a:gd name="T2" fmla="*/ 2 w 26"/>
                <a:gd name="T3" fmla="*/ 4 h 150"/>
                <a:gd name="T4" fmla="*/ 15 w 26"/>
                <a:gd name="T5" fmla="*/ 5 h 150"/>
                <a:gd name="T6" fmla="*/ 23 w 26"/>
                <a:gd name="T7" fmla="*/ 8 h 150"/>
                <a:gd name="T8" fmla="*/ 26 w 26"/>
                <a:gd name="T9" fmla="*/ 34 h 150"/>
                <a:gd name="T10" fmla="*/ 22 w 26"/>
                <a:gd name="T11" fmla="*/ 144 h 150"/>
                <a:gd name="T12" fmla="*/ 6 w 26"/>
                <a:gd name="T13" fmla="*/ 146 h 150"/>
                <a:gd name="T14" fmla="*/ 0 w 26"/>
                <a:gd name="T15" fmla="*/ 34 h 150"/>
                <a:gd name="T16" fmla="*/ 2 w 26"/>
                <a:gd name="T17" fmla="*/ 4 h 150"/>
                <a:gd name="T18" fmla="*/ 2 w 26"/>
                <a:gd name="T1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50">
                  <a:moveTo>
                    <a:pt x="2" y="0"/>
                  </a:moveTo>
                  <a:cubicBezTo>
                    <a:pt x="2" y="1"/>
                    <a:pt x="2" y="3"/>
                    <a:pt x="2" y="4"/>
                  </a:cubicBezTo>
                  <a:cubicBezTo>
                    <a:pt x="6" y="5"/>
                    <a:pt x="10" y="5"/>
                    <a:pt x="15" y="5"/>
                  </a:cubicBezTo>
                  <a:cubicBezTo>
                    <a:pt x="18" y="5"/>
                    <a:pt x="21" y="8"/>
                    <a:pt x="23" y="8"/>
                  </a:cubicBezTo>
                  <a:cubicBezTo>
                    <a:pt x="26" y="8"/>
                    <a:pt x="25" y="23"/>
                    <a:pt x="26" y="34"/>
                  </a:cubicBezTo>
                  <a:cubicBezTo>
                    <a:pt x="26" y="67"/>
                    <a:pt x="23" y="112"/>
                    <a:pt x="22" y="144"/>
                  </a:cubicBezTo>
                  <a:cubicBezTo>
                    <a:pt x="19" y="150"/>
                    <a:pt x="10" y="148"/>
                    <a:pt x="6" y="146"/>
                  </a:cubicBezTo>
                  <a:cubicBezTo>
                    <a:pt x="4" y="98"/>
                    <a:pt x="3" y="124"/>
                    <a:pt x="0" y="34"/>
                  </a:cubicBezTo>
                  <a:cubicBezTo>
                    <a:pt x="0" y="23"/>
                    <a:pt x="1" y="14"/>
                    <a:pt x="2" y="4"/>
                  </a:cubicBezTo>
                  <a:cubicBezTo>
                    <a:pt x="2" y="3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04"/>
            <p:cNvSpPr>
              <a:spLocks/>
            </p:cNvSpPr>
            <p:nvPr/>
          </p:nvSpPr>
          <p:spPr bwMode="auto">
            <a:xfrm>
              <a:off x="2136775" y="4946651"/>
              <a:ext cx="23813" cy="25400"/>
            </a:xfrm>
            <a:custGeom>
              <a:avLst/>
              <a:gdLst>
                <a:gd name="T0" fmla="*/ 2 w 24"/>
                <a:gd name="T1" fmla="*/ 26 h 26"/>
                <a:gd name="T2" fmla="*/ 1 w 24"/>
                <a:gd name="T3" fmla="*/ 26 h 26"/>
                <a:gd name="T4" fmla="*/ 13 w 24"/>
                <a:gd name="T5" fmla="*/ 26 h 26"/>
                <a:gd name="T6" fmla="*/ 20 w 24"/>
                <a:gd name="T7" fmla="*/ 25 h 26"/>
                <a:gd name="T8" fmla="*/ 22 w 24"/>
                <a:gd name="T9" fmla="*/ 20 h 26"/>
                <a:gd name="T10" fmla="*/ 22 w 24"/>
                <a:gd name="T11" fmla="*/ 1 h 26"/>
                <a:gd name="T12" fmla="*/ 17 w 24"/>
                <a:gd name="T13" fmla="*/ 0 h 26"/>
                <a:gd name="T14" fmla="*/ 9 w 24"/>
                <a:gd name="T15" fmla="*/ 0 h 26"/>
                <a:gd name="T16" fmla="*/ 0 w 24"/>
                <a:gd name="T17" fmla="*/ 0 h 26"/>
                <a:gd name="T18" fmla="*/ 0 w 24"/>
                <a:gd name="T19" fmla="*/ 14 h 26"/>
                <a:gd name="T20" fmla="*/ 0 w 24"/>
                <a:gd name="T21" fmla="*/ 20 h 26"/>
                <a:gd name="T22" fmla="*/ 1 w 24"/>
                <a:gd name="T23" fmla="*/ 26 h 26"/>
                <a:gd name="T24" fmla="*/ 2 w 2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5" y="26"/>
                    <a:pt x="9" y="26"/>
                    <a:pt x="13" y="26"/>
                  </a:cubicBezTo>
                  <a:cubicBezTo>
                    <a:pt x="16" y="26"/>
                    <a:pt x="17" y="25"/>
                    <a:pt x="20" y="25"/>
                  </a:cubicBezTo>
                  <a:cubicBezTo>
                    <a:pt x="22" y="25"/>
                    <a:pt x="22" y="22"/>
                    <a:pt x="22" y="20"/>
                  </a:cubicBezTo>
                  <a:cubicBezTo>
                    <a:pt x="22" y="15"/>
                    <a:pt x="24" y="7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4" y="0"/>
                    <a:pt x="12" y="1"/>
                    <a:pt x="9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0" y="22"/>
                    <a:pt x="0" y="24"/>
                    <a:pt x="1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" name="Freeform 408"/>
          <p:cNvSpPr>
            <a:spLocks/>
          </p:cNvSpPr>
          <p:nvPr/>
        </p:nvSpPr>
        <p:spPr bwMode="auto">
          <a:xfrm>
            <a:off x="5207480" y="-7120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9" name="Freeform 473"/>
          <p:cNvSpPr>
            <a:spLocks noEditPoints="1"/>
          </p:cNvSpPr>
          <p:nvPr/>
        </p:nvSpPr>
        <p:spPr bwMode="auto">
          <a:xfrm>
            <a:off x="3903373" y="176235"/>
            <a:ext cx="350837" cy="260350"/>
          </a:xfrm>
          <a:custGeom>
            <a:avLst/>
            <a:gdLst>
              <a:gd name="T0" fmla="*/ 5 w 187"/>
              <a:gd name="T1" fmla="*/ 81 h 139"/>
              <a:gd name="T2" fmla="*/ 102 w 187"/>
              <a:gd name="T3" fmla="*/ 132 h 139"/>
              <a:gd name="T4" fmla="*/ 183 w 187"/>
              <a:gd name="T5" fmla="*/ 57 h 139"/>
              <a:gd name="T6" fmla="*/ 85 w 187"/>
              <a:gd name="T7" fmla="*/ 6 h 139"/>
              <a:gd name="T8" fmla="*/ 5 w 187"/>
              <a:gd name="T9" fmla="*/ 81 h 139"/>
              <a:gd name="T10" fmla="*/ 130 w 187"/>
              <a:gd name="T11" fmla="*/ 46 h 139"/>
              <a:gd name="T12" fmla="*/ 95 w 187"/>
              <a:gd name="T13" fmla="*/ 79 h 139"/>
              <a:gd name="T14" fmla="*/ 53 w 187"/>
              <a:gd name="T15" fmla="*/ 57 h 139"/>
              <a:gd name="T16" fmla="*/ 88 w 187"/>
              <a:gd name="T17" fmla="*/ 24 h 139"/>
              <a:gd name="T18" fmla="*/ 130 w 187"/>
              <a:gd name="T19" fmla="*/ 4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139">
                <a:moveTo>
                  <a:pt x="5" y="81"/>
                </a:moveTo>
                <a:cubicBezTo>
                  <a:pt x="10" y="116"/>
                  <a:pt x="53" y="139"/>
                  <a:pt x="102" y="132"/>
                </a:cubicBezTo>
                <a:cubicBezTo>
                  <a:pt x="151" y="126"/>
                  <a:pt x="187" y="92"/>
                  <a:pt x="183" y="57"/>
                </a:cubicBezTo>
                <a:cubicBezTo>
                  <a:pt x="178" y="23"/>
                  <a:pt x="134" y="0"/>
                  <a:pt x="85" y="6"/>
                </a:cubicBezTo>
                <a:cubicBezTo>
                  <a:pt x="36" y="13"/>
                  <a:pt x="0" y="46"/>
                  <a:pt x="5" y="81"/>
                </a:cubicBezTo>
                <a:close/>
                <a:moveTo>
                  <a:pt x="130" y="46"/>
                </a:moveTo>
                <a:cubicBezTo>
                  <a:pt x="132" y="61"/>
                  <a:pt x="116" y="76"/>
                  <a:pt x="95" y="79"/>
                </a:cubicBezTo>
                <a:cubicBezTo>
                  <a:pt x="74" y="82"/>
                  <a:pt x="55" y="72"/>
                  <a:pt x="53" y="57"/>
                </a:cubicBezTo>
                <a:cubicBezTo>
                  <a:pt x="51" y="42"/>
                  <a:pt x="67" y="27"/>
                  <a:pt x="88" y="24"/>
                </a:cubicBezTo>
                <a:cubicBezTo>
                  <a:pt x="109" y="21"/>
                  <a:pt x="128" y="31"/>
                  <a:pt x="130" y="46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0" name="Freeform 508"/>
          <p:cNvSpPr>
            <a:spLocks/>
          </p:cNvSpPr>
          <p:nvPr/>
        </p:nvSpPr>
        <p:spPr bwMode="auto">
          <a:xfrm>
            <a:off x="3468848" y="213693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1" name="Freeform 508"/>
          <p:cNvSpPr>
            <a:spLocks/>
          </p:cNvSpPr>
          <p:nvPr/>
        </p:nvSpPr>
        <p:spPr bwMode="auto">
          <a:xfrm>
            <a:off x="3623955" y="17336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BB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2" name="Freeform 326"/>
          <p:cNvSpPr>
            <a:spLocks noEditPoints="1"/>
          </p:cNvSpPr>
          <p:nvPr/>
        </p:nvSpPr>
        <p:spPr bwMode="auto">
          <a:xfrm>
            <a:off x="5083603" y="233255"/>
            <a:ext cx="442913" cy="415925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3" name="Freeform 484"/>
          <p:cNvSpPr>
            <a:spLocks noEditPoints="1"/>
          </p:cNvSpPr>
          <p:nvPr/>
        </p:nvSpPr>
        <p:spPr bwMode="auto">
          <a:xfrm>
            <a:off x="8431048" y="1"/>
            <a:ext cx="633413" cy="55086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4" name="Freeform 485"/>
          <p:cNvSpPr>
            <a:spLocks noEditPoints="1"/>
          </p:cNvSpPr>
          <p:nvPr/>
        </p:nvSpPr>
        <p:spPr bwMode="auto">
          <a:xfrm>
            <a:off x="2413704" y="28599"/>
            <a:ext cx="635000" cy="555625"/>
          </a:xfrm>
          <a:custGeom>
            <a:avLst/>
            <a:gdLst>
              <a:gd name="T0" fmla="*/ 341 w 626"/>
              <a:gd name="T1" fmla="*/ 224 h 547"/>
              <a:gd name="T2" fmla="*/ 533 w 626"/>
              <a:gd name="T3" fmla="*/ 165 h 547"/>
              <a:gd name="T4" fmla="*/ 614 w 626"/>
              <a:gd name="T5" fmla="*/ 283 h 547"/>
              <a:gd name="T6" fmla="*/ 455 w 626"/>
              <a:gd name="T7" fmla="*/ 441 h 547"/>
              <a:gd name="T8" fmla="*/ 229 w 626"/>
              <a:gd name="T9" fmla="*/ 547 h 547"/>
              <a:gd name="T10" fmla="*/ 55 w 626"/>
              <a:gd name="T11" fmla="*/ 126 h 547"/>
              <a:gd name="T12" fmla="*/ 217 w 626"/>
              <a:gd name="T13" fmla="*/ 28 h 547"/>
              <a:gd name="T14" fmla="*/ 341 w 626"/>
              <a:gd name="T15" fmla="*/ 224 h 547"/>
              <a:gd name="T16" fmla="*/ 341 w 626"/>
              <a:gd name="T17" fmla="*/ 224 h 547"/>
              <a:gd name="T18" fmla="*/ 334 w 626"/>
              <a:gd name="T19" fmla="*/ 254 h 547"/>
              <a:gd name="T20" fmla="*/ 231 w 626"/>
              <a:gd name="T21" fmla="*/ 69 h 547"/>
              <a:gd name="T22" fmla="*/ 90 w 626"/>
              <a:gd name="T23" fmla="*/ 123 h 547"/>
              <a:gd name="T24" fmla="*/ 254 w 626"/>
              <a:gd name="T25" fmla="*/ 486 h 547"/>
              <a:gd name="T26" fmla="*/ 536 w 626"/>
              <a:gd name="T27" fmla="*/ 344 h 547"/>
              <a:gd name="T28" fmla="*/ 415 w 626"/>
              <a:gd name="T29" fmla="*/ 217 h 547"/>
              <a:gd name="T30" fmla="*/ 334 w 626"/>
              <a:gd name="T31" fmla="*/ 25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6" h="547">
                <a:moveTo>
                  <a:pt x="341" y="224"/>
                </a:moveTo>
                <a:cubicBezTo>
                  <a:pt x="380" y="179"/>
                  <a:pt x="475" y="145"/>
                  <a:pt x="533" y="165"/>
                </a:cubicBezTo>
                <a:cubicBezTo>
                  <a:pt x="572" y="179"/>
                  <a:pt x="626" y="239"/>
                  <a:pt x="614" y="283"/>
                </a:cubicBezTo>
                <a:cubicBezTo>
                  <a:pt x="598" y="340"/>
                  <a:pt x="508" y="421"/>
                  <a:pt x="455" y="441"/>
                </a:cubicBezTo>
                <a:cubicBezTo>
                  <a:pt x="386" y="467"/>
                  <a:pt x="277" y="491"/>
                  <a:pt x="229" y="547"/>
                </a:cubicBezTo>
                <a:cubicBezTo>
                  <a:pt x="283" y="391"/>
                  <a:pt x="0" y="285"/>
                  <a:pt x="55" y="126"/>
                </a:cubicBezTo>
                <a:cubicBezTo>
                  <a:pt x="80" y="52"/>
                  <a:pt x="138" y="0"/>
                  <a:pt x="217" y="28"/>
                </a:cubicBezTo>
                <a:cubicBezTo>
                  <a:pt x="282" y="50"/>
                  <a:pt x="327" y="170"/>
                  <a:pt x="341" y="224"/>
                </a:cubicBezTo>
                <a:cubicBezTo>
                  <a:pt x="341" y="224"/>
                  <a:pt x="341" y="224"/>
                  <a:pt x="341" y="224"/>
                </a:cubicBezTo>
                <a:close/>
                <a:moveTo>
                  <a:pt x="334" y="254"/>
                </a:moveTo>
                <a:cubicBezTo>
                  <a:pt x="319" y="204"/>
                  <a:pt x="274" y="103"/>
                  <a:pt x="231" y="69"/>
                </a:cubicBezTo>
                <a:cubicBezTo>
                  <a:pt x="176" y="24"/>
                  <a:pt x="111" y="63"/>
                  <a:pt x="90" y="123"/>
                </a:cubicBezTo>
                <a:cubicBezTo>
                  <a:pt x="48" y="248"/>
                  <a:pt x="251" y="362"/>
                  <a:pt x="254" y="486"/>
                </a:cubicBezTo>
                <a:cubicBezTo>
                  <a:pt x="326" y="415"/>
                  <a:pt x="459" y="430"/>
                  <a:pt x="536" y="344"/>
                </a:cubicBezTo>
                <a:cubicBezTo>
                  <a:pt x="622" y="246"/>
                  <a:pt x="510" y="166"/>
                  <a:pt x="415" y="217"/>
                </a:cubicBezTo>
                <a:cubicBezTo>
                  <a:pt x="399" y="225"/>
                  <a:pt x="349" y="253"/>
                  <a:pt x="334" y="254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5" name="Freeform 395"/>
          <p:cNvSpPr>
            <a:spLocks/>
          </p:cNvSpPr>
          <p:nvPr/>
        </p:nvSpPr>
        <p:spPr bwMode="auto">
          <a:xfrm>
            <a:off x="5876527" y="37995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6" name="Freeform 408"/>
          <p:cNvSpPr>
            <a:spLocks/>
          </p:cNvSpPr>
          <p:nvPr/>
        </p:nvSpPr>
        <p:spPr bwMode="auto">
          <a:xfrm>
            <a:off x="1472440" y="312285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7" name="Freeform 508"/>
          <p:cNvSpPr>
            <a:spLocks/>
          </p:cNvSpPr>
          <p:nvPr/>
        </p:nvSpPr>
        <p:spPr bwMode="auto">
          <a:xfrm>
            <a:off x="3109123" y="5479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8" name="Freeform 508"/>
          <p:cNvSpPr>
            <a:spLocks/>
          </p:cNvSpPr>
          <p:nvPr/>
        </p:nvSpPr>
        <p:spPr bwMode="auto">
          <a:xfrm>
            <a:off x="1272792" y="5479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9" name="Freeform 508"/>
          <p:cNvSpPr>
            <a:spLocks/>
          </p:cNvSpPr>
          <p:nvPr/>
        </p:nvSpPr>
        <p:spPr bwMode="auto">
          <a:xfrm>
            <a:off x="4793345" y="322937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0" name="Freeform 486"/>
          <p:cNvSpPr>
            <a:spLocks/>
          </p:cNvSpPr>
          <p:nvPr/>
        </p:nvSpPr>
        <p:spPr bwMode="auto">
          <a:xfrm>
            <a:off x="7801253" y="54792"/>
            <a:ext cx="520700" cy="503238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1" name="Freeform 508"/>
          <p:cNvSpPr>
            <a:spLocks/>
          </p:cNvSpPr>
          <p:nvPr/>
        </p:nvSpPr>
        <p:spPr bwMode="auto">
          <a:xfrm>
            <a:off x="4627055" y="56979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74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2" name="Freeform 145"/>
          <p:cNvSpPr>
            <a:spLocks noEditPoints="1"/>
          </p:cNvSpPr>
          <p:nvPr/>
        </p:nvSpPr>
        <p:spPr bwMode="auto">
          <a:xfrm>
            <a:off x="-15707" y="1"/>
            <a:ext cx="587375" cy="509588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3" name="Freeform 463"/>
          <p:cNvSpPr>
            <a:spLocks/>
          </p:cNvSpPr>
          <p:nvPr/>
        </p:nvSpPr>
        <p:spPr bwMode="auto">
          <a:xfrm>
            <a:off x="6102351" y="145772"/>
            <a:ext cx="382587" cy="379413"/>
          </a:xfrm>
          <a:custGeom>
            <a:avLst/>
            <a:gdLst>
              <a:gd name="T0" fmla="*/ 241 w 241"/>
              <a:gd name="T1" fmla="*/ 106 h 239"/>
              <a:gd name="T2" fmla="*/ 174 w 241"/>
              <a:gd name="T3" fmla="*/ 156 h 239"/>
              <a:gd name="T4" fmla="*/ 172 w 241"/>
              <a:gd name="T5" fmla="*/ 239 h 239"/>
              <a:gd name="T6" fmla="*/ 103 w 241"/>
              <a:gd name="T7" fmla="*/ 192 h 239"/>
              <a:gd name="T8" fmla="*/ 23 w 241"/>
              <a:gd name="T9" fmla="*/ 217 h 239"/>
              <a:gd name="T10" fmla="*/ 47 w 241"/>
              <a:gd name="T11" fmla="*/ 138 h 239"/>
              <a:gd name="T12" fmla="*/ 0 w 241"/>
              <a:gd name="T13" fmla="*/ 69 h 239"/>
              <a:gd name="T14" fmla="*/ 83 w 241"/>
              <a:gd name="T15" fmla="*/ 67 h 239"/>
              <a:gd name="T16" fmla="*/ 135 w 241"/>
              <a:gd name="T17" fmla="*/ 0 h 239"/>
              <a:gd name="T18" fmla="*/ 162 w 241"/>
              <a:gd name="T19" fmla="*/ 79 h 239"/>
              <a:gd name="T20" fmla="*/ 241 w 241"/>
              <a:gd name="T21" fmla="*/ 10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239">
                <a:moveTo>
                  <a:pt x="241" y="106"/>
                </a:moveTo>
                <a:lnTo>
                  <a:pt x="174" y="156"/>
                </a:lnTo>
                <a:lnTo>
                  <a:pt x="172" y="239"/>
                </a:lnTo>
                <a:lnTo>
                  <a:pt x="103" y="192"/>
                </a:lnTo>
                <a:lnTo>
                  <a:pt x="23" y="217"/>
                </a:lnTo>
                <a:lnTo>
                  <a:pt x="47" y="138"/>
                </a:lnTo>
                <a:lnTo>
                  <a:pt x="0" y="69"/>
                </a:lnTo>
                <a:lnTo>
                  <a:pt x="83" y="67"/>
                </a:lnTo>
                <a:lnTo>
                  <a:pt x="135" y="0"/>
                </a:lnTo>
                <a:lnTo>
                  <a:pt x="162" y="79"/>
                </a:lnTo>
                <a:lnTo>
                  <a:pt x="241" y="106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4" name="Freeform 6"/>
          <p:cNvSpPr>
            <a:spLocks/>
          </p:cNvSpPr>
          <p:nvPr/>
        </p:nvSpPr>
        <p:spPr bwMode="auto">
          <a:xfrm>
            <a:off x="603802" y="-900"/>
            <a:ext cx="520700" cy="503238"/>
          </a:xfrm>
          <a:custGeom>
            <a:avLst/>
            <a:gdLst>
              <a:gd name="T0" fmla="*/ 269 w 513"/>
              <a:gd name="T1" fmla="*/ 286 h 496"/>
              <a:gd name="T2" fmla="*/ 193 w 513"/>
              <a:gd name="T3" fmla="*/ 258 h 496"/>
              <a:gd name="T4" fmla="*/ 270 w 513"/>
              <a:gd name="T5" fmla="*/ 174 h 496"/>
              <a:gd name="T6" fmla="*/ 320 w 513"/>
              <a:gd name="T7" fmla="*/ 381 h 496"/>
              <a:gd name="T8" fmla="*/ 108 w 513"/>
              <a:gd name="T9" fmla="*/ 348 h 496"/>
              <a:gd name="T10" fmla="*/ 89 w 513"/>
              <a:gd name="T11" fmla="*/ 174 h 496"/>
              <a:gd name="T12" fmla="*/ 443 w 513"/>
              <a:gd name="T13" fmla="*/ 140 h 496"/>
              <a:gd name="T14" fmla="*/ 444 w 513"/>
              <a:gd name="T15" fmla="*/ 385 h 496"/>
              <a:gd name="T16" fmla="*/ 339 w 513"/>
              <a:gd name="T17" fmla="*/ 496 h 496"/>
              <a:gd name="T18" fmla="*/ 506 w 513"/>
              <a:gd name="T19" fmla="*/ 308 h 496"/>
              <a:gd name="T20" fmla="*/ 500 w 513"/>
              <a:gd name="T21" fmla="*/ 170 h 496"/>
              <a:gd name="T22" fmla="*/ 316 w 513"/>
              <a:gd name="T23" fmla="*/ 15 h 496"/>
              <a:gd name="T24" fmla="*/ 117 w 513"/>
              <a:gd name="T25" fmla="*/ 67 h 496"/>
              <a:gd name="T26" fmla="*/ 109 w 513"/>
              <a:gd name="T27" fmla="*/ 406 h 496"/>
              <a:gd name="T28" fmla="*/ 356 w 513"/>
              <a:gd name="T29" fmla="*/ 380 h 496"/>
              <a:gd name="T30" fmla="*/ 359 w 513"/>
              <a:gd name="T31" fmla="*/ 176 h 496"/>
              <a:gd name="T32" fmla="*/ 200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9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9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9" y="169"/>
                  <a:pt x="270" y="174"/>
                </a:cubicBezTo>
                <a:cubicBezTo>
                  <a:pt x="384" y="184"/>
                  <a:pt x="383" y="316"/>
                  <a:pt x="320" y="381"/>
                </a:cubicBezTo>
                <a:cubicBezTo>
                  <a:pt x="284" y="417"/>
                  <a:pt x="180" y="440"/>
                  <a:pt x="108" y="348"/>
                </a:cubicBezTo>
                <a:cubicBezTo>
                  <a:pt x="77" y="309"/>
                  <a:pt x="62" y="243"/>
                  <a:pt x="89" y="174"/>
                </a:cubicBezTo>
                <a:cubicBezTo>
                  <a:pt x="145" y="35"/>
                  <a:pt x="354" y="14"/>
                  <a:pt x="443" y="140"/>
                </a:cubicBezTo>
                <a:cubicBezTo>
                  <a:pt x="503" y="227"/>
                  <a:pt x="470" y="333"/>
                  <a:pt x="444" y="385"/>
                </a:cubicBezTo>
                <a:cubicBezTo>
                  <a:pt x="425" y="422"/>
                  <a:pt x="382" y="466"/>
                  <a:pt x="339" y="496"/>
                </a:cubicBezTo>
                <a:cubicBezTo>
                  <a:pt x="427" y="471"/>
                  <a:pt x="488" y="409"/>
                  <a:pt x="506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6" y="115"/>
                  <a:pt x="435" y="39"/>
                  <a:pt x="316" y="15"/>
                </a:cubicBezTo>
                <a:cubicBezTo>
                  <a:pt x="244" y="0"/>
                  <a:pt x="169" y="17"/>
                  <a:pt x="117" y="67"/>
                </a:cubicBezTo>
                <a:cubicBezTo>
                  <a:pt x="28" y="154"/>
                  <a:pt x="0" y="327"/>
                  <a:pt x="109" y="406"/>
                </a:cubicBezTo>
                <a:cubicBezTo>
                  <a:pt x="178" y="457"/>
                  <a:pt x="295" y="453"/>
                  <a:pt x="356" y="380"/>
                </a:cubicBezTo>
                <a:cubicBezTo>
                  <a:pt x="407" y="320"/>
                  <a:pt x="417" y="227"/>
                  <a:pt x="359" y="176"/>
                </a:cubicBezTo>
                <a:cubicBezTo>
                  <a:pt x="319" y="141"/>
                  <a:pt x="253" y="132"/>
                  <a:pt x="200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7" y="334"/>
                  <a:pt x="209" y="344"/>
                  <a:pt x="240" y="332"/>
                </a:cubicBezTo>
                <a:cubicBezTo>
                  <a:pt x="265" y="323"/>
                  <a:pt x="270" y="300"/>
                  <a:pt x="269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5609520" y="118293"/>
            <a:ext cx="474662" cy="633412"/>
            <a:chOff x="4097338" y="1962150"/>
            <a:chExt cx="949325" cy="1266826"/>
          </a:xfrm>
        </p:grpSpPr>
        <p:sp>
          <p:nvSpPr>
            <p:cNvPr id="256" name="Freeform 620"/>
            <p:cNvSpPr>
              <a:spLocks/>
            </p:cNvSpPr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136094" y="-44242"/>
            <a:ext cx="504056" cy="677494"/>
            <a:chOff x="1870075" y="3505200"/>
            <a:chExt cx="738188" cy="992188"/>
          </a:xfrm>
        </p:grpSpPr>
        <p:sp>
          <p:nvSpPr>
            <p:cNvPr id="259" name="Freeform 99"/>
            <p:cNvSpPr>
              <a:spLocks/>
            </p:cNvSpPr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100"/>
            <p:cNvSpPr>
              <a:spLocks/>
            </p:cNvSpPr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101"/>
            <p:cNvSpPr>
              <a:spLocks/>
            </p:cNvSpPr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102"/>
            <p:cNvSpPr>
              <a:spLocks/>
            </p:cNvSpPr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103"/>
            <p:cNvSpPr>
              <a:spLocks/>
            </p:cNvSpPr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104"/>
            <p:cNvSpPr>
              <a:spLocks/>
            </p:cNvSpPr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105"/>
            <p:cNvSpPr>
              <a:spLocks/>
            </p:cNvSpPr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106"/>
            <p:cNvSpPr>
              <a:spLocks/>
            </p:cNvSpPr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107"/>
            <p:cNvSpPr>
              <a:spLocks/>
            </p:cNvSpPr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108"/>
            <p:cNvSpPr>
              <a:spLocks/>
            </p:cNvSpPr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109"/>
            <p:cNvSpPr>
              <a:spLocks/>
            </p:cNvSpPr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110"/>
            <p:cNvSpPr>
              <a:spLocks/>
            </p:cNvSpPr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111"/>
            <p:cNvSpPr>
              <a:spLocks/>
            </p:cNvSpPr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112"/>
            <p:cNvSpPr>
              <a:spLocks/>
            </p:cNvSpPr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113"/>
            <p:cNvSpPr>
              <a:spLocks/>
            </p:cNvSpPr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5" name="Freeform 409"/>
          <p:cNvSpPr>
            <a:spLocks/>
          </p:cNvSpPr>
          <p:nvPr/>
        </p:nvSpPr>
        <p:spPr bwMode="auto">
          <a:xfrm>
            <a:off x="4279452" y="285774"/>
            <a:ext cx="296862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4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5 w 158"/>
              <a:gd name="T13" fmla="*/ 74 h 159"/>
              <a:gd name="T14" fmla="*/ 42 w 158"/>
              <a:gd name="T15" fmla="*/ 33 h 159"/>
              <a:gd name="T16" fmla="*/ 90 w 158"/>
              <a:gd name="T17" fmla="*/ 27 h 159"/>
              <a:gd name="T18" fmla="*/ 125 w 158"/>
              <a:gd name="T19" fmla="*/ 57 h 159"/>
              <a:gd name="T20" fmla="*/ 124 w 158"/>
              <a:gd name="T21" fmla="*/ 101 h 159"/>
              <a:gd name="T22" fmla="*/ 52 w 158"/>
              <a:gd name="T23" fmla="*/ 123 h 159"/>
              <a:gd name="T24" fmla="*/ 49 w 158"/>
              <a:gd name="T25" fmla="*/ 59 h 159"/>
              <a:gd name="T26" fmla="*/ 81 w 158"/>
              <a:gd name="T27" fmla="*/ 55 h 159"/>
              <a:gd name="T28" fmla="*/ 97 w 158"/>
              <a:gd name="T29" fmla="*/ 77 h 159"/>
              <a:gd name="T30" fmla="*/ 90 w 158"/>
              <a:gd name="T31" fmla="*/ 101 h 159"/>
              <a:gd name="T32" fmla="*/ 70 w 158"/>
              <a:gd name="T33" fmla="*/ 104 h 159"/>
              <a:gd name="T34" fmla="*/ 56 w 158"/>
              <a:gd name="T35" fmla="*/ 96 h 159"/>
              <a:gd name="T36" fmla="*/ 57 w 158"/>
              <a:gd name="T37" fmla="*/ 84 h 159"/>
              <a:gd name="T38" fmla="*/ 64 w 158"/>
              <a:gd name="T39" fmla="*/ 77 h 159"/>
              <a:gd name="T40" fmla="*/ 59 w 158"/>
              <a:gd name="T41" fmla="*/ 85 h 159"/>
              <a:gd name="T42" fmla="*/ 59 w 158"/>
              <a:gd name="T43" fmla="*/ 95 h 159"/>
              <a:gd name="T44" fmla="*/ 71 w 158"/>
              <a:gd name="T45" fmla="*/ 101 h 159"/>
              <a:gd name="T46" fmla="*/ 92 w 158"/>
              <a:gd name="T47" fmla="*/ 78 h 159"/>
              <a:gd name="T48" fmla="*/ 78 w 158"/>
              <a:gd name="T49" fmla="*/ 61 h 159"/>
              <a:gd name="T50" fmla="*/ 53 w 158"/>
              <a:gd name="T51" fmla="*/ 65 h 159"/>
              <a:gd name="T52" fmla="*/ 56 w 158"/>
              <a:gd name="T53" fmla="*/ 116 h 159"/>
              <a:gd name="T54" fmla="*/ 116 w 158"/>
              <a:gd name="T55" fmla="*/ 98 h 159"/>
              <a:gd name="T56" fmla="*/ 87 w 158"/>
              <a:gd name="T57" fmla="*/ 36 h 159"/>
              <a:gd name="T58" fmla="*/ 24 w 158"/>
              <a:gd name="T59" fmla="*/ 76 h 159"/>
              <a:gd name="T60" fmla="*/ 64 w 158"/>
              <a:gd name="T61" fmla="*/ 141 h 159"/>
              <a:gd name="T62" fmla="*/ 132 w 158"/>
              <a:gd name="T63" fmla="*/ 111 h 159"/>
              <a:gd name="T64" fmla="*/ 135 w 158"/>
              <a:gd name="T65" fmla="*/ 42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4"/>
                  <a:pt x="14" y="30"/>
                  <a:pt x="27" y="18"/>
                </a:cubicBezTo>
                <a:cubicBezTo>
                  <a:pt x="40" y="7"/>
                  <a:pt x="60" y="0"/>
                  <a:pt x="82" y="4"/>
                </a:cubicBezTo>
                <a:cubicBezTo>
                  <a:pt x="103" y="7"/>
                  <a:pt x="126" y="17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4"/>
                  <a:pt x="7" y="108"/>
                  <a:pt x="15" y="74"/>
                </a:cubicBezTo>
                <a:cubicBezTo>
                  <a:pt x="18" y="57"/>
                  <a:pt x="27" y="41"/>
                  <a:pt x="42" y="33"/>
                </a:cubicBezTo>
                <a:cubicBezTo>
                  <a:pt x="57" y="24"/>
                  <a:pt x="74" y="23"/>
                  <a:pt x="90" y="27"/>
                </a:cubicBezTo>
                <a:cubicBezTo>
                  <a:pt x="105" y="31"/>
                  <a:pt x="120" y="41"/>
                  <a:pt x="125" y="57"/>
                </a:cubicBezTo>
                <a:cubicBezTo>
                  <a:pt x="130" y="72"/>
                  <a:pt x="130" y="88"/>
                  <a:pt x="124" y="101"/>
                </a:cubicBezTo>
                <a:cubicBezTo>
                  <a:pt x="112" y="131"/>
                  <a:pt x="74" y="137"/>
                  <a:pt x="52" y="123"/>
                </a:cubicBezTo>
                <a:cubicBezTo>
                  <a:pt x="29" y="108"/>
                  <a:pt x="27" y="71"/>
                  <a:pt x="49" y="59"/>
                </a:cubicBezTo>
                <a:cubicBezTo>
                  <a:pt x="59" y="54"/>
                  <a:pt x="70" y="51"/>
                  <a:pt x="81" y="55"/>
                </a:cubicBezTo>
                <a:cubicBezTo>
                  <a:pt x="91" y="59"/>
                  <a:pt x="96" y="69"/>
                  <a:pt x="97" y="77"/>
                </a:cubicBezTo>
                <a:cubicBezTo>
                  <a:pt x="99" y="86"/>
                  <a:pt x="97" y="96"/>
                  <a:pt x="90" y="101"/>
                </a:cubicBezTo>
                <a:cubicBezTo>
                  <a:pt x="84" y="106"/>
                  <a:pt x="76" y="106"/>
                  <a:pt x="70" y="104"/>
                </a:cubicBezTo>
                <a:cubicBezTo>
                  <a:pt x="64" y="103"/>
                  <a:pt x="59" y="101"/>
                  <a:pt x="56" y="96"/>
                </a:cubicBezTo>
                <a:cubicBezTo>
                  <a:pt x="54" y="91"/>
                  <a:pt x="56" y="87"/>
                  <a:pt x="57" y="84"/>
                </a:cubicBezTo>
                <a:cubicBezTo>
                  <a:pt x="61" y="79"/>
                  <a:pt x="64" y="77"/>
                  <a:pt x="64" y="77"/>
                </a:cubicBezTo>
                <a:cubicBezTo>
                  <a:pt x="64" y="78"/>
                  <a:pt x="62" y="80"/>
                  <a:pt x="59" y="85"/>
                </a:cubicBezTo>
                <a:cubicBezTo>
                  <a:pt x="58" y="88"/>
                  <a:pt x="57" y="91"/>
                  <a:pt x="59" y="95"/>
                </a:cubicBezTo>
                <a:cubicBezTo>
                  <a:pt x="61" y="98"/>
                  <a:pt x="65" y="100"/>
                  <a:pt x="71" y="101"/>
                </a:cubicBezTo>
                <a:cubicBezTo>
                  <a:pt x="82" y="104"/>
                  <a:pt x="97" y="95"/>
                  <a:pt x="92" y="78"/>
                </a:cubicBezTo>
                <a:cubicBezTo>
                  <a:pt x="90" y="71"/>
                  <a:pt x="86" y="63"/>
                  <a:pt x="78" y="61"/>
                </a:cubicBezTo>
                <a:cubicBezTo>
                  <a:pt x="71" y="58"/>
                  <a:pt x="61" y="60"/>
                  <a:pt x="53" y="65"/>
                </a:cubicBezTo>
                <a:cubicBezTo>
                  <a:pt x="35" y="74"/>
                  <a:pt x="37" y="104"/>
                  <a:pt x="56" y="116"/>
                </a:cubicBezTo>
                <a:cubicBezTo>
                  <a:pt x="74" y="127"/>
                  <a:pt x="107" y="122"/>
                  <a:pt x="116" y="98"/>
                </a:cubicBezTo>
                <a:cubicBezTo>
                  <a:pt x="126" y="75"/>
                  <a:pt x="116" y="41"/>
                  <a:pt x="87" y="36"/>
                </a:cubicBezTo>
                <a:cubicBezTo>
                  <a:pt x="60" y="28"/>
                  <a:pt x="28" y="45"/>
                  <a:pt x="24" y="76"/>
                </a:cubicBezTo>
                <a:cubicBezTo>
                  <a:pt x="18" y="105"/>
                  <a:pt x="37" y="135"/>
                  <a:pt x="64" y="141"/>
                </a:cubicBezTo>
                <a:cubicBezTo>
                  <a:pt x="92" y="149"/>
                  <a:pt x="119" y="133"/>
                  <a:pt x="132" y="111"/>
                </a:cubicBezTo>
                <a:cubicBezTo>
                  <a:pt x="146" y="89"/>
                  <a:pt x="149" y="60"/>
                  <a:pt x="135" y="42"/>
                </a:cubicBezTo>
                <a:cubicBezTo>
                  <a:pt x="122" y="24"/>
                  <a:pt x="100" y="13"/>
                  <a:pt x="81" y="10"/>
                </a:cubicBezTo>
                <a:cubicBezTo>
                  <a:pt x="61" y="7"/>
                  <a:pt x="42" y="12"/>
                  <a:pt x="30" y="22"/>
                </a:cubicBezTo>
                <a:cubicBezTo>
                  <a:pt x="18" y="32"/>
                  <a:pt x="12" y="46"/>
                  <a:pt x="9" y="56"/>
                </a:cubicBezTo>
                <a:cubicBezTo>
                  <a:pt x="3" y="78"/>
                  <a:pt x="4" y="92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BA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6" name="Freeform 145"/>
          <p:cNvSpPr>
            <a:spLocks noEditPoints="1"/>
          </p:cNvSpPr>
          <p:nvPr/>
        </p:nvSpPr>
        <p:spPr bwMode="auto">
          <a:xfrm>
            <a:off x="7167815" y="54793"/>
            <a:ext cx="587375" cy="509588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77" name="组合 276"/>
          <p:cNvGrpSpPr/>
          <p:nvPr/>
        </p:nvGrpSpPr>
        <p:grpSpPr>
          <a:xfrm>
            <a:off x="1764238" y="4665"/>
            <a:ext cx="533400" cy="550862"/>
            <a:chOff x="7569338" y="4318279"/>
            <a:chExt cx="533400" cy="550862"/>
          </a:xfrm>
        </p:grpSpPr>
        <p:sp>
          <p:nvSpPr>
            <p:cNvPr id="278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6588224" y="54793"/>
            <a:ext cx="533400" cy="550862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290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1" name="Freeform 395"/>
          <p:cNvSpPr>
            <a:spLocks/>
          </p:cNvSpPr>
          <p:nvPr/>
        </p:nvSpPr>
        <p:spPr bwMode="auto">
          <a:xfrm>
            <a:off x="425618" y="302531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2" name="Freeform 395"/>
          <p:cNvSpPr>
            <a:spLocks/>
          </p:cNvSpPr>
          <p:nvPr/>
        </p:nvSpPr>
        <p:spPr bwMode="auto">
          <a:xfrm>
            <a:off x="7607755" y="386580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3" name="Freeform 502"/>
          <p:cNvSpPr>
            <a:spLocks/>
          </p:cNvSpPr>
          <p:nvPr/>
        </p:nvSpPr>
        <p:spPr bwMode="auto">
          <a:xfrm>
            <a:off x="5349436" y="4569815"/>
            <a:ext cx="490489" cy="444501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4" name="Freeform 508"/>
          <p:cNvSpPr>
            <a:spLocks/>
          </p:cNvSpPr>
          <p:nvPr/>
        </p:nvSpPr>
        <p:spPr bwMode="auto">
          <a:xfrm>
            <a:off x="5065016" y="4274540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05" name="组合 304"/>
          <p:cNvGrpSpPr/>
          <p:nvPr/>
        </p:nvGrpSpPr>
        <p:grpSpPr>
          <a:xfrm rot="692419">
            <a:off x="715058" y="4328376"/>
            <a:ext cx="426804" cy="716281"/>
            <a:chOff x="3148013" y="1060450"/>
            <a:chExt cx="685800" cy="1150939"/>
          </a:xfrm>
        </p:grpSpPr>
        <p:sp>
          <p:nvSpPr>
            <p:cNvPr id="306" name="Freeform 258"/>
            <p:cNvSpPr>
              <a:spLocks/>
            </p:cNvSpPr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259"/>
            <p:cNvSpPr>
              <a:spLocks/>
            </p:cNvSpPr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260"/>
            <p:cNvSpPr>
              <a:spLocks/>
            </p:cNvSpPr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261"/>
            <p:cNvSpPr>
              <a:spLocks/>
            </p:cNvSpPr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262"/>
            <p:cNvSpPr>
              <a:spLocks/>
            </p:cNvSpPr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263"/>
            <p:cNvSpPr>
              <a:spLocks/>
            </p:cNvSpPr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264"/>
            <p:cNvSpPr>
              <a:spLocks/>
            </p:cNvSpPr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265"/>
            <p:cNvSpPr>
              <a:spLocks/>
            </p:cNvSpPr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266"/>
            <p:cNvSpPr>
              <a:spLocks/>
            </p:cNvSpPr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267"/>
            <p:cNvSpPr>
              <a:spLocks/>
            </p:cNvSpPr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268"/>
            <p:cNvSpPr>
              <a:spLocks/>
            </p:cNvSpPr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269"/>
            <p:cNvSpPr>
              <a:spLocks/>
            </p:cNvSpPr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270"/>
            <p:cNvSpPr>
              <a:spLocks/>
            </p:cNvSpPr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271"/>
            <p:cNvSpPr>
              <a:spLocks/>
            </p:cNvSpPr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272"/>
            <p:cNvSpPr>
              <a:spLocks/>
            </p:cNvSpPr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273"/>
            <p:cNvSpPr>
              <a:spLocks/>
            </p:cNvSpPr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274"/>
            <p:cNvSpPr>
              <a:spLocks/>
            </p:cNvSpPr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275"/>
            <p:cNvSpPr>
              <a:spLocks/>
            </p:cNvSpPr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276"/>
            <p:cNvSpPr>
              <a:spLocks/>
            </p:cNvSpPr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277"/>
            <p:cNvSpPr>
              <a:spLocks/>
            </p:cNvSpPr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278"/>
            <p:cNvSpPr>
              <a:spLocks/>
            </p:cNvSpPr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279"/>
            <p:cNvSpPr>
              <a:spLocks/>
            </p:cNvSpPr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280"/>
            <p:cNvSpPr>
              <a:spLocks/>
            </p:cNvSpPr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281"/>
            <p:cNvSpPr>
              <a:spLocks/>
            </p:cNvSpPr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282"/>
            <p:cNvSpPr>
              <a:spLocks/>
            </p:cNvSpPr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283"/>
            <p:cNvSpPr>
              <a:spLocks/>
            </p:cNvSpPr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284"/>
            <p:cNvSpPr>
              <a:spLocks/>
            </p:cNvSpPr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285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286"/>
            <p:cNvSpPr>
              <a:spLocks/>
            </p:cNvSpPr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287"/>
            <p:cNvSpPr>
              <a:spLocks/>
            </p:cNvSpPr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288"/>
            <p:cNvSpPr>
              <a:spLocks/>
            </p:cNvSpPr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289"/>
            <p:cNvSpPr>
              <a:spLocks/>
            </p:cNvSpPr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290"/>
            <p:cNvSpPr>
              <a:spLocks/>
            </p:cNvSpPr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291"/>
            <p:cNvSpPr>
              <a:spLocks/>
            </p:cNvSpPr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292"/>
            <p:cNvSpPr>
              <a:spLocks/>
            </p:cNvSpPr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293"/>
            <p:cNvSpPr>
              <a:spLocks/>
            </p:cNvSpPr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294"/>
            <p:cNvSpPr>
              <a:spLocks/>
            </p:cNvSpPr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295"/>
            <p:cNvSpPr>
              <a:spLocks/>
            </p:cNvSpPr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296"/>
            <p:cNvSpPr>
              <a:spLocks/>
            </p:cNvSpPr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297"/>
            <p:cNvSpPr>
              <a:spLocks/>
            </p:cNvSpPr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298"/>
            <p:cNvSpPr>
              <a:spLocks/>
            </p:cNvSpPr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299"/>
            <p:cNvSpPr>
              <a:spLocks/>
            </p:cNvSpPr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300"/>
            <p:cNvSpPr>
              <a:spLocks/>
            </p:cNvSpPr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301"/>
            <p:cNvSpPr>
              <a:spLocks/>
            </p:cNvSpPr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302"/>
            <p:cNvSpPr>
              <a:spLocks/>
            </p:cNvSpPr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303"/>
            <p:cNvSpPr>
              <a:spLocks/>
            </p:cNvSpPr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304"/>
            <p:cNvSpPr>
              <a:spLocks/>
            </p:cNvSpPr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305"/>
            <p:cNvSpPr>
              <a:spLocks/>
            </p:cNvSpPr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306"/>
            <p:cNvSpPr>
              <a:spLocks/>
            </p:cNvSpPr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307"/>
            <p:cNvSpPr>
              <a:spLocks/>
            </p:cNvSpPr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308"/>
            <p:cNvSpPr>
              <a:spLocks/>
            </p:cNvSpPr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309"/>
            <p:cNvSpPr>
              <a:spLocks/>
            </p:cNvSpPr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310"/>
            <p:cNvSpPr>
              <a:spLocks/>
            </p:cNvSpPr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Freeform 483"/>
            <p:cNvSpPr>
              <a:spLocks/>
            </p:cNvSpPr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0" name="Freeform 393"/>
          <p:cNvSpPr>
            <a:spLocks/>
          </p:cNvSpPr>
          <p:nvPr/>
        </p:nvSpPr>
        <p:spPr bwMode="auto">
          <a:xfrm>
            <a:off x="5639889" y="4364155"/>
            <a:ext cx="360362" cy="234950"/>
          </a:xfrm>
          <a:custGeom>
            <a:avLst/>
            <a:gdLst>
              <a:gd name="T0" fmla="*/ 54 w 158"/>
              <a:gd name="T1" fmla="*/ 103 h 103"/>
              <a:gd name="T2" fmla="*/ 45 w 158"/>
              <a:gd name="T3" fmla="*/ 13 h 103"/>
              <a:gd name="T4" fmla="*/ 81 w 158"/>
              <a:gd name="T5" fmla="*/ 55 h 103"/>
              <a:gd name="T6" fmla="*/ 135 w 158"/>
              <a:gd name="T7" fmla="*/ 52 h 103"/>
              <a:gd name="T8" fmla="*/ 54 w 158"/>
              <a:gd name="T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03">
                <a:moveTo>
                  <a:pt x="54" y="103"/>
                </a:moveTo>
                <a:cubicBezTo>
                  <a:pt x="54" y="103"/>
                  <a:pt x="0" y="28"/>
                  <a:pt x="45" y="13"/>
                </a:cubicBezTo>
                <a:cubicBezTo>
                  <a:pt x="84" y="0"/>
                  <a:pt x="81" y="55"/>
                  <a:pt x="81" y="55"/>
                </a:cubicBezTo>
                <a:cubicBezTo>
                  <a:pt x="81" y="55"/>
                  <a:pt x="114" y="17"/>
                  <a:pt x="135" y="52"/>
                </a:cubicBezTo>
                <a:cubicBezTo>
                  <a:pt x="158" y="94"/>
                  <a:pt x="54" y="103"/>
                  <a:pt x="54" y="103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1" name="Freeform 464"/>
          <p:cNvSpPr>
            <a:spLocks/>
          </p:cNvSpPr>
          <p:nvPr/>
        </p:nvSpPr>
        <p:spPr bwMode="auto">
          <a:xfrm>
            <a:off x="6852005" y="4346728"/>
            <a:ext cx="217487" cy="212725"/>
          </a:xfrm>
          <a:custGeom>
            <a:avLst/>
            <a:gdLst>
              <a:gd name="T0" fmla="*/ 137 w 137"/>
              <a:gd name="T1" fmla="*/ 59 h 134"/>
              <a:gd name="T2" fmla="*/ 100 w 137"/>
              <a:gd name="T3" fmla="*/ 88 h 134"/>
              <a:gd name="T4" fmla="*/ 98 w 137"/>
              <a:gd name="T5" fmla="*/ 134 h 134"/>
              <a:gd name="T6" fmla="*/ 59 w 137"/>
              <a:gd name="T7" fmla="*/ 107 h 134"/>
              <a:gd name="T8" fmla="*/ 15 w 137"/>
              <a:gd name="T9" fmla="*/ 121 h 134"/>
              <a:gd name="T10" fmla="*/ 28 w 137"/>
              <a:gd name="T11" fmla="*/ 76 h 134"/>
              <a:gd name="T12" fmla="*/ 0 w 137"/>
              <a:gd name="T13" fmla="*/ 38 h 134"/>
              <a:gd name="T14" fmla="*/ 48 w 137"/>
              <a:gd name="T15" fmla="*/ 36 h 134"/>
              <a:gd name="T16" fmla="*/ 77 w 137"/>
              <a:gd name="T17" fmla="*/ 0 h 134"/>
              <a:gd name="T18" fmla="*/ 92 w 137"/>
              <a:gd name="T19" fmla="*/ 43 h 134"/>
              <a:gd name="T20" fmla="*/ 137 w 137"/>
              <a:gd name="T21" fmla="*/ 5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7" h="134">
                <a:moveTo>
                  <a:pt x="137" y="59"/>
                </a:moveTo>
                <a:lnTo>
                  <a:pt x="100" y="88"/>
                </a:lnTo>
                <a:lnTo>
                  <a:pt x="98" y="134"/>
                </a:lnTo>
                <a:lnTo>
                  <a:pt x="59" y="107"/>
                </a:lnTo>
                <a:lnTo>
                  <a:pt x="15" y="121"/>
                </a:lnTo>
                <a:lnTo>
                  <a:pt x="28" y="76"/>
                </a:lnTo>
                <a:lnTo>
                  <a:pt x="0" y="38"/>
                </a:lnTo>
                <a:lnTo>
                  <a:pt x="48" y="36"/>
                </a:lnTo>
                <a:lnTo>
                  <a:pt x="77" y="0"/>
                </a:lnTo>
                <a:lnTo>
                  <a:pt x="92" y="43"/>
                </a:lnTo>
                <a:lnTo>
                  <a:pt x="137" y="59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2" name="Freeform 408"/>
          <p:cNvSpPr>
            <a:spLocks/>
          </p:cNvSpPr>
          <p:nvPr/>
        </p:nvSpPr>
        <p:spPr bwMode="auto">
          <a:xfrm>
            <a:off x="3790246" y="4440990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3" name="Freeform 508"/>
          <p:cNvSpPr>
            <a:spLocks/>
          </p:cNvSpPr>
          <p:nvPr/>
        </p:nvSpPr>
        <p:spPr bwMode="auto">
          <a:xfrm>
            <a:off x="969996" y="436782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CCD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4" name="Freeform 532"/>
          <p:cNvSpPr>
            <a:spLocks/>
          </p:cNvSpPr>
          <p:nvPr/>
        </p:nvSpPr>
        <p:spPr bwMode="auto">
          <a:xfrm>
            <a:off x="5909972" y="4511078"/>
            <a:ext cx="519113" cy="503238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5" name="Freeform 533"/>
          <p:cNvSpPr>
            <a:spLocks noEditPoints="1"/>
          </p:cNvSpPr>
          <p:nvPr/>
        </p:nvSpPr>
        <p:spPr bwMode="auto">
          <a:xfrm>
            <a:off x="2351652" y="4386446"/>
            <a:ext cx="440723" cy="375774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6" name="Freeform 410"/>
          <p:cNvSpPr>
            <a:spLocks/>
          </p:cNvSpPr>
          <p:nvPr/>
        </p:nvSpPr>
        <p:spPr bwMode="auto">
          <a:xfrm>
            <a:off x="8242314" y="4445773"/>
            <a:ext cx="200025" cy="201612"/>
          </a:xfrm>
          <a:custGeom>
            <a:avLst/>
            <a:gdLst>
              <a:gd name="T0" fmla="*/ 3 w 107"/>
              <a:gd name="T1" fmla="*/ 37 h 107"/>
              <a:gd name="T2" fmla="*/ 18 w 107"/>
              <a:gd name="T3" fmla="*/ 12 h 107"/>
              <a:gd name="T4" fmla="*/ 55 w 107"/>
              <a:gd name="T5" fmla="*/ 2 h 107"/>
              <a:gd name="T6" fmla="*/ 96 w 107"/>
              <a:gd name="T7" fmla="*/ 25 h 107"/>
              <a:gd name="T8" fmla="*/ 94 w 107"/>
              <a:gd name="T9" fmla="*/ 78 h 107"/>
              <a:gd name="T10" fmla="*/ 41 w 107"/>
              <a:gd name="T11" fmla="*/ 101 h 107"/>
              <a:gd name="T12" fmla="*/ 9 w 107"/>
              <a:gd name="T13" fmla="*/ 50 h 107"/>
              <a:gd name="T14" fmla="*/ 28 w 107"/>
              <a:gd name="T15" fmla="*/ 22 h 107"/>
              <a:gd name="T16" fmla="*/ 60 w 107"/>
              <a:gd name="T17" fmla="*/ 18 h 107"/>
              <a:gd name="T18" fmla="*/ 84 w 107"/>
              <a:gd name="T19" fmla="*/ 38 h 107"/>
              <a:gd name="T20" fmla="*/ 83 w 107"/>
              <a:gd name="T21" fmla="*/ 68 h 107"/>
              <a:gd name="T22" fmla="*/ 35 w 107"/>
              <a:gd name="T23" fmla="*/ 83 h 107"/>
              <a:gd name="T24" fmla="*/ 33 w 107"/>
              <a:gd name="T25" fmla="*/ 40 h 107"/>
              <a:gd name="T26" fmla="*/ 54 w 107"/>
              <a:gd name="T27" fmla="*/ 37 h 107"/>
              <a:gd name="T28" fmla="*/ 65 w 107"/>
              <a:gd name="T29" fmla="*/ 52 h 107"/>
              <a:gd name="T30" fmla="*/ 61 w 107"/>
              <a:gd name="T31" fmla="*/ 68 h 107"/>
              <a:gd name="T32" fmla="*/ 47 w 107"/>
              <a:gd name="T33" fmla="*/ 70 h 107"/>
              <a:gd name="T34" fmla="*/ 37 w 107"/>
              <a:gd name="T35" fmla="*/ 65 h 107"/>
              <a:gd name="T36" fmla="*/ 38 w 107"/>
              <a:gd name="T37" fmla="*/ 57 h 107"/>
              <a:gd name="T38" fmla="*/ 43 w 107"/>
              <a:gd name="T39" fmla="*/ 52 h 107"/>
              <a:gd name="T40" fmla="*/ 40 w 107"/>
              <a:gd name="T41" fmla="*/ 57 h 107"/>
              <a:gd name="T42" fmla="*/ 39 w 107"/>
              <a:gd name="T43" fmla="*/ 64 h 107"/>
              <a:gd name="T44" fmla="*/ 47 w 107"/>
              <a:gd name="T45" fmla="*/ 68 h 107"/>
              <a:gd name="T46" fmla="*/ 62 w 107"/>
              <a:gd name="T47" fmla="*/ 53 h 107"/>
              <a:gd name="T48" fmla="*/ 53 w 107"/>
              <a:gd name="T49" fmla="*/ 41 h 107"/>
              <a:gd name="T50" fmla="*/ 35 w 107"/>
              <a:gd name="T51" fmla="*/ 44 h 107"/>
              <a:gd name="T52" fmla="*/ 38 w 107"/>
              <a:gd name="T53" fmla="*/ 78 h 107"/>
              <a:gd name="T54" fmla="*/ 78 w 107"/>
              <a:gd name="T55" fmla="*/ 66 h 107"/>
              <a:gd name="T56" fmla="*/ 59 w 107"/>
              <a:gd name="T57" fmla="*/ 24 h 107"/>
              <a:gd name="T58" fmla="*/ 16 w 107"/>
              <a:gd name="T59" fmla="*/ 51 h 107"/>
              <a:gd name="T60" fmla="*/ 43 w 107"/>
              <a:gd name="T61" fmla="*/ 95 h 107"/>
              <a:gd name="T62" fmla="*/ 89 w 107"/>
              <a:gd name="T63" fmla="*/ 75 h 107"/>
              <a:gd name="T64" fmla="*/ 91 w 107"/>
              <a:gd name="T65" fmla="*/ 28 h 107"/>
              <a:gd name="T66" fmla="*/ 54 w 107"/>
              <a:gd name="T67" fmla="*/ 7 h 107"/>
              <a:gd name="T68" fmla="*/ 20 w 107"/>
              <a:gd name="T69" fmla="*/ 15 h 107"/>
              <a:gd name="T70" fmla="*/ 6 w 107"/>
              <a:gd name="T71" fmla="*/ 38 h 107"/>
              <a:gd name="T72" fmla="*/ 2 w 107"/>
              <a:gd name="T73" fmla="*/ 62 h 107"/>
              <a:gd name="T74" fmla="*/ 3 w 107"/>
              <a:gd name="T75" fmla="*/ 3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7" h="107">
                <a:moveTo>
                  <a:pt x="3" y="37"/>
                </a:moveTo>
                <a:cubicBezTo>
                  <a:pt x="5" y="29"/>
                  <a:pt x="9" y="20"/>
                  <a:pt x="18" y="12"/>
                </a:cubicBezTo>
                <a:cubicBezTo>
                  <a:pt x="26" y="4"/>
                  <a:pt x="40" y="0"/>
                  <a:pt x="55" y="2"/>
                </a:cubicBezTo>
                <a:cubicBezTo>
                  <a:pt x="69" y="4"/>
                  <a:pt x="85" y="11"/>
                  <a:pt x="96" y="25"/>
                </a:cubicBezTo>
                <a:cubicBezTo>
                  <a:pt x="107" y="40"/>
                  <a:pt x="104" y="61"/>
                  <a:pt x="94" y="78"/>
                </a:cubicBezTo>
                <a:cubicBezTo>
                  <a:pt x="85" y="94"/>
                  <a:pt x="63" y="107"/>
                  <a:pt x="41" y="101"/>
                </a:cubicBezTo>
                <a:cubicBezTo>
                  <a:pt x="20" y="97"/>
                  <a:pt x="4" y="72"/>
                  <a:pt x="9" y="50"/>
                </a:cubicBezTo>
                <a:cubicBezTo>
                  <a:pt x="12" y="39"/>
                  <a:pt x="18" y="28"/>
                  <a:pt x="28" y="22"/>
                </a:cubicBezTo>
                <a:cubicBezTo>
                  <a:pt x="38" y="16"/>
                  <a:pt x="50" y="15"/>
                  <a:pt x="60" y="18"/>
                </a:cubicBezTo>
                <a:cubicBezTo>
                  <a:pt x="70" y="21"/>
                  <a:pt x="81" y="28"/>
                  <a:pt x="84" y="38"/>
                </a:cubicBezTo>
                <a:cubicBezTo>
                  <a:pt x="87" y="48"/>
                  <a:pt x="88" y="59"/>
                  <a:pt x="83" y="68"/>
                </a:cubicBezTo>
                <a:cubicBezTo>
                  <a:pt x="75" y="88"/>
                  <a:pt x="50" y="92"/>
                  <a:pt x="35" y="83"/>
                </a:cubicBezTo>
                <a:cubicBezTo>
                  <a:pt x="19" y="73"/>
                  <a:pt x="18" y="48"/>
                  <a:pt x="33" y="40"/>
                </a:cubicBezTo>
                <a:cubicBezTo>
                  <a:pt x="39" y="36"/>
                  <a:pt x="47" y="34"/>
                  <a:pt x="54" y="37"/>
                </a:cubicBezTo>
                <a:cubicBezTo>
                  <a:pt x="61" y="39"/>
                  <a:pt x="64" y="46"/>
                  <a:pt x="65" y="52"/>
                </a:cubicBezTo>
                <a:cubicBezTo>
                  <a:pt x="66" y="58"/>
                  <a:pt x="65" y="64"/>
                  <a:pt x="61" y="68"/>
                </a:cubicBezTo>
                <a:cubicBezTo>
                  <a:pt x="56" y="71"/>
                  <a:pt x="51" y="71"/>
                  <a:pt x="47" y="70"/>
                </a:cubicBezTo>
                <a:cubicBezTo>
                  <a:pt x="43" y="69"/>
                  <a:pt x="39" y="68"/>
                  <a:pt x="37" y="65"/>
                </a:cubicBezTo>
                <a:cubicBezTo>
                  <a:pt x="36" y="61"/>
                  <a:pt x="37" y="58"/>
                  <a:pt x="38" y="57"/>
                </a:cubicBezTo>
                <a:cubicBezTo>
                  <a:pt x="41" y="53"/>
                  <a:pt x="43" y="52"/>
                  <a:pt x="43" y="52"/>
                </a:cubicBezTo>
                <a:cubicBezTo>
                  <a:pt x="43" y="52"/>
                  <a:pt x="41" y="54"/>
                  <a:pt x="40" y="57"/>
                </a:cubicBezTo>
                <a:cubicBezTo>
                  <a:pt x="39" y="59"/>
                  <a:pt x="38" y="61"/>
                  <a:pt x="39" y="64"/>
                </a:cubicBezTo>
                <a:cubicBezTo>
                  <a:pt x="41" y="66"/>
                  <a:pt x="44" y="67"/>
                  <a:pt x="47" y="68"/>
                </a:cubicBezTo>
                <a:cubicBezTo>
                  <a:pt x="55" y="70"/>
                  <a:pt x="65" y="64"/>
                  <a:pt x="62" y="53"/>
                </a:cubicBezTo>
                <a:cubicBezTo>
                  <a:pt x="61" y="48"/>
                  <a:pt x="58" y="43"/>
                  <a:pt x="53" y="41"/>
                </a:cubicBezTo>
                <a:cubicBezTo>
                  <a:pt x="47" y="39"/>
                  <a:pt x="41" y="40"/>
                  <a:pt x="35" y="44"/>
                </a:cubicBezTo>
                <a:cubicBezTo>
                  <a:pt x="23" y="50"/>
                  <a:pt x="25" y="70"/>
                  <a:pt x="38" y="78"/>
                </a:cubicBezTo>
                <a:cubicBezTo>
                  <a:pt x="50" y="86"/>
                  <a:pt x="72" y="82"/>
                  <a:pt x="78" y="66"/>
                </a:cubicBezTo>
                <a:cubicBezTo>
                  <a:pt x="85" y="50"/>
                  <a:pt x="78" y="28"/>
                  <a:pt x="59" y="24"/>
                </a:cubicBezTo>
                <a:cubicBezTo>
                  <a:pt x="40" y="19"/>
                  <a:pt x="19" y="30"/>
                  <a:pt x="16" y="51"/>
                </a:cubicBezTo>
                <a:cubicBezTo>
                  <a:pt x="11" y="71"/>
                  <a:pt x="25" y="91"/>
                  <a:pt x="43" y="95"/>
                </a:cubicBezTo>
                <a:cubicBezTo>
                  <a:pt x="62" y="100"/>
                  <a:pt x="80" y="90"/>
                  <a:pt x="89" y="75"/>
                </a:cubicBezTo>
                <a:cubicBezTo>
                  <a:pt x="98" y="60"/>
                  <a:pt x="100" y="41"/>
                  <a:pt x="91" y="28"/>
                </a:cubicBezTo>
                <a:cubicBezTo>
                  <a:pt x="82" y="16"/>
                  <a:pt x="67" y="9"/>
                  <a:pt x="54" y="7"/>
                </a:cubicBezTo>
                <a:cubicBezTo>
                  <a:pt x="41" y="4"/>
                  <a:pt x="28" y="8"/>
                  <a:pt x="20" y="15"/>
                </a:cubicBezTo>
                <a:cubicBezTo>
                  <a:pt x="12" y="22"/>
                  <a:pt x="8" y="31"/>
                  <a:pt x="6" y="38"/>
                </a:cubicBezTo>
                <a:cubicBezTo>
                  <a:pt x="2" y="53"/>
                  <a:pt x="2" y="62"/>
                  <a:pt x="2" y="62"/>
                </a:cubicBezTo>
                <a:cubicBezTo>
                  <a:pt x="2" y="62"/>
                  <a:pt x="0" y="53"/>
                  <a:pt x="3" y="37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7" name="组合 366"/>
          <p:cNvGrpSpPr/>
          <p:nvPr/>
        </p:nvGrpSpPr>
        <p:grpSpPr>
          <a:xfrm rot="17046380">
            <a:off x="73358" y="4533142"/>
            <a:ext cx="544912" cy="540554"/>
            <a:chOff x="2533650" y="4397375"/>
            <a:chExt cx="728663" cy="623888"/>
          </a:xfrm>
        </p:grpSpPr>
        <p:sp>
          <p:nvSpPr>
            <p:cNvPr id="368" name="Freeform 534"/>
            <p:cNvSpPr>
              <a:spLocks/>
            </p:cNvSpPr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Freeform 535"/>
            <p:cNvSpPr>
              <a:spLocks/>
            </p:cNvSpPr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Freeform 536"/>
            <p:cNvSpPr>
              <a:spLocks/>
            </p:cNvSpPr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Freeform 537"/>
            <p:cNvSpPr>
              <a:spLocks/>
            </p:cNvSpPr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Freeform 538"/>
            <p:cNvSpPr>
              <a:spLocks/>
            </p:cNvSpPr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539"/>
            <p:cNvSpPr>
              <a:spLocks/>
            </p:cNvSpPr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4" name="Freeform 540"/>
            <p:cNvSpPr>
              <a:spLocks/>
            </p:cNvSpPr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Freeform 541"/>
            <p:cNvSpPr>
              <a:spLocks/>
            </p:cNvSpPr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Freeform 542"/>
            <p:cNvSpPr>
              <a:spLocks/>
            </p:cNvSpPr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543"/>
            <p:cNvSpPr>
              <a:spLocks/>
            </p:cNvSpPr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8" name="Freeform 544"/>
            <p:cNvSpPr>
              <a:spLocks/>
            </p:cNvSpPr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545"/>
            <p:cNvSpPr>
              <a:spLocks/>
            </p:cNvSpPr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0" name="Freeform 546"/>
            <p:cNvSpPr>
              <a:spLocks/>
            </p:cNvSpPr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547"/>
            <p:cNvSpPr>
              <a:spLocks/>
            </p:cNvSpPr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2" name="Freeform 188"/>
          <p:cNvSpPr>
            <a:spLocks/>
          </p:cNvSpPr>
          <p:nvPr/>
        </p:nvSpPr>
        <p:spPr bwMode="auto">
          <a:xfrm>
            <a:off x="1155125" y="4589108"/>
            <a:ext cx="405039" cy="439795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83" name="组合 382"/>
          <p:cNvGrpSpPr/>
          <p:nvPr/>
        </p:nvGrpSpPr>
        <p:grpSpPr>
          <a:xfrm rot="20775037">
            <a:off x="7627775" y="4206604"/>
            <a:ext cx="771957" cy="936625"/>
            <a:chOff x="1289050" y="527050"/>
            <a:chExt cx="1049338" cy="1273175"/>
          </a:xfrm>
        </p:grpSpPr>
        <p:sp>
          <p:nvSpPr>
            <p:cNvPr id="384" name="Freeform 146"/>
            <p:cNvSpPr>
              <a:spLocks/>
            </p:cNvSpPr>
            <p:nvPr userDrawn="1"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5" name="Freeform 147"/>
            <p:cNvSpPr>
              <a:spLocks/>
            </p:cNvSpPr>
            <p:nvPr userDrawn="1"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6" name="Freeform 148"/>
            <p:cNvSpPr>
              <a:spLocks/>
            </p:cNvSpPr>
            <p:nvPr userDrawn="1"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7" name="Freeform 149"/>
            <p:cNvSpPr>
              <a:spLocks/>
            </p:cNvSpPr>
            <p:nvPr userDrawn="1"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8" name="Freeform 150"/>
            <p:cNvSpPr>
              <a:spLocks/>
            </p:cNvSpPr>
            <p:nvPr userDrawn="1"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9" name="Freeform 151"/>
            <p:cNvSpPr>
              <a:spLocks/>
            </p:cNvSpPr>
            <p:nvPr userDrawn="1"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0" name="Freeform 152"/>
            <p:cNvSpPr>
              <a:spLocks/>
            </p:cNvSpPr>
            <p:nvPr userDrawn="1"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1" name="Freeform 153"/>
            <p:cNvSpPr>
              <a:spLocks/>
            </p:cNvSpPr>
            <p:nvPr userDrawn="1"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2" name="Freeform 154"/>
            <p:cNvSpPr>
              <a:spLocks/>
            </p:cNvSpPr>
            <p:nvPr userDrawn="1"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3" name="Freeform 155"/>
            <p:cNvSpPr>
              <a:spLocks/>
            </p:cNvSpPr>
            <p:nvPr userDrawn="1"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4" name="Freeform 156"/>
            <p:cNvSpPr>
              <a:spLocks/>
            </p:cNvSpPr>
            <p:nvPr userDrawn="1"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5" name="Freeform 157"/>
            <p:cNvSpPr>
              <a:spLocks/>
            </p:cNvSpPr>
            <p:nvPr userDrawn="1"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6" name="Freeform 158"/>
            <p:cNvSpPr>
              <a:spLocks/>
            </p:cNvSpPr>
            <p:nvPr userDrawn="1"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7" name="Freeform 159"/>
            <p:cNvSpPr>
              <a:spLocks/>
            </p:cNvSpPr>
            <p:nvPr userDrawn="1"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8" name="Freeform 160"/>
            <p:cNvSpPr>
              <a:spLocks/>
            </p:cNvSpPr>
            <p:nvPr userDrawn="1"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9" name="Freeform 161"/>
            <p:cNvSpPr>
              <a:spLocks/>
            </p:cNvSpPr>
            <p:nvPr userDrawn="1"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0" name="Freeform 162"/>
            <p:cNvSpPr>
              <a:spLocks/>
            </p:cNvSpPr>
            <p:nvPr userDrawn="1"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1" name="Freeform 163"/>
            <p:cNvSpPr>
              <a:spLocks/>
            </p:cNvSpPr>
            <p:nvPr userDrawn="1"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2" name="Freeform 164"/>
            <p:cNvSpPr>
              <a:spLocks/>
            </p:cNvSpPr>
            <p:nvPr userDrawn="1"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3" name="Freeform 165"/>
            <p:cNvSpPr>
              <a:spLocks/>
            </p:cNvSpPr>
            <p:nvPr userDrawn="1"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4" name="Freeform 166"/>
            <p:cNvSpPr>
              <a:spLocks/>
            </p:cNvSpPr>
            <p:nvPr userDrawn="1"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5" name="Freeform 167"/>
            <p:cNvSpPr>
              <a:spLocks/>
            </p:cNvSpPr>
            <p:nvPr userDrawn="1"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6" name="Freeform 168"/>
            <p:cNvSpPr>
              <a:spLocks/>
            </p:cNvSpPr>
            <p:nvPr userDrawn="1"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7" name="Freeform 169"/>
            <p:cNvSpPr>
              <a:spLocks/>
            </p:cNvSpPr>
            <p:nvPr userDrawn="1"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8" name="Freeform 170"/>
            <p:cNvSpPr>
              <a:spLocks/>
            </p:cNvSpPr>
            <p:nvPr userDrawn="1"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" name="Freeform 171"/>
            <p:cNvSpPr>
              <a:spLocks/>
            </p:cNvSpPr>
            <p:nvPr userDrawn="1"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" name="Freeform 172"/>
            <p:cNvSpPr>
              <a:spLocks/>
            </p:cNvSpPr>
            <p:nvPr userDrawn="1"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1" name="Freeform 173"/>
            <p:cNvSpPr>
              <a:spLocks/>
            </p:cNvSpPr>
            <p:nvPr userDrawn="1"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" name="Freeform 174"/>
            <p:cNvSpPr>
              <a:spLocks/>
            </p:cNvSpPr>
            <p:nvPr userDrawn="1"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3" name="Freeform 175"/>
            <p:cNvSpPr>
              <a:spLocks/>
            </p:cNvSpPr>
            <p:nvPr userDrawn="1"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4" name="Freeform 176"/>
            <p:cNvSpPr>
              <a:spLocks/>
            </p:cNvSpPr>
            <p:nvPr userDrawn="1"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5" name="Freeform 177"/>
            <p:cNvSpPr>
              <a:spLocks/>
            </p:cNvSpPr>
            <p:nvPr userDrawn="1"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6" name="Freeform 178"/>
            <p:cNvSpPr>
              <a:spLocks/>
            </p:cNvSpPr>
            <p:nvPr userDrawn="1"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7" name="Freeform 179"/>
            <p:cNvSpPr>
              <a:spLocks/>
            </p:cNvSpPr>
            <p:nvPr userDrawn="1"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8" name="Freeform 180"/>
            <p:cNvSpPr>
              <a:spLocks/>
            </p:cNvSpPr>
            <p:nvPr userDrawn="1"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9" name="Freeform 181"/>
            <p:cNvSpPr>
              <a:spLocks/>
            </p:cNvSpPr>
            <p:nvPr userDrawn="1"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0" name="Freeform 182"/>
            <p:cNvSpPr>
              <a:spLocks/>
            </p:cNvSpPr>
            <p:nvPr userDrawn="1"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1" name="Freeform 183"/>
            <p:cNvSpPr>
              <a:spLocks/>
            </p:cNvSpPr>
            <p:nvPr userDrawn="1"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2" name="Freeform 184"/>
            <p:cNvSpPr>
              <a:spLocks/>
            </p:cNvSpPr>
            <p:nvPr userDrawn="1"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3" name="Freeform 185"/>
            <p:cNvSpPr>
              <a:spLocks/>
            </p:cNvSpPr>
            <p:nvPr userDrawn="1"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4" name="Freeform 186"/>
            <p:cNvSpPr>
              <a:spLocks/>
            </p:cNvSpPr>
            <p:nvPr userDrawn="1"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5" name="Freeform 187"/>
            <p:cNvSpPr>
              <a:spLocks/>
            </p:cNvSpPr>
            <p:nvPr userDrawn="1"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6" name="Freeform 327"/>
          <p:cNvSpPr>
            <a:spLocks/>
          </p:cNvSpPr>
          <p:nvPr/>
        </p:nvSpPr>
        <p:spPr bwMode="auto">
          <a:xfrm>
            <a:off x="3320418" y="4589107"/>
            <a:ext cx="481013" cy="522288"/>
          </a:xfrm>
          <a:custGeom>
            <a:avLst/>
            <a:gdLst>
              <a:gd name="T0" fmla="*/ 188 w 474"/>
              <a:gd name="T1" fmla="*/ 269 h 515"/>
              <a:gd name="T2" fmla="*/ 192 w 474"/>
              <a:gd name="T3" fmla="*/ 189 h 515"/>
              <a:gd name="T4" fmla="*/ 295 w 474"/>
              <a:gd name="T5" fmla="*/ 235 h 515"/>
              <a:gd name="T6" fmla="*/ 114 w 474"/>
              <a:gd name="T7" fmla="*/ 346 h 515"/>
              <a:gd name="T8" fmla="*/ 82 w 474"/>
              <a:gd name="T9" fmla="*/ 134 h 515"/>
              <a:gd name="T10" fmla="*/ 241 w 474"/>
              <a:gd name="T11" fmla="*/ 63 h 515"/>
              <a:gd name="T12" fmla="*/ 380 w 474"/>
              <a:gd name="T13" fmla="*/ 389 h 515"/>
              <a:gd name="T14" fmla="*/ 149 w 474"/>
              <a:gd name="T15" fmla="*/ 465 h 515"/>
              <a:gd name="T16" fmla="*/ 11 w 474"/>
              <a:gd name="T17" fmla="*/ 400 h 515"/>
              <a:gd name="T18" fmla="*/ 240 w 474"/>
              <a:gd name="T19" fmla="*/ 501 h 515"/>
              <a:gd name="T20" fmla="*/ 369 w 474"/>
              <a:gd name="T21" fmla="*/ 454 h 515"/>
              <a:gd name="T22" fmla="*/ 461 w 474"/>
              <a:gd name="T23" fmla="*/ 231 h 515"/>
              <a:gd name="T24" fmla="*/ 350 w 474"/>
              <a:gd name="T25" fmla="*/ 57 h 515"/>
              <a:gd name="T26" fmla="*/ 27 w 474"/>
              <a:gd name="T27" fmla="*/ 153 h 515"/>
              <a:gd name="T28" fmla="*/ 126 w 474"/>
              <a:gd name="T29" fmla="*/ 381 h 515"/>
              <a:gd name="T30" fmla="*/ 321 w 474"/>
              <a:gd name="T31" fmla="*/ 320 h 515"/>
              <a:gd name="T32" fmla="*/ 279 w 474"/>
              <a:gd name="T33" fmla="*/ 168 h 515"/>
              <a:gd name="T34" fmla="*/ 186 w 474"/>
              <a:gd name="T35" fmla="*/ 154 h 515"/>
              <a:gd name="T36" fmla="*/ 137 w 474"/>
              <a:gd name="T37" fmla="*/ 256 h 515"/>
              <a:gd name="T38" fmla="*/ 188 w 474"/>
              <a:gd name="T39" fmla="*/ 269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4" h="515">
                <a:moveTo>
                  <a:pt x="188" y="269"/>
                </a:moveTo>
                <a:cubicBezTo>
                  <a:pt x="155" y="244"/>
                  <a:pt x="165" y="203"/>
                  <a:pt x="192" y="189"/>
                </a:cubicBezTo>
                <a:cubicBezTo>
                  <a:pt x="224" y="172"/>
                  <a:pt x="282" y="175"/>
                  <a:pt x="295" y="235"/>
                </a:cubicBezTo>
                <a:cubicBezTo>
                  <a:pt x="320" y="347"/>
                  <a:pt x="194" y="386"/>
                  <a:pt x="114" y="346"/>
                </a:cubicBezTo>
                <a:cubicBezTo>
                  <a:pt x="69" y="323"/>
                  <a:pt x="16" y="231"/>
                  <a:pt x="82" y="134"/>
                </a:cubicBezTo>
                <a:cubicBezTo>
                  <a:pt x="109" y="93"/>
                  <a:pt x="168" y="58"/>
                  <a:pt x="241" y="63"/>
                </a:cubicBezTo>
                <a:cubicBezTo>
                  <a:pt x="390" y="74"/>
                  <a:pt x="473" y="266"/>
                  <a:pt x="380" y="389"/>
                </a:cubicBezTo>
                <a:cubicBezTo>
                  <a:pt x="316" y="474"/>
                  <a:pt x="205" y="475"/>
                  <a:pt x="149" y="465"/>
                </a:cubicBezTo>
                <a:cubicBezTo>
                  <a:pt x="108" y="459"/>
                  <a:pt x="54" y="432"/>
                  <a:pt x="11" y="400"/>
                </a:cubicBezTo>
                <a:cubicBezTo>
                  <a:pt x="61" y="476"/>
                  <a:pt x="139" y="515"/>
                  <a:pt x="240" y="501"/>
                </a:cubicBezTo>
                <a:cubicBezTo>
                  <a:pt x="283" y="494"/>
                  <a:pt x="328" y="480"/>
                  <a:pt x="369" y="454"/>
                </a:cubicBezTo>
                <a:cubicBezTo>
                  <a:pt x="417" y="423"/>
                  <a:pt x="474" y="350"/>
                  <a:pt x="461" y="231"/>
                </a:cubicBezTo>
                <a:cubicBezTo>
                  <a:pt x="453" y="158"/>
                  <a:pt x="415" y="90"/>
                  <a:pt x="350" y="57"/>
                </a:cubicBezTo>
                <a:cubicBezTo>
                  <a:pt x="242" y="0"/>
                  <a:pt x="68" y="25"/>
                  <a:pt x="27" y="153"/>
                </a:cubicBezTo>
                <a:cubicBezTo>
                  <a:pt x="0" y="235"/>
                  <a:pt x="39" y="344"/>
                  <a:pt x="126" y="381"/>
                </a:cubicBezTo>
                <a:cubicBezTo>
                  <a:pt x="198" y="411"/>
                  <a:pt x="290" y="391"/>
                  <a:pt x="321" y="320"/>
                </a:cubicBezTo>
                <a:cubicBezTo>
                  <a:pt x="342" y="272"/>
                  <a:pt x="330" y="206"/>
                  <a:pt x="279" y="168"/>
                </a:cubicBezTo>
                <a:cubicBezTo>
                  <a:pt x="264" y="156"/>
                  <a:pt x="225" y="142"/>
                  <a:pt x="186" y="154"/>
                </a:cubicBezTo>
                <a:cubicBezTo>
                  <a:pt x="111" y="177"/>
                  <a:pt x="117" y="230"/>
                  <a:pt x="137" y="256"/>
                </a:cubicBezTo>
                <a:cubicBezTo>
                  <a:pt x="153" y="276"/>
                  <a:pt x="176" y="274"/>
                  <a:pt x="188" y="26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7" name="组合 426"/>
          <p:cNvGrpSpPr/>
          <p:nvPr/>
        </p:nvGrpSpPr>
        <p:grpSpPr>
          <a:xfrm>
            <a:off x="7065217" y="4378602"/>
            <a:ext cx="598488" cy="733426"/>
            <a:chOff x="241300" y="962025"/>
            <a:chExt cx="598488" cy="733426"/>
          </a:xfrm>
        </p:grpSpPr>
        <p:sp>
          <p:nvSpPr>
            <p:cNvPr id="428" name="Freeform 439"/>
            <p:cNvSpPr>
              <a:spLocks/>
            </p:cNvSpPr>
            <p:nvPr userDrawn="1"/>
          </p:nvSpPr>
          <p:spPr bwMode="auto">
            <a:xfrm>
              <a:off x="374650" y="1282700"/>
              <a:ext cx="163513" cy="379413"/>
            </a:xfrm>
            <a:custGeom>
              <a:avLst/>
              <a:gdLst>
                <a:gd name="T0" fmla="*/ 118 w 162"/>
                <a:gd name="T1" fmla="*/ 374 h 374"/>
                <a:gd name="T2" fmla="*/ 112 w 162"/>
                <a:gd name="T3" fmla="*/ 356 h 374"/>
                <a:gd name="T4" fmla="*/ 0 w 162"/>
                <a:gd name="T5" fmla="*/ 16 h 374"/>
                <a:gd name="T6" fmla="*/ 45 w 162"/>
                <a:gd name="T7" fmla="*/ 0 h 374"/>
                <a:gd name="T8" fmla="*/ 162 w 162"/>
                <a:gd name="T9" fmla="*/ 360 h 374"/>
                <a:gd name="T10" fmla="*/ 118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8" y="374"/>
                  </a:moveTo>
                  <a:cubicBezTo>
                    <a:pt x="116" y="368"/>
                    <a:pt x="114" y="362"/>
                    <a:pt x="112" y="356"/>
                  </a:cubicBezTo>
                  <a:cubicBezTo>
                    <a:pt x="79" y="256"/>
                    <a:pt x="34" y="127"/>
                    <a:pt x="0" y="16"/>
                  </a:cubicBezTo>
                  <a:cubicBezTo>
                    <a:pt x="15" y="11"/>
                    <a:pt x="30" y="5"/>
                    <a:pt x="45" y="0"/>
                  </a:cubicBezTo>
                  <a:cubicBezTo>
                    <a:pt x="84" y="120"/>
                    <a:pt x="123" y="240"/>
                    <a:pt x="162" y="360"/>
                  </a:cubicBezTo>
                  <a:cubicBezTo>
                    <a:pt x="147" y="365"/>
                    <a:pt x="133" y="370"/>
                    <a:pt x="118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Freeform 440"/>
            <p:cNvSpPr>
              <a:spLocks/>
            </p:cNvSpPr>
            <p:nvPr userDrawn="1"/>
          </p:nvSpPr>
          <p:spPr bwMode="auto">
            <a:xfrm>
              <a:off x="323850" y="1295400"/>
              <a:ext cx="176213" cy="382588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7 w 174"/>
                <a:gd name="T9" fmla="*/ 180 h 377"/>
                <a:gd name="T10" fmla="*/ 166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3" y="360"/>
                    <a:pt x="110" y="351"/>
                  </a:cubicBezTo>
                  <a:cubicBezTo>
                    <a:pt x="78" y="254"/>
                    <a:pt x="35" y="127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7" y="59"/>
                    <a:pt x="98" y="121"/>
                    <a:pt x="117" y="180"/>
                  </a:cubicBezTo>
                  <a:cubicBezTo>
                    <a:pt x="133" y="232"/>
                    <a:pt x="150" y="285"/>
                    <a:pt x="166" y="333"/>
                  </a:cubicBezTo>
                  <a:cubicBezTo>
                    <a:pt x="169" y="342"/>
                    <a:pt x="172" y="351"/>
                    <a:pt x="174" y="359"/>
                  </a:cubicBezTo>
                  <a:cubicBezTo>
                    <a:pt x="156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Freeform 441"/>
            <p:cNvSpPr>
              <a:spLocks/>
            </p:cNvSpPr>
            <p:nvPr userDrawn="1"/>
          </p:nvSpPr>
          <p:spPr bwMode="auto">
            <a:xfrm>
              <a:off x="277813" y="1312863"/>
              <a:ext cx="171450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2" y="277"/>
                    <a:pt x="33" y="118"/>
                    <a:pt x="0" y="18"/>
                  </a:cubicBezTo>
                  <a:cubicBezTo>
                    <a:pt x="18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Freeform 442"/>
            <p:cNvSpPr>
              <a:spLocks/>
            </p:cNvSpPr>
            <p:nvPr userDrawn="1"/>
          </p:nvSpPr>
          <p:spPr bwMode="auto">
            <a:xfrm>
              <a:off x="458788" y="125253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7" y="293"/>
                    <a:pt x="35" y="126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3" y="193"/>
                    <a:pt x="151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Freeform 443"/>
            <p:cNvSpPr>
              <a:spLocks/>
            </p:cNvSpPr>
            <p:nvPr userDrawn="1"/>
          </p:nvSpPr>
          <p:spPr bwMode="auto">
            <a:xfrm>
              <a:off x="696913" y="1182688"/>
              <a:ext cx="142875" cy="373063"/>
            </a:xfrm>
            <a:custGeom>
              <a:avLst/>
              <a:gdLst>
                <a:gd name="T0" fmla="*/ 119 w 142"/>
                <a:gd name="T1" fmla="*/ 367 h 367"/>
                <a:gd name="T2" fmla="*/ 106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4" y="355"/>
                    <a:pt x="110" y="342"/>
                    <a:pt x="106" y="331"/>
                  </a:cubicBezTo>
                  <a:cubicBezTo>
                    <a:pt x="75" y="237"/>
                    <a:pt x="33" y="113"/>
                    <a:pt x="0" y="8"/>
                  </a:cubicBezTo>
                  <a:cubicBezTo>
                    <a:pt x="8" y="5"/>
                    <a:pt x="16" y="3"/>
                    <a:pt x="25" y="0"/>
                  </a:cubicBezTo>
                  <a:cubicBezTo>
                    <a:pt x="64" y="120"/>
                    <a:pt x="103" y="240"/>
                    <a:pt x="142" y="359"/>
                  </a:cubicBezTo>
                  <a:cubicBezTo>
                    <a:pt x="134" y="362"/>
                    <a:pt x="126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Freeform 444"/>
            <p:cNvSpPr>
              <a:spLocks/>
            </p:cNvSpPr>
            <p:nvPr userDrawn="1"/>
          </p:nvSpPr>
          <p:spPr bwMode="auto">
            <a:xfrm>
              <a:off x="598488" y="1204913"/>
              <a:ext cx="174625" cy="382588"/>
            </a:xfrm>
            <a:custGeom>
              <a:avLst/>
              <a:gdLst>
                <a:gd name="T0" fmla="*/ 119 w 172"/>
                <a:gd name="T1" fmla="*/ 377 h 377"/>
                <a:gd name="T2" fmla="*/ 102 w 172"/>
                <a:gd name="T3" fmla="*/ 326 h 377"/>
                <a:gd name="T4" fmla="*/ 0 w 172"/>
                <a:gd name="T5" fmla="*/ 19 h 377"/>
                <a:gd name="T6" fmla="*/ 56 w 172"/>
                <a:gd name="T7" fmla="*/ 0 h 377"/>
                <a:gd name="T8" fmla="*/ 110 w 172"/>
                <a:gd name="T9" fmla="*/ 163 h 377"/>
                <a:gd name="T10" fmla="*/ 156 w 172"/>
                <a:gd name="T11" fmla="*/ 308 h 377"/>
                <a:gd name="T12" fmla="*/ 172 w 172"/>
                <a:gd name="T13" fmla="*/ 360 h 377"/>
                <a:gd name="T14" fmla="*/ 119 w 172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377">
                  <a:moveTo>
                    <a:pt x="119" y="377"/>
                  </a:moveTo>
                  <a:cubicBezTo>
                    <a:pt x="114" y="361"/>
                    <a:pt x="107" y="342"/>
                    <a:pt x="102" y="326"/>
                  </a:cubicBezTo>
                  <a:cubicBezTo>
                    <a:pt x="72" y="236"/>
                    <a:pt x="33" y="121"/>
                    <a:pt x="0" y="19"/>
                  </a:cubicBezTo>
                  <a:cubicBezTo>
                    <a:pt x="18" y="13"/>
                    <a:pt x="37" y="6"/>
                    <a:pt x="56" y="0"/>
                  </a:cubicBezTo>
                  <a:cubicBezTo>
                    <a:pt x="75" y="54"/>
                    <a:pt x="93" y="109"/>
                    <a:pt x="110" y="163"/>
                  </a:cubicBezTo>
                  <a:cubicBezTo>
                    <a:pt x="126" y="212"/>
                    <a:pt x="141" y="263"/>
                    <a:pt x="156" y="308"/>
                  </a:cubicBezTo>
                  <a:cubicBezTo>
                    <a:pt x="163" y="326"/>
                    <a:pt x="168" y="343"/>
                    <a:pt x="172" y="360"/>
                  </a:cubicBezTo>
                  <a:cubicBezTo>
                    <a:pt x="155" y="365"/>
                    <a:pt x="137" y="372"/>
                    <a:pt x="119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Freeform 445"/>
            <p:cNvSpPr>
              <a:spLocks/>
            </p:cNvSpPr>
            <p:nvPr userDrawn="1"/>
          </p:nvSpPr>
          <p:spPr bwMode="auto">
            <a:xfrm>
              <a:off x="506413" y="123666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59"/>
                    <a:pt x="107" y="339"/>
                    <a:pt x="101" y="320"/>
                  </a:cubicBezTo>
                  <a:cubicBezTo>
                    <a:pt x="71" y="232"/>
                    <a:pt x="32" y="118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3" y="323"/>
                    <a:pt x="168" y="341"/>
                    <a:pt x="173" y="359"/>
                  </a:cubicBezTo>
                  <a:cubicBezTo>
                    <a:pt x="155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Freeform 446"/>
            <p:cNvSpPr>
              <a:spLocks/>
            </p:cNvSpPr>
            <p:nvPr userDrawn="1"/>
          </p:nvSpPr>
          <p:spPr bwMode="auto">
            <a:xfrm>
              <a:off x="419100" y="1268413"/>
              <a:ext cx="163513" cy="379413"/>
            </a:xfrm>
            <a:custGeom>
              <a:avLst/>
              <a:gdLst>
                <a:gd name="T0" fmla="*/ 116 w 161"/>
                <a:gd name="T1" fmla="*/ 374 h 374"/>
                <a:gd name="T2" fmla="*/ 0 w 161"/>
                <a:gd name="T3" fmla="*/ 15 h 374"/>
                <a:gd name="T4" fmla="*/ 44 w 161"/>
                <a:gd name="T5" fmla="*/ 0 h 374"/>
                <a:gd name="T6" fmla="*/ 96 w 161"/>
                <a:gd name="T7" fmla="*/ 157 h 374"/>
                <a:gd name="T8" fmla="*/ 143 w 161"/>
                <a:gd name="T9" fmla="*/ 302 h 374"/>
                <a:gd name="T10" fmla="*/ 161 w 161"/>
                <a:gd name="T11" fmla="*/ 360 h 374"/>
                <a:gd name="T12" fmla="*/ 116 w 161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374">
                  <a:moveTo>
                    <a:pt x="116" y="374"/>
                  </a:moveTo>
                  <a:cubicBezTo>
                    <a:pt x="78" y="254"/>
                    <a:pt x="39" y="134"/>
                    <a:pt x="0" y="15"/>
                  </a:cubicBezTo>
                  <a:cubicBezTo>
                    <a:pt x="15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8" y="257"/>
                    <a:pt x="143" y="302"/>
                  </a:cubicBezTo>
                  <a:cubicBezTo>
                    <a:pt x="150" y="323"/>
                    <a:pt x="155" y="341"/>
                    <a:pt x="161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Freeform 447"/>
            <p:cNvSpPr>
              <a:spLocks/>
            </p:cNvSpPr>
            <p:nvPr userDrawn="1"/>
          </p:nvSpPr>
          <p:spPr bwMode="auto">
            <a:xfrm>
              <a:off x="649288" y="1189038"/>
              <a:ext cx="173038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4" y="195"/>
                    <a:pt x="151" y="301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7" name="Freeform 448"/>
            <p:cNvSpPr>
              <a:spLocks/>
            </p:cNvSpPr>
            <p:nvPr userDrawn="1"/>
          </p:nvSpPr>
          <p:spPr bwMode="auto">
            <a:xfrm>
              <a:off x="554038" y="1222375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6" y="127"/>
                    <a:pt x="0" y="17"/>
                  </a:cubicBezTo>
                  <a:cubicBezTo>
                    <a:pt x="17" y="11"/>
                    <a:pt x="33" y="5"/>
                    <a:pt x="51" y="0"/>
                  </a:cubicBezTo>
                  <a:cubicBezTo>
                    <a:pt x="113" y="194"/>
                    <a:pt x="151" y="301"/>
                    <a:pt x="170" y="359"/>
                  </a:cubicBezTo>
                  <a:cubicBezTo>
                    <a:pt x="151" y="364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8" name="Freeform 449"/>
            <p:cNvSpPr>
              <a:spLocks/>
            </p:cNvSpPr>
            <p:nvPr userDrawn="1"/>
          </p:nvSpPr>
          <p:spPr bwMode="auto">
            <a:xfrm>
              <a:off x="241300" y="1157288"/>
              <a:ext cx="236538" cy="104775"/>
            </a:xfrm>
            <a:custGeom>
              <a:avLst/>
              <a:gdLst>
                <a:gd name="T0" fmla="*/ 233 w 233"/>
                <a:gd name="T1" fmla="*/ 102 h 102"/>
                <a:gd name="T2" fmla="*/ 0 w 233"/>
                <a:gd name="T3" fmla="*/ 65 h 102"/>
                <a:gd name="T4" fmla="*/ 77 w 233"/>
                <a:gd name="T5" fmla="*/ 24 h 102"/>
                <a:gd name="T6" fmla="*/ 46 w 233"/>
                <a:gd name="T7" fmla="*/ 0 h 102"/>
                <a:gd name="T8" fmla="*/ 169 w 233"/>
                <a:gd name="T9" fmla="*/ 55 h 102"/>
                <a:gd name="T10" fmla="*/ 198 w 233"/>
                <a:gd name="T11" fmla="*/ 69 h 102"/>
                <a:gd name="T12" fmla="*/ 233 w 233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02">
                  <a:moveTo>
                    <a:pt x="233" y="102"/>
                  </a:moveTo>
                  <a:cubicBezTo>
                    <a:pt x="193" y="58"/>
                    <a:pt x="90" y="35"/>
                    <a:pt x="0" y="65"/>
                  </a:cubicBezTo>
                  <a:cubicBezTo>
                    <a:pt x="25" y="51"/>
                    <a:pt x="51" y="37"/>
                    <a:pt x="77" y="24"/>
                  </a:cubicBezTo>
                  <a:cubicBezTo>
                    <a:pt x="67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9" y="63"/>
                    <a:pt x="198" y="69"/>
                  </a:cubicBezTo>
                  <a:cubicBezTo>
                    <a:pt x="219" y="81"/>
                    <a:pt x="231" y="94"/>
                    <a:pt x="233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9" name="Freeform 450"/>
            <p:cNvSpPr>
              <a:spLocks/>
            </p:cNvSpPr>
            <p:nvPr userDrawn="1"/>
          </p:nvSpPr>
          <p:spPr bwMode="auto">
            <a:xfrm>
              <a:off x="438150" y="962025"/>
              <a:ext cx="227013" cy="300038"/>
            </a:xfrm>
            <a:custGeom>
              <a:avLst/>
              <a:gdLst>
                <a:gd name="T0" fmla="*/ 38 w 224"/>
                <a:gd name="T1" fmla="*/ 296 h 296"/>
                <a:gd name="T2" fmla="*/ 224 w 224"/>
                <a:gd name="T3" fmla="*/ 55 h 296"/>
                <a:gd name="T4" fmla="*/ 125 w 224"/>
                <a:gd name="T5" fmla="*/ 64 h 296"/>
                <a:gd name="T6" fmla="*/ 77 w 224"/>
                <a:gd name="T7" fmla="*/ 0 h 296"/>
                <a:gd name="T8" fmla="*/ 38 w 224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96">
                  <a:moveTo>
                    <a:pt x="38" y="296"/>
                  </a:moveTo>
                  <a:cubicBezTo>
                    <a:pt x="87" y="188"/>
                    <a:pt x="120" y="111"/>
                    <a:pt x="224" y="55"/>
                  </a:cubicBezTo>
                  <a:cubicBezTo>
                    <a:pt x="191" y="58"/>
                    <a:pt x="158" y="61"/>
                    <a:pt x="125" y="64"/>
                  </a:cubicBezTo>
                  <a:cubicBezTo>
                    <a:pt x="109" y="43"/>
                    <a:pt x="93" y="22"/>
                    <a:pt x="77" y="0"/>
                  </a:cubicBezTo>
                  <a:cubicBezTo>
                    <a:pt x="0" y="147"/>
                    <a:pt x="31" y="176"/>
                    <a:pt x="38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0" name="Freeform 451"/>
            <p:cNvSpPr>
              <a:spLocks/>
            </p:cNvSpPr>
            <p:nvPr userDrawn="1"/>
          </p:nvSpPr>
          <p:spPr bwMode="auto">
            <a:xfrm>
              <a:off x="477838" y="1112838"/>
              <a:ext cx="149225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8 w 148"/>
                <a:gd name="T7" fmla="*/ 81 h 144"/>
                <a:gd name="T8" fmla="*/ 5 w 148"/>
                <a:gd name="T9" fmla="*/ 134 h 144"/>
                <a:gd name="T10" fmla="*/ 127 w 148"/>
                <a:gd name="T11" fmla="*/ 42 h 144"/>
                <a:gd name="T12" fmla="*/ 102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7" y="69"/>
                    <a:pt x="86" y="77"/>
                    <a:pt x="78" y="81"/>
                  </a:cubicBezTo>
                  <a:cubicBezTo>
                    <a:pt x="61" y="92"/>
                    <a:pt x="28" y="101"/>
                    <a:pt x="5" y="134"/>
                  </a:cubicBezTo>
                  <a:cubicBezTo>
                    <a:pt x="20" y="84"/>
                    <a:pt x="90" y="0"/>
                    <a:pt x="127" y="42"/>
                  </a:cubicBezTo>
                  <a:cubicBezTo>
                    <a:pt x="148" y="68"/>
                    <a:pt x="133" y="93"/>
                    <a:pt x="102" y="103"/>
                  </a:cubicBezTo>
                  <a:cubicBezTo>
                    <a:pt x="57" y="117"/>
                    <a:pt x="48" y="100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1" name="Freeform 452"/>
            <p:cNvSpPr>
              <a:spLocks/>
            </p:cNvSpPr>
            <p:nvPr userDrawn="1"/>
          </p:nvSpPr>
          <p:spPr bwMode="auto">
            <a:xfrm>
              <a:off x="309563" y="1193800"/>
              <a:ext cx="165100" cy="104775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1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3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4" y="29"/>
                    <a:pt x="75" y="33"/>
                  </a:cubicBezTo>
                  <a:cubicBezTo>
                    <a:pt x="63" y="35"/>
                    <a:pt x="49" y="43"/>
                    <a:pt x="51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8" y="0"/>
                    <a:pt x="3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2" name="Freeform 453"/>
            <p:cNvSpPr>
              <a:spLocks/>
            </p:cNvSpPr>
            <p:nvPr userDrawn="1"/>
          </p:nvSpPr>
          <p:spPr bwMode="auto">
            <a:xfrm>
              <a:off x="377825" y="1127125"/>
              <a:ext cx="100013" cy="134938"/>
            </a:xfrm>
            <a:custGeom>
              <a:avLst/>
              <a:gdLst>
                <a:gd name="T0" fmla="*/ 99 w 99"/>
                <a:gd name="T1" fmla="*/ 132 h 132"/>
                <a:gd name="T2" fmla="*/ 73 w 99"/>
                <a:gd name="T3" fmla="*/ 59 h 132"/>
                <a:gd name="T4" fmla="*/ 51 w 99"/>
                <a:gd name="T5" fmla="*/ 52 h 132"/>
                <a:gd name="T6" fmla="*/ 52 w 99"/>
                <a:gd name="T7" fmla="*/ 66 h 132"/>
                <a:gd name="T8" fmla="*/ 97 w 99"/>
                <a:gd name="T9" fmla="*/ 122 h 132"/>
                <a:gd name="T10" fmla="*/ 22 w 99"/>
                <a:gd name="T11" fmla="*/ 25 h 132"/>
                <a:gd name="T12" fmla="*/ 29 w 99"/>
                <a:gd name="T13" fmla="*/ 78 h 132"/>
                <a:gd name="T14" fmla="*/ 99 w 99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32">
                  <a:moveTo>
                    <a:pt x="99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3"/>
                    <a:pt x="54" y="47"/>
                    <a:pt x="51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3" y="77"/>
                    <a:pt x="86" y="92"/>
                    <a:pt x="97" y="122"/>
                  </a:cubicBezTo>
                  <a:cubicBezTo>
                    <a:pt x="96" y="81"/>
                    <a:pt x="60" y="0"/>
                    <a:pt x="22" y="25"/>
                  </a:cubicBezTo>
                  <a:cubicBezTo>
                    <a:pt x="0" y="40"/>
                    <a:pt x="7" y="64"/>
                    <a:pt x="29" y="78"/>
                  </a:cubicBezTo>
                  <a:cubicBezTo>
                    <a:pt x="61" y="98"/>
                    <a:pt x="71" y="86"/>
                    <a:pt x="99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443746" y="4363094"/>
            <a:ext cx="635000" cy="679450"/>
            <a:chOff x="3971925" y="471487"/>
            <a:chExt cx="847725" cy="915988"/>
          </a:xfrm>
        </p:grpSpPr>
        <p:sp>
          <p:nvSpPr>
            <p:cNvPr id="444" name="Freeform 502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5" name="Freeform 503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6" name="Freeform 504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7" name="Freeform 505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8" name="Freeform 506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9" name="Freeform 507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0" name="Freeform 508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1" name="Freeform 509"/>
            <p:cNvSpPr>
              <a:spLocks/>
            </p:cNvSpPr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2" name="Freeform 510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3" name="Freeform 511"/>
            <p:cNvSpPr>
              <a:spLocks/>
            </p:cNvSpPr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4" name="Freeform 512"/>
            <p:cNvSpPr>
              <a:spLocks/>
            </p:cNvSpPr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5" name="Freeform 513"/>
            <p:cNvSpPr>
              <a:spLocks/>
            </p:cNvSpPr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6" name="Freeform 514"/>
            <p:cNvSpPr>
              <a:spLocks/>
            </p:cNvSpPr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7" name="Freeform 515"/>
            <p:cNvSpPr>
              <a:spLocks/>
            </p:cNvSpPr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8" name="Freeform 516"/>
            <p:cNvSpPr>
              <a:spLocks/>
            </p:cNvSpPr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9" name="Freeform 517"/>
            <p:cNvSpPr>
              <a:spLocks/>
            </p:cNvSpPr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0" name="Freeform 518"/>
            <p:cNvSpPr>
              <a:spLocks/>
            </p:cNvSpPr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1" name="Freeform 519"/>
            <p:cNvSpPr>
              <a:spLocks/>
            </p:cNvSpPr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2" name="Freeform 520"/>
            <p:cNvSpPr>
              <a:spLocks/>
            </p:cNvSpPr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3" name="Freeform 521"/>
            <p:cNvSpPr>
              <a:spLocks/>
            </p:cNvSpPr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4" name="Freeform 522"/>
            <p:cNvSpPr>
              <a:spLocks/>
            </p:cNvSpPr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5" name="Freeform 523"/>
            <p:cNvSpPr>
              <a:spLocks/>
            </p:cNvSpPr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6" name="Freeform 524"/>
            <p:cNvSpPr>
              <a:spLocks/>
            </p:cNvSpPr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7" name="Freeform 525"/>
            <p:cNvSpPr>
              <a:spLocks/>
            </p:cNvSpPr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8" name="Freeform 526"/>
            <p:cNvSpPr>
              <a:spLocks/>
            </p:cNvSpPr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9" name="Freeform 527"/>
            <p:cNvSpPr>
              <a:spLocks/>
            </p:cNvSpPr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0" name="Freeform 528"/>
            <p:cNvSpPr>
              <a:spLocks/>
            </p:cNvSpPr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1" name="Freeform 529"/>
            <p:cNvSpPr>
              <a:spLocks/>
            </p:cNvSpPr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2" name="Freeform 530"/>
            <p:cNvSpPr>
              <a:spLocks/>
            </p:cNvSpPr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3" name="Freeform 531"/>
            <p:cNvSpPr>
              <a:spLocks/>
            </p:cNvSpPr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74" name="Freeform 372"/>
          <p:cNvSpPr>
            <a:spLocks/>
          </p:cNvSpPr>
          <p:nvPr/>
        </p:nvSpPr>
        <p:spPr bwMode="auto">
          <a:xfrm>
            <a:off x="2664529" y="4546797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75" name="组合 474"/>
          <p:cNvGrpSpPr/>
          <p:nvPr/>
        </p:nvGrpSpPr>
        <p:grpSpPr>
          <a:xfrm rot="20216011">
            <a:off x="1585069" y="4251645"/>
            <a:ext cx="813070" cy="741401"/>
            <a:chOff x="2781300" y="2681288"/>
            <a:chExt cx="1044575" cy="952500"/>
          </a:xfrm>
        </p:grpSpPr>
        <p:sp>
          <p:nvSpPr>
            <p:cNvPr id="476" name="Freeform 37"/>
            <p:cNvSpPr>
              <a:spLocks/>
            </p:cNvSpPr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7" name="Freeform 38"/>
            <p:cNvSpPr>
              <a:spLocks/>
            </p:cNvSpPr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8" name="Freeform 39"/>
            <p:cNvSpPr>
              <a:spLocks/>
            </p:cNvSpPr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9" name="Freeform 40"/>
            <p:cNvSpPr>
              <a:spLocks/>
            </p:cNvSpPr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0" name="Freeform 41"/>
            <p:cNvSpPr>
              <a:spLocks/>
            </p:cNvSpPr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1" name="Freeform 42"/>
            <p:cNvSpPr>
              <a:spLocks/>
            </p:cNvSpPr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2" name="Freeform 43"/>
            <p:cNvSpPr>
              <a:spLocks/>
            </p:cNvSpPr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3" name="Freeform 44"/>
            <p:cNvSpPr>
              <a:spLocks/>
            </p:cNvSpPr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4" name="Freeform 45"/>
            <p:cNvSpPr>
              <a:spLocks/>
            </p:cNvSpPr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5" name="Freeform 46"/>
            <p:cNvSpPr>
              <a:spLocks/>
            </p:cNvSpPr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6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7" name="Freeform 48"/>
            <p:cNvSpPr>
              <a:spLocks/>
            </p:cNvSpPr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8" name="Freeform 49"/>
            <p:cNvSpPr>
              <a:spLocks/>
            </p:cNvSpPr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9" name="Freeform 50"/>
            <p:cNvSpPr>
              <a:spLocks/>
            </p:cNvSpPr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0" name="Freeform 51"/>
            <p:cNvSpPr>
              <a:spLocks/>
            </p:cNvSpPr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1" name="Freeform 52"/>
            <p:cNvSpPr>
              <a:spLocks/>
            </p:cNvSpPr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2" name="Freeform 53"/>
            <p:cNvSpPr>
              <a:spLocks/>
            </p:cNvSpPr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3" name="Freeform 54"/>
            <p:cNvSpPr>
              <a:spLocks/>
            </p:cNvSpPr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4" name="Freeform 55"/>
            <p:cNvSpPr>
              <a:spLocks/>
            </p:cNvSpPr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5" name="Freeform 56"/>
            <p:cNvSpPr>
              <a:spLocks/>
            </p:cNvSpPr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6" name="Freeform 57"/>
            <p:cNvSpPr>
              <a:spLocks/>
            </p:cNvSpPr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7" name="Freeform 58"/>
            <p:cNvSpPr>
              <a:spLocks/>
            </p:cNvSpPr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8" name="Freeform 59"/>
            <p:cNvSpPr>
              <a:spLocks/>
            </p:cNvSpPr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9" name="Freeform 60"/>
            <p:cNvSpPr>
              <a:spLocks/>
            </p:cNvSpPr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0" name="Freeform 61"/>
            <p:cNvSpPr>
              <a:spLocks/>
            </p:cNvSpPr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1" name="Freeform 62"/>
            <p:cNvSpPr>
              <a:spLocks/>
            </p:cNvSpPr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2" name="Freeform 63"/>
            <p:cNvSpPr>
              <a:spLocks/>
            </p:cNvSpPr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3" name="Freeform 64"/>
            <p:cNvSpPr>
              <a:spLocks/>
            </p:cNvSpPr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4" name="Freeform 65"/>
            <p:cNvSpPr>
              <a:spLocks/>
            </p:cNvSpPr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5" name="Freeform 66"/>
            <p:cNvSpPr>
              <a:spLocks/>
            </p:cNvSpPr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6" name="Freeform 67"/>
            <p:cNvSpPr>
              <a:spLocks/>
            </p:cNvSpPr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7" name="Freeform 68"/>
            <p:cNvSpPr>
              <a:spLocks/>
            </p:cNvSpPr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8" name="Freeform 69"/>
            <p:cNvSpPr>
              <a:spLocks/>
            </p:cNvSpPr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9" name="Freeform 70"/>
            <p:cNvSpPr>
              <a:spLocks/>
            </p:cNvSpPr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0" name="Freeform 71"/>
            <p:cNvSpPr>
              <a:spLocks/>
            </p:cNvSpPr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1" name="Freeform 72"/>
            <p:cNvSpPr>
              <a:spLocks/>
            </p:cNvSpPr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2" name="Freeform 73"/>
            <p:cNvSpPr>
              <a:spLocks/>
            </p:cNvSpPr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3" name="Freeform 74"/>
            <p:cNvSpPr>
              <a:spLocks/>
            </p:cNvSpPr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" name="Freeform 75"/>
            <p:cNvSpPr>
              <a:spLocks/>
            </p:cNvSpPr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5" name="Freeform 76"/>
            <p:cNvSpPr>
              <a:spLocks/>
            </p:cNvSpPr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6" name="Freeform 77"/>
            <p:cNvSpPr>
              <a:spLocks/>
            </p:cNvSpPr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7" name="Freeform 78"/>
            <p:cNvSpPr>
              <a:spLocks/>
            </p:cNvSpPr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8" name="Freeform 79"/>
            <p:cNvSpPr>
              <a:spLocks/>
            </p:cNvSpPr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9" name="Freeform 80"/>
            <p:cNvSpPr>
              <a:spLocks/>
            </p:cNvSpPr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0" name="Freeform 81"/>
            <p:cNvSpPr>
              <a:spLocks/>
            </p:cNvSpPr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1" name="Freeform 82"/>
            <p:cNvSpPr>
              <a:spLocks/>
            </p:cNvSpPr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2" name="Freeform 83"/>
            <p:cNvSpPr>
              <a:spLocks/>
            </p:cNvSpPr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3" name="Freeform 84"/>
            <p:cNvSpPr>
              <a:spLocks/>
            </p:cNvSpPr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4" name="Freeform 85"/>
            <p:cNvSpPr>
              <a:spLocks/>
            </p:cNvSpPr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5" name="Freeform 86"/>
            <p:cNvSpPr>
              <a:spLocks/>
            </p:cNvSpPr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6" name="Freeform 87"/>
            <p:cNvSpPr>
              <a:spLocks/>
            </p:cNvSpPr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7" name="Freeform 88"/>
            <p:cNvSpPr>
              <a:spLocks/>
            </p:cNvSpPr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8" name="Freeform 89"/>
            <p:cNvSpPr>
              <a:spLocks/>
            </p:cNvSpPr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9" name="Freeform 90"/>
            <p:cNvSpPr>
              <a:spLocks/>
            </p:cNvSpPr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0" name="Freeform 91"/>
            <p:cNvSpPr>
              <a:spLocks/>
            </p:cNvSpPr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1" name="Freeform 92"/>
            <p:cNvSpPr>
              <a:spLocks/>
            </p:cNvSpPr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2" name="Freeform 93"/>
            <p:cNvSpPr>
              <a:spLocks/>
            </p:cNvSpPr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3" name="Freeform 94"/>
            <p:cNvSpPr>
              <a:spLocks/>
            </p:cNvSpPr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4" name="Freeform 95"/>
            <p:cNvSpPr>
              <a:spLocks/>
            </p:cNvSpPr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5" name="Freeform 96"/>
            <p:cNvSpPr>
              <a:spLocks/>
            </p:cNvSpPr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6" name="Freeform 97"/>
            <p:cNvSpPr>
              <a:spLocks/>
            </p:cNvSpPr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7" name="Freeform 98"/>
            <p:cNvSpPr>
              <a:spLocks/>
            </p:cNvSpPr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8" name="组合 537"/>
          <p:cNvGrpSpPr/>
          <p:nvPr/>
        </p:nvGrpSpPr>
        <p:grpSpPr>
          <a:xfrm>
            <a:off x="7552097" y="4255565"/>
            <a:ext cx="331788" cy="329185"/>
            <a:chOff x="6569213" y="5072342"/>
            <a:chExt cx="404813" cy="401637"/>
          </a:xfrm>
        </p:grpSpPr>
        <p:sp>
          <p:nvSpPr>
            <p:cNvPr id="539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0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1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2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3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44" name="Freeform 408"/>
          <p:cNvSpPr>
            <a:spLocks/>
          </p:cNvSpPr>
          <p:nvPr/>
        </p:nvSpPr>
        <p:spPr bwMode="auto">
          <a:xfrm>
            <a:off x="2446650" y="4715867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45" name="组合 544"/>
          <p:cNvGrpSpPr/>
          <p:nvPr/>
        </p:nvGrpSpPr>
        <p:grpSpPr>
          <a:xfrm>
            <a:off x="6417439" y="4477329"/>
            <a:ext cx="533400" cy="550862"/>
            <a:chOff x="7569338" y="4318279"/>
            <a:chExt cx="533400" cy="550862"/>
          </a:xfrm>
        </p:grpSpPr>
        <p:sp>
          <p:nvSpPr>
            <p:cNvPr id="546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7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8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9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0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1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2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3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4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5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6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7" name="Freeform 372"/>
          <p:cNvSpPr>
            <a:spLocks/>
          </p:cNvSpPr>
          <p:nvPr/>
        </p:nvSpPr>
        <p:spPr bwMode="auto">
          <a:xfrm>
            <a:off x="-110724" y="571184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58" name="组合 557"/>
          <p:cNvGrpSpPr/>
          <p:nvPr/>
        </p:nvGrpSpPr>
        <p:grpSpPr>
          <a:xfrm>
            <a:off x="-29573" y="1161160"/>
            <a:ext cx="587590" cy="668081"/>
            <a:chOff x="266700" y="3702051"/>
            <a:chExt cx="927101" cy="1054100"/>
          </a:xfrm>
        </p:grpSpPr>
        <p:sp>
          <p:nvSpPr>
            <p:cNvPr id="559" name="Freeform 328"/>
            <p:cNvSpPr>
              <a:spLocks/>
            </p:cNvSpPr>
            <p:nvPr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329"/>
            <p:cNvSpPr>
              <a:spLocks/>
            </p:cNvSpPr>
            <p:nvPr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330"/>
            <p:cNvSpPr>
              <a:spLocks/>
            </p:cNvSpPr>
            <p:nvPr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331"/>
            <p:cNvSpPr>
              <a:spLocks/>
            </p:cNvSpPr>
            <p:nvPr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332"/>
            <p:cNvSpPr>
              <a:spLocks/>
            </p:cNvSpPr>
            <p:nvPr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333"/>
            <p:cNvSpPr>
              <a:spLocks/>
            </p:cNvSpPr>
            <p:nvPr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334"/>
            <p:cNvSpPr>
              <a:spLocks/>
            </p:cNvSpPr>
            <p:nvPr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335"/>
            <p:cNvSpPr>
              <a:spLocks/>
            </p:cNvSpPr>
            <p:nvPr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336"/>
            <p:cNvSpPr>
              <a:spLocks/>
            </p:cNvSpPr>
            <p:nvPr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337"/>
            <p:cNvSpPr>
              <a:spLocks/>
            </p:cNvSpPr>
            <p:nvPr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338"/>
            <p:cNvSpPr>
              <a:spLocks noEditPoints="1"/>
            </p:cNvSpPr>
            <p:nvPr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339"/>
            <p:cNvSpPr>
              <a:spLocks/>
            </p:cNvSpPr>
            <p:nvPr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340"/>
            <p:cNvSpPr>
              <a:spLocks/>
            </p:cNvSpPr>
            <p:nvPr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341"/>
            <p:cNvSpPr>
              <a:spLocks/>
            </p:cNvSpPr>
            <p:nvPr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42"/>
            <p:cNvSpPr>
              <a:spLocks/>
            </p:cNvSpPr>
            <p:nvPr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43"/>
            <p:cNvSpPr>
              <a:spLocks/>
            </p:cNvSpPr>
            <p:nvPr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44"/>
            <p:cNvSpPr>
              <a:spLocks/>
            </p:cNvSpPr>
            <p:nvPr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45"/>
            <p:cNvSpPr>
              <a:spLocks/>
            </p:cNvSpPr>
            <p:nvPr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46"/>
            <p:cNvSpPr>
              <a:spLocks/>
            </p:cNvSpPr>
            <p:nvPr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47"/>
            <p:cNvSpPr>
              <a:spLocks/>
            </p:cNvSpPr>
            <p:nvPr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48"/>
            <p:cNvSpPr>
              <a:spLocks/>
            </p:cNvSpPr>
            <p:nvPr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49"/>
            <p:cNvSpPr>
              <a:spLocks/>
            </p:cNvSpPr>
            <p:nvPr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50"/>
            <p:cNvSpPr>
              <a:spLocks/>
            </p:cNvSpPr>
            <p:nvPr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51"/>
            <p:cNvSpPr>
              <a:spLocks/>
            </p:cNvSpPr>
            <p:nvPr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52"/>
            <p:cNvSpPr>
              <a:spLocks/>
            </p:cNvSpPr>
            <p:nvPr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53"/>
            <p:cNvSpPr>
              <a:spLocks/>
            </p:cNvSpPr>
            <p:nvPr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54"/>
            <p:cNvSpPr>
              <a:spLocks/>
            </p:cNvSpPr>
            <p:nvPr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55"/>
            <p:cNvSpPr>
              <a:spLocks/>
            </p:cNvSpPr>
            <p:nvPr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56"/>
            <p:cNvSpPr>
              <a:spLocks/>
            </p:cNvSpPr>
            <p:nvPr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57"/>
            <p:cNvSpPr>
              <a:spLocks/>
            </p:cNvSpPr>
            <p:nvPr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58"/>
            <p:cNvSpPr>
              <a:spLocks/>
            </p:cNvSpPr>
            <p:nvPr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59"/>
            <p:cNvSpPr>
              <a:spLocks/>
            </p:cNvSpPr>
            <p:nvPr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60"/>
            <p:cNvSpPr>
              <a:spLocks/>
            </p:cNvSpPr>
            <p:nvPr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61"/>
            <p:cNvSpPr>
              <a:spLocks/>
            </p:cNvSpPr>
            <p:nvPr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62"/>
            <p:cNvSpPr>
              <a:spLocks/>
            </p:cNvSpPr>
            <p:nvPr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63"/>
            <p:cNvSpPr>
              <a:spLocks/>
            </p:cNvSpPr>
            <p:nvPr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64"/>
            <p:cNvSpPr>
              <a:spLocks/>
            </p:cNvSpPr>
            <p:nvPr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65"/>
            <p:cNvSpPr>
              <a:spLocks/>
            </p:cNvSpPr>
            <p:nvPr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66"/>
            <p:cNvSpPr>
              <a:spLocks/>
            </p:cNvSpPr>
            <p:nvPr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67"/>
            <p:cNvSpPr>
              <a:spLocks/>
            </p:cNvSpPr>
            <p:nvPr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68"/>
            <p:cNvSpPr>
              <a:spLocks/>
            </p:cNvSpPr>
            <p:nvPr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69"/>
            <p:cNvSpPr>
              <a:spLocks/>
            </p:cNvSpPr>
            <p:nvPr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70"/>
            <p:cNvSpPr>
              <a:spLocks/>
            </p:cNvSpPr>
            <p:nvPr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71"/>
            <p:cNvSpPr>
              <a:spLocks/>
            </p:cNvSpPr>
            <p:nvPr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72"/>
            <p:cNvSpPr>
              <a:spLocks/>
            </p:cNvSpPr>
            <p:nvPr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73"/>
            <p:cNvSpPr>
              <a:spLocks/>
            </p:cNvSpPr>
            <p:nvPr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74"/>
            <p:cNvSpPr>
              <a:spLocks/>
            </p:cNvSpPr>
            <p:nvPr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75"/>
            <p:cNvSpPr>
              <a:spLocks/>
            </p:cNvSpPr>
            <p:nvPr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76"/>
            <p:cNvSpPr>
              <a:spLocks/>
            </p:cNvSpPr>
            <p:nvPr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77"/>
            <p:cNvSpPr>
              <a:spLocks/>
            </p:cNvSpPr>
            <p:nvPr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78"/>
            <p:cNvSpPr>
              <a:spLocks/>
            </p:cNvSpPr>
            <p:nvPr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79"/>
            <p:cNvSpPr>
              <a:spLocks/>
            </p:cNvSpPr>
            <p:nvPr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80"/>
            <p:cNvSpPr>
              <a:spLocks/>
            </p:cNvSpPr>
            <p:nvPr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81"/>
            <p:cNvSpPr>
              <a:spLocks/>
            </p:cNvSpPr>
            <p:nvPr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82"/>
            <p:cNvSpPr>
              <a:spLocks/>
            </p:cNvSpPr>
            <p:nvPr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83"/>
            <p:cNvSpPr>
              <a:spLocks/>
            </p:cNvSpPr>
            <p:nvPr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84"/>
            <p:cNvSpPr>
              <a:spLocks/>
            </p:cNvSpPr>
            <p:nvPr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85"/>
            <p:cNvSpPr>
              <a:spLocks/>
            </p:cNvSpPr>
            <p:nvPr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86"/>
            <p:cNvSpPr>
              <a:spLocks/>
            </p:cNvSpPr>
            <p:nvPr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87"/>
            <p:cNvSpPr>
              <a:spLocks/>
            </p:cNvSpPr>
            <p:nvPr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88"/>
            <p:cNvSpPr>
              <a:spLocks/>
            </p:cNvSpPr>
            <p:nvPr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89"/>
            <p:cNvSpPr>
              <a:spLocks/>
            </p:cNvSpPr>
            <p:nvPr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1" name="Freeform 372"/>
          <p:cNvSpPr>
            <a:spLocks/>
          </p:cNvSpPr>
          <p:nvPr/>
        </p:nvSpPr>
        <p:spPr bwMode="auto">
          <a:xfrm>
            <a:off x="8383017" y="956137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22" name="组合 621"/>
          <p:cNvGrpSpPr/>
          <p:nvPr/>
        </p:nvGrpSpPr>
        <p:grpSpPr>
          <a:xfrm>
            <a:off x="37073" y="2859783"/>
            <a:ext cx="331788" cy="329185"/>
            <a:chOff x="6569213" y="5072342"/>
            <a:chExt cx="404813" cy="401637"/>
          </a:xfrm>
        </p:grpSpPr>
        <p:sp>
          <p:nvSpPr>
            <p:cNvPr id="623" name="Freeform 394"/>
            <p:cNvSpPr>
              <a:spLocks/>
            </p:cNvSpPr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4" name="Freeform 395"/>
            <p:cNvSpPr>
              <a:spLocks/>
            </p:cNvSpPr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5" name="Freeform 396"/>
            <p:cNvSpPr>
              <a:spLocks/>
            </p:cNvSpPr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6" name="Freeform 397"/>
            <p:cNvSpPr>
              <a:spLocks/>
            </p:cNvSpPr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7" name="Freeform 398"/>
            <p:cNvSpPr>
              <a:spLocks/>
            </p:cNvSpPr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8" name="组合 627"/>
          <p:cNvGrpSpPr/>
          <p:nvPr/>
        </p:nvGrpSpPr>
        <p:grpSpPr>
          <a:xfrm>
            <a:off x="8628916" y="2780821"/>
            <a:ext cx="533400" cy="550862"/>
            <a:chOff x="7569338" y="4318279"/>
            <a:chExt cx="533400" cy="550862"/>
          </a:xfrm>
        </p:grpSpPr>
        <p:sp>
          <p:nvSpPr>
            <p:cNvPr id="629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0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1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2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3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4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5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6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7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8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9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0" name="Freeform 508"/>
          <p:cNvSpPr>
            <a:spLocks/>
          </p:cNvSpPr>
          <p:nvPr/>
        </p:nvSpPr>
        <p:spPr bwMode="auto">
          <a:xfrm>
            <a:off x="8705953" y="2013786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1" name="Freeform 408"/>
          <p:cNvSpPr>
            <a:spLocks/>
          </p:cNvSpPr>
          <p:nvPr/>
        </p:nvSpPr>
        <p:spPr bwMode="auto">
          <a:xfrm>
            <a:off x="8797287" y="1390287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2" name="组合 641"/>
          <p:cNvGrpSpPr/>
          <p:nvPr/>
        </p:nvGrpSpPr>
        <p:grpSpPr>
          <a:xfrm>
            <a:off x="14930" y="3165939"/>
            <a:ext cx="635000" cy="679450"/>
            <a:chOff x="3971925" y="471487"/>
            <a:chExt cx="847725" cy="915988"/>
          </a:xfrm>
        </p:grpSpPr>
        <p:sp>
          <p:nvSpPr>
            <p:cNvPr id="643" name="Freeform 502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4" name="Freeform 503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5" name="Freeform 504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6" name="Freeform 505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7" name="Freeform 506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8" name="Freeform 507"/>
            <p:cNvSpPr>
              <a:spLocks/>
            </p:cNvSpPr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9" name="Freeform 508"/>
            <p:cNvSpPr>
              <a:spLocks/>
            </p:cNvSpPr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0" name="Freeform 509"/>
            <p:cNvSpPr>
              <a:spLocks/>
            </p:cNvSpPr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1" name="Freeform 510"/>
            <p:cNvSpPr>
              <a:spLocks/>
            </p:cNvSpPr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2" name="Freeform 511"/>
            <p:cNvSpPr>
              <a:spLocks/>
            </p:cNvSpPr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3" name="Freeform 512"/>
            <p:cNvSpPr>
              <a:spLocks/>
            </p:cNvSpPr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4" name="Freeform 513"/>
            <p:cNvSpPr>
              <a:spLocks/>
            </p:cNvSpPr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5" name="Freeform 514"/>
            <p:cNvSpPr>
              <a:spLocks/>
            </p:cNvSpPr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6" name="Freeform 515"/>
            <p:cNvSpPr>
              <a:spLocks/>
            </p:cNvSpPr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7" name="Freeform 516"/>
            <p:cNvSpPr>
              <a:spLocks/>
            </p:cNvSpPr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8" name="Freeform 517"/>
            <p:cNvSpPr>
              <a:spLocks/>
            </p:cNvSpPr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9" name="Freeform 518"/>
            <p:cNvSpPr>
              <a:spLocks/>
            </p:cNvSpPr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0" name="Freeform 519"/>
            <p:cNvSpPr>
              <a:spLocks/>
            </p:cNvSpPr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1" name="Freeform 520"/>
            <p:cNvSpPr>
              <a:spLocks/>
            </p:cNvSpPr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2" name="Freeform 521"/>
            <p:cNvSpPr>
              <a:spLocks/>
            </p:cNvSpPr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3" name="Freeform 522"/>
            <p:cNvSpPr>
              <a:spLocks/>
            </p:cNvSpPr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4" name="Freeform 523"/>
            <p:cNvSpPr>
              <a:spLocks/>
            </p:cNvSpPr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5" name="Freeform 524"/>
            <p:cNvSpPr>
              <a:spLocks/>
            </p:cNvSpPr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6" name="Freeform 525"/>
            <p:cNvSpPr>
              <a:spLocks/>
            </p:cNvSpPr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7" name="Freeform 526"/>
            <p:cNvSpPr>
              <a:spLocks/>
            </p:cNvSpPr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8" name="Freeform 527"/>
            <p:cNvSpPr>
              <a:spLocks/>
            </p:cNvSpPr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9" name="Freeform 528"/>
            <p:cNvSpPr>
              <a:spLocks/>
            </p:cNvSpPr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0" name="Freeform 529"/>
            <p:cNvSpPr>
              <a:spLocks/>
            </p:cNvSpPr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1" name="Freeform 530"/>
            <p:cNvSpPr>
              <a:spLocks/>
            </p:cNvSpPr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2" name="Freeform 531"/>
            <p:cNvSpPr>
              <a:spLocks/>
            </p:cNvSpPr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3" name="Freeform 408"/>
          <p:cNvSpPr>
            <a:spLocks/>
          </p:cNvSpPr>
          <p:nvPr/>
        </p:nvSpPr>
        <p:spPr bwMode="auto">
          <a:xfrm>
            <a:off x="385362" y="2822891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4" name="Freeform 372"/>
          <p:cNvSpPr>
            <a:spLocks/>
          </p:cNvSpPr>
          <p:nvPr/>
        </p:nvSpPr>
        <p:spPr bwMode="auto">
          <a:xfrm rot="2434644">
            <a:off x="7289334" y="2712750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76" name="组合 675"/>
          <p:cNvGrpSpPr/>
          <p:nvPr/>
        </p:nvGrpSpPr>
        <p:grpSpPr>
          <a:xfrm>
            <a:off x="1368613" y="3363843"/>
            <a:ext cx="533400" cy="550862"/>
            <a:chOff x="7569338" y="4318279"/>
            <a:chExt cx="533400" cy="550862"/>
          </a:xfrm>
        </p:grpSpPr>
        <p:sp>
          <p:nvSpPr>
            <p:cNvPr id="677" name="Freeform 374"/>
            <p:cNvSpPr>
              <a:spLocks/>
            </p:cNvSpPr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8" name="Freeform 375"/>
            <p:cNvSpPr>
              <a:spLocks/>
            </p:cNvSpPr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9" name="Freeform 376"/>
            <p:cNvSpPr>
              <a:spLocks/>
            </p:cNvSpPr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0" name="Freeform 377"/>
            <p:cNvSpPr>
              <a:spLocks/>
            </p:cNvSpPr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1" name="Freeform 378"/>
            <p:cNvSpPr>
              <a:spLocks/>
            </p:cNvSpPr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2" name="Freeform 379"/>
            <p:cNvSpPr>
              <a:spLocks/>
            </p:cNvSpPr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3" name="Freeform 380"/>
            <p:cNvSpPr>
              <a:spLocks/>
            </p:cNvSpPr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4" name="Freeform 381"/>
            <p:cNvSpPr>
              <a:spLocks/>
            </p:cNvSpPr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5" name="Freeform 382"/>
            <p:cNvSpPr>
              <a:spLocks/>
            </p:cNvSpPr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6" name="Freeform 383"/>
            <p:cNvSpPr>
              <a:spLocks/>
            </p:cNvSpPr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7" name="Freeform 384"/>
            <p:cNvSpPr>
              <a:spLocks/>
            </p:cNvSpPr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780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70"/>
    </mc:Choice>
    <mc:Fallback xmlns="">
      <p:transition spd="slow" advClick="0" advTm="20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234" grpId="0" animBg="1"/>
      <p:bldP spid="235" grpId="0" animBg="1"/>
      <p:bldP spid="236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75" grpId="0" animBg="1"/>
      <p:bldP spid="276" grpId="0" animBg="1"/>
      <p:bldP spid="301" grpId="0" animBg="1"/>
      <p:bldP spid="302" grpId="0" animBg="1"/>
      <p:bldP spid="303" grpId="0" animBg="1"/>
      <p:bldP spid="304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82" grpId="0" animBg="1"/>
      <p:bldP spid="426" grpId="0" animBg="1"/>
      <p:bldP spid="474" grpId="0" animBg="1"/>
      <p:bldP spid="544" grpId="0" animBg="1"/>
      <p:bldP spid="557" grpId="0" animBg="1"/>
      <p:bldP spid="621" grpId="0" animBg="1"/>
      <p:bldP spid="640" grpId="0" animBg="1"/>
      <p:bldP spid="641" grpId="0" animBg="1"/>
      <p:bldP spid="673" grpId="0" animBg="1"/>
      <p:bldP spid="6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8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94</Words>
  <Application>Microsoft Office PowerPoint</Application>
  <PresentationFormat>全屏显示(16:9)</PresentationFormat>
  <Paragraphs>10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微软雅黑</vt:lpstr>
      <vt:lpstr>Calibri Light</vt:lpstr>
      <vt:lpstr>宋体</vt:lpstr>
      <vt:lpstr>Meiryo</vt:lpstr>
      <vt:lpstr>Calibri</vt:lpstr>
      <vt:lpstr>DFPPOP1W9-B5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112</cp:revision>
  <dcterms:created xsi:type="dcterms:W3CDTF">2014-01-14T08:12:02Z</dcterms:created>
  <dcterms:modified xsi:type="dcterms:W3CDTF">2018-07-01T08:46:32Z</dcterms:modified>
</cp:coreProperties>
</file>