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9" r:id="rId5"/>
    <p:sldId id="262" r:id="rId6"/>
    <p:sldId id="258" r:id="rId7"/>
    <p:sldId id="260" r:id="rId8"/>
    <p:sldId id="261" r:id="rId9"/>
    <p:sldId id="264" r:id="rId10"/>
    <p:sldId id="266" r:id="rId11"/>
    <p:sldId id="276" r:id="rId12"/>
    <p:sldId id="279" r:id="rId13"/>
    <p:sldId id="280" r:id="rId14"/>
    <p:sldId id="281" r:id="rId15"/>
    <p:sldId id="282" r:id="rId16"/>
    <p:sldId id="277" r:id="rId17"/>
    <p:sldId id="284" r:id="rId18"/>
    <p:sldId id="285" r:id="rId19"/>
    <p:sldId id="291" r:id="rId20"/>
    <p:sldId id="286" r:id="rId21"/>
    <p:sldId id="278" r:id="rId22"/>
    <p:sldId id="287" r:id="rId23"/>
    <p:sldId id="288" r:id="rId24"/>
    <p:sldId id="289" r:id="rId25"/>
    <p:sldId id="290" r:id="rId26"/>
    <p:sldId id="265" r:id="rId27"/>
    <p:sldId id="29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F50"/>
    <a:srgbClr val="92090E"/>
    <a:srgbClr val="950A0E"/>
    <a:srgbClr val="7C0000"/>
    <a:srgbClr val="E0A33E"/>
    <a:srgbClr val="646C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86" autoAdjust="0"/>
    <p:restoredTop sz="95317" autoAdjust="0"/>
  </p:normalViewPr>
  <p:slideViewPr>
    <p:cSldViewPr snapToGrid="0" showGuides="1">
      <p:cViewPr varScale="1">
        <p:scale>
          <a:sx n="84" d="100"/>
          <a:sy n="84" d="100"/>
        </p:scale>
        <p:origin x="64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90-41FC-BFB1-374A47D863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2090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590-41FC-BFB1-374A47D863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6221952"/>
        <c:axId val="696222512"/>
      </c:barChart>
      <c:catAx>
        <c:axId val="696221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222512"/>
        <c:crosses val="autoZero"/>
        <c:auto val="1"/>
        <c:lblAlgn val="ctr"/>
        <c:lblOffset val="100"/>
        <c:noMultiLvlLbl val="0"/>
      </c:catAx>
      <c:valAx>
        <c:axId val="696222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221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CA915-B331-449A-9172-07B6C277A07F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BB880-1409-4D73-94CB-472C06A138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65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2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9015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2022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262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423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4919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503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83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151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124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262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521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509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BB880-1409-4D73-94CB-472C06A138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63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32A529-EB87-42A4-8727-8EAD9A6E36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EF8A005-69F6-49C0-A4D4-82455C65FE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AD6A31-C0AE-4A0B-86A1-B43EA18BE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380C10-C923-43CB-872F-4A3736DF0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6E5A58-EC34-43BD-BD0C-C25345FCE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28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A0B17B-96A0-4027-B5DA-1E9AC4901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976292C-80E8-41E6-AB86-96A0A741F2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01C371-55CA-4A47-B339-4A22C8BF2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FC22515-3B21-42E0-9C3D-09F6A53E5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B0B2B48-025E-4B57-8D04-A8E177802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98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14BD2E4-7452-43B0-9768-C3D7E6AE29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CDFC061-79B9-487C-8FE5-7FFE190D76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AE8CD2-A819-47B8-ABD7-38A7E1C65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007800C-D5A4-4DFD-A724-CF2FF3AB2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6CCA7DF-CD9C-46BF-855C-79C75484B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3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575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884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913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984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261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595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5069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90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20C39C-1D85-42DC-81D8-96A4F215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4857EEF-EE39-4402-8D73-ED02304E22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DAC1CF-15AE-4AD7-869A-089F6FC54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BAD62B-DC05-45BC-BB6C-2189496BB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2E46953-5CF1-4F94-B037-26319FA5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3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104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435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141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676391-4C95-4BC6-8676-8E2CD473F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762E95F-05AC-4478-8EC2-11E24F406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CD7512A-B06F-4415-AEC1-7CA3BFFB3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6DCEE55-7EA1-4DD7-865D-0CF89090A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6F3F2AB-6A3F-462E-A5B4-F3788841F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4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6551D5-4CC6-4F28-9978-CAAC68FF3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6AF33CF-DCA0-40B7-8DFA-584C71AA05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0A9280F-26B2-456E-BE35-5B1A8FE06B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09D753F-60DE-40EB-B4DD-F204C53AA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7B176A-51A0-4D4A-9833-C16840E31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AFE7484-C066-472E-98AC-CEEC9C329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96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BCD877-518B-4ECC-AC93-7F78E051B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6B35BCC-6B41-43C5-9263-ADD5BFF9B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DE136FE-15A5-4502-96BD-820148E56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0E6D71C-D0A6-4ADF-B44B-BC4BB0D4CD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A045263-2F94-45B7-8C43-C0C33928D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07CD7B5-BD83-48E9-9890-9AA0036AC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D2BD986-BF4F-4D47-8D40-698B3B0FB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4EED615-74BD-45EE-A92F-93AE8E6BD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5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0A0A83-3EBC-4D9F-A977-82546A07D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BC50135-5B19-4B11-91B6-7CC96CCE7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9C663F8-02E4-44CD-98A6-EF86AA92D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CD0316A-01A1-4996-A533-B65C69816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0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379B163-6DBA-40DF-A109-B081F3980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479A784-F7CD-4EC6-9766-BE38B2F6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AC33521-068A-4669-A6B8-4D9B57527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1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822D9D-A77C-49E7-B97A-DD3B5684A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D1A0478-C49C-4F3C-93C3-0E3435452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19F7F60-5104-46A0-A9B2-5E1A90F9D7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60666CA-D593-4F49-BA39-7AE685A92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A207D06-0E7E-4209-A0C2-77AFF7D8D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00ECC34-5F08-4C89-A704-EBCF16D19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1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788637-D8D1-465D-964A-DF147BF46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9D7C9FB-6239-48A0-9767-6621972781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6278242-8080-4054-8832-F9A459631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5EC2DD6-0F08-4452-90FD-E0780D80F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A3C72A5-0832-42C9-BF55-342306CA9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5CFD752-13D1-4891-872F-6A36048E2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3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FC73835-09EA-4711-AE3B-160768CF1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3B1E8F0-3319-4A4E-BEF4-5243A8DC8B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380BDEE-20F1-49E1-9EC2-AFF4AF7CAB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83417-4C6E-414C-A667-EC3C707E4946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CE0A411-DCB9-40F5-8790-38DE8034FE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FA32F3C-4FFE-4AC2-AB4C-0C201301EC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13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90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E86F62A-A75F-48A1-B736-1039F4D844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133" y="-250629"/>
            <a:ext cx="5876685" cy="610558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4B7FACC-19BE-4349-AEBD-ECBB14D7B9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849"/>
            <a:ext cx="3691401" cy="369140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F3E48E6-184D-498B-9857-4A41CBDF30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232" y="-250629"/>
            <a:ext cx="3892962" cy="389296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4C8CE34-BB48-435B-8C41-7632464B2B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3157" y="3541552"/>
            <a:ext cx="2620286" cy="315653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05C62EB5-6BB2-4E73-9509-018E7EA770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3509" y="2375428"/>
            <a:ext cx="3048000" cy="4072128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6025B35-8EAB-4700-9E9F-5EF8737BC057}"/>
              </a:ext>
            </a:extLst>
          </p:cNvPr>
          <p:cNvSpPr/>
          <p:nvPr/>
        </p:nvSpPr>
        <p:spPr>
          <a:xfrm>
            <a:off x="3905714" y="5299172"/>
            <a:ext cx="1937874" cy="555781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71B5AC1-BBC0-4D22-9187-E1082CB23FC9}"/>
              </a:ext>
            </a:extLst>
          </p:cNvPr>
          <p:cNvSpPr txBox="1"/>
          <p:nvPr/>
        </p:nvSpPr>
        <p:spPr>
          <a:xfrm>
            <a:off x="3928322" y="5388437"/>
            <a:ext cx="1937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5ADBBAF9-7475-4BB4-AE8D-627FF149CFF1}"/>
              </a:ext>
            </a:extLst>
          </p:cNvPr>
          <p:cNvSpPr/>
          <p:nvPr/>
        </p:nvSpPr>
        <p:spPr>
          <a:xfrm>
            <a:off x="6330868" y="5288360"/>
            <a:ext cx="1937874" cy="555781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A6BD62-232E-433E-A4DE-CA5C59DE5B24}"/>
              </a:ext>
            </a:extLst>
          </p:cNvPr>
          <p:cNvSpPr txBox="1"/>
          <p:nvPr/>
        </p:nvSpPr>
        <p:spPr>
          <a:xfrm>
            <a:off x="6456346" y="5366195"/>
            <a:ext cx="2595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12.25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0914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 animBg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67895B-FE2E-4350-A719-F7D47F2579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101"/>
            <a:ext cx="6191250" cy="47434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89B685E-111E-40F9-8623-0A03BDACC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364" y="3591126"/>
            <a:ext cx="4876397" cy="4876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6287A03-9086-456F-A941-CFF3670AE2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486" y="1131938"/>
            <a:ext cx="4594123" cy="459412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FC290E5-B7D8-495E-9138-F0F21A02FD41}"/>
              </a:ext>
            </a:extLst>
          </p:cNvPr>
          <p:cNvSpPr/>
          <p:nvPr/>
        </p:nvSpPr>
        <p:spPr>
          <a:xfrm>
            <a:off x="7476466" y="227159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A06226B-4EFE-4E0D-A0B3-80D13D515A1A}"/>
              </a:ext>
            </a:extLst>
          </p:cNvPr>
          <p:cNvCxnSpPr/>
          <p:nvPr/>
        </p:nvCxnSpPr>
        <p:spPr>
          <a:xfrm>
            <a:off x="7583849" y="2970792"/>
            <a:ext cx="30054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04FAD64-4B47-44C0-9542-74C2D237CAF7}"/>
              </a:ext>
            </a:extLst>
          </p:cNvPr>
          <p:cNvSpPr txBox="1"/>
          <p:nvPr/>
        </p:nvSpPr>
        <p:spPr>
          <a:xfrm>
            <a:off x="7476466" y="3126290"/>
            <a:ext cx="40673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184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822B06-A16A-4C03-BDB2-083AB2D24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BD42F1A-C489-4963-B0CB-4142894E709D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7FFFE2E5-FB29-4077-A264-8A25E84AFB1C}"/>
              </a:ext>
            </a:extLst>
          </p:cNvPr>
          <p:cNvSpPr/>
          <p:nvPr/>
        </p:nvSpPr>
        <p:spPr>
          <a:xfrm>
            <a:off x="1052423" y="1690777"/>
            <a:ext cx="3467819" cy="232913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5668A02E-2672-4A73-9C09-68AE9FCE1F83}"/>
              </a:ext>
            </a:extLst>
          </p:cNvPr>
          <p:cNvSpPr/>
          <p:nvPr/>
        </p:nvSpPr>
        <p:spPr>
          <a:xfrm>
            <a:off x="7847163" y="3673740"/>
            <a:ext cx="3467819" cy="232913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4CC90E6-D5A1-4A2B-956F-4E055A7FBC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692" y="1444924"/>
            <a:ext cx="4130615" cy="413061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09A62C4-F3A0-477F-8FC9-B4E9C1822F9F}"/>
              </a:ext>
            </a:extLst>
          </p:cNvPr>
          <p:cNvSpPr/>
          <p:nvPr/>
        </p:nvSpPr>
        <p:spPr>
          <a:xfrm>
            <a:off x="1230702" y="1978180"/>
            <a:ext cx="3048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19CEE9A-74BE-4CFB-BC10-E2D92CE3BA65}"/>
              </a:ext>
            </a:extLst>
          </p:cNvPr>
          <p:cNvSpPr/>
          <p:nvPr/>
        </p:nvSpPr>
        <p:spPr>
          <a:xfrm>
            <a:off x="8137584" y="3961143"/>
            <a:ext cx="3048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1913149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822B06-A16A-4C03-BDB2-083AB2D24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BD42F1A-C489-4963-B0CB-4142894E709D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5C12C95-D924-49AC-AD49-60C44FF24D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47" y="2759311"/>
            <a:ext cx="6096000" cy="13393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7F06EDA-767A-4577-BC20-BA9E15161D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075" y="2759311"/>
            <a:ext cx="6096000" cy="133937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2B4B021-3986-4517-A80B-44E2B6A55ED7}"/>
              </a:ext>
            </a:extLst>
          </p:cNvPr>
          <p:cNvSpPr txBox="1"/>
          <p:nvPr/>
        </p:nvSpPr>
        <p:spPr>
          <a:xfrm>
            <a:off x="1794294" y="3831269"/>
            <a:ext cx="1003042" cy="46166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3F3C1F7-D77C-4198-ADB0-0C76044B41DF}"/>
              </a:ext>
            </a:extLst>
          </p:cNvPr>
          <p:cNvSpPr/>
          <p:nvPr/>
        </p:nvSpPr>
        <p:spPr>
          <a:xfrm>
            <a:off x="897147" y="4549829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F4B5F40-E926-48CD-B6AD-46268C7871F2}"/>
              </a:ext>
            </a:extLst>
          </p:cNvPr>
          <p:cNvSpPr txBox="1"/>
          <p:nvPr/>
        </p:nvSpPr>
        <p:spPr>
          <a:xfrm>
            <a:off x="5092958" y="2528478"/>
            <a:ext cx="1003042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0D1111E-D68B-4CB6-AAF2-D756F19A88F9}"/>
              </a:ext>
            </a:extLst>
          </p:cNvPr>
          <p:cNvSpPr/>
          <p:nvPr/>
        </p:nvSpPr>
        <p:spPr>
          <a:xfrm>
            <a:off x="4270075" y="1433763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4AEFEEF-80AB-47DB-8BE3-9DBBD1F7FD8C}"/>
              </a:ext>
            </a:extLst>
          </p:cNvPr>
          <p:cNvSpPr txBox="1"/>
          <p:nvPr/>
        </p:nvSpPr>
        <p:spPr>
          <a:xfrm>
            <a:off x="6691222" y="3831269"/>
            <a:ext cx="1003042" cy="4616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56B70FE-1085-48CA-B7A6-B46687589DDF}"/>
              </a:ext>
            </a:extLst>
          </p:cNvPr>
          <p:cNvSpPr/>
          <p:nvPr/>
        </p:nvSpPr>
        <p:spPr>
          <a:xfrm>
            <a:off x="5794075" y="4366107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C60A7CC-E87D-437A-B1E4-34471A02AAFE}"/>
              </a:ext>
            </a:extLst>
          </p:cNvPr>
          <p:cNvSpPr txBox="1"/>
          <p:nvPr/>
        </p:nvSpPr>
        <p:spPr>
          <a:xfrm>
            <a:off x="9966883" y="2553215"/>
            <a:ext cx="1003042" cy="46166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6F77B22-F6EE-4630-BBE8-222996F46010}"/>
              </a:ext>
            </a:extLst>
          </p:cNvPr>
          <p:cNvSpPr/>
          <p:nvPr/>
        </p:nvSpPr>
        <p:spPr>
          <a:xfrm>
            <a:off x="8944404" y="1453237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269375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/>
      <p:bldP spid="13" grpId="0" animBg="1"/>
      <p:bldP spid="14" grpId="0"/>
      <p:bldP spid="15" grpId="0" animBg="1"/>
      <p:bldP spid="16" grpId="0"/>
      <p:bldP spid="17" grpId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822B06-A16A-4C03-BDB2-083AB2D24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BD42F1A-C489-4963-B0CB-4142894E709D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EEC9356-1B07-416D-8B46-59124B316E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136"/>
            <a:ext cx="12192000" cy="264972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4A162F3-6670-43AB-87EC-D3EC999FF1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073" y="2315665"/>
            <a:ext cx="2438199" cy="24381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0FE486B-272C-4207-90DD-FB04871236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47" y="3429000"/>
            <a:ext cx="2438199" cy="243819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7E0986A-4167-43A9-9671-5012F07754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900" y="1129207"/>
            <a:ext cx="2438199" cy="243819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6B57CA2-B8BA-4F7C-A902-490050AC1BA3}"/>
              </a:ext>
            </a:extLst>
          </p:cNvPr>
          <p:cNvSpPr/>
          <p:nvPr/>
        </p:nvSpPr>
        <p:spPr>
          <a:xfrm>
            <a:off x="611446" y="4041861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5678BC7-847C-4042-A6F4-849E0FAC858A}"/>
              </a:ext>
            </a:extLst>
          </p:cNvPr>
          <p:cNvSpPr/>
          <p:nvPr/>
        </p:nvSpPr>
        <p:spPr>
          <a:xfrm>
            <a:off x="4723471" y="4854385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3F0A232-11F2-4B71-B7A0-F9042E07AFFD}"/>
              </a:ext>
            </a:extLst>
          </p:cNvPr>
          <p:cNvSpPr/>
          <p:nvPr/>
        </p:nvSpPr>
        <p:spPr>
          <a:xfrm>
            <a:off x="9140396" y="4479065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1249815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222E-6 L -2.08333E-7 -0.2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0.2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822B06-A16A-4C03-BDB2-083AB2D24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BD42F1A-C489-4963-B0CB-4142894E709D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2916346-71A0-4F16-B1EC-FA0A22203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702" y="1328467"/>
            <a:ext cx="4095238" cy="4561905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2AED701-C5A7-4E04-B800-047FB066BBF3}"/>
              </a:ext>
            </a:extLst>
          </p:cNvPr>
          <p:cNvCxnSpPr/>
          <p:nvPr/>
        </p:nvCxnSpPr>
        <p:spPr>
          <a:xfrm>
            <a:off x="6326321" y="2035834"/>
            <a:ext cx="1713498" cy="0"/>
          </a:xfrm>
          <a:prstGeom prst="line">
            <a:avLst/>
          </a:prstGeom>
          <a:ln w="19050">
            <a:solidFill>
              <a:srgbClr val="646C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1BADBCC-B6CC-47B4-BB66-BD1DB93EDC2D}"/>
              </a:ext>
            </a:extLst>
          </p:cNvPr>
          <p:cNvSpPr/>
          <p:nvPr/>
        </p:nvSpPr>
        <p:spPr>
          <a:xfrm>
            <a:off x="8039819" y="1863306"/>
            <a:ext cx="334121" cy="334121"/>
          </a:xfrm>
          <a:prstGeom prst="ellipse">
            <a:avLst/>
          </a:prstGeom>
          <a:solidFill>
            <a:srgbClr val="646C5F"/>
          </a:solidFill>
          <a:ln>
            <a:solidFill>
              <a:srgbClr val="646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F178728-FB6D-4B5D-99F3-53ADCC1D3944}"/>
              </a:ext>
            </a:extLst>
          </p:cNvPr>
          <p:cNvSpPr/>
          <p:nvPr/>
        </p:nvSpPr>
        <p:spPr>
          <a:xfrm>
            <a:off x="8563438" y="1760223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C0578F2-96BF-47E3-BAAA-5436C09A2FEC}"/>
              </a:ext>
            </a:extLst>
          </p:cNvPr>
          <p:cNvCxnSpPr/>
          <p:nvPr/>
        </p:nvCxnSpPr>
        <p:spPr>
          <a:xfrm>
            <a:off x="6660442" y="3882306"/>
            <a:ext cx="1713498" cy="0"/>
          </a:xfrm>
          <a:prstGeom prst="line">
            <a:avLst/>
          </a:prstGeom>
          <a:ln w="19050">
            <a:solidFill>
              <a:srgbClr val="646C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B5C07A7E-1A1C-4E24-B6AD-176DDFD6213A}"/>
              </a:ext>
            </a:extLst>
          </p:cNvPr>
          <p:cNvSpPr/>
          <p:nvPr/>
        </p:nvSpPr>
        <p:spPr>
          <a:xfrm>
            <a:off x="8373940" y="3709778"/>
            <a:ext cx="334121" cy="334121"/>
          </a:xfrm>
          <a:prstGeom prst="ellipse">
            <a:avLst/>
          </a:prstGeom>
          <a:solidFill>
            <a:srgbClr val="646C5F"/>
          </a:solidFill>
          <a:ln>
            <a:solidFill>
              <a:srgbClr val="646C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8520EC3-9FBF-47A5-9717-D873C087CD4F}"/>
              </a:ext>
            </a:extLst>
          </p:cNvPr>
          <p:cNvSpPr/>
          <p:nvPr/>
        </p:nvSpPr>
        <p:spPr>
          <a:xfrm>
            <a:off x="8897559" y="3606695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28D394C6-AECB-441A-A0F3-07EBB0006E53}"/>
              </a:ext>
            </a:extLst>
          </p:cNvPr>
          <p:cNvCxnSpPr>
            <a:cxnSpLocks/>
          </p:cNvCxnSpPr>
          <p:nvPr/>
        </p:nvCxnSpPr>
        <p:spPr>
          <a:xfrm>
            <a:off x="3944581" y="2728127"/>
            <a:ext cx="1471119" cy="0"/>
          </a:xfrm>
          <a:prstGeom prst="line">
            <a:avLst/>
          </a:prstGeom>
          <a:ln w="19050">
            <a:solidFill>
              <a:srgbClr val="E0A3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84E6CA47-59C2-495B-9C81-39DB75C6B22F}"/>
              </a:ext>
            </a:extLst>
          </p:cNvPr>
          <p:cNvSpPr/>
          <p:nvPr/>
        </p:nvSpPr>
        <p:spPr>
          <a:xfrm rot="19749234">
            <a:off x="3725779" y="2561066"/>
            <a:ext cx="334121" cy="334121"/>
          </a:xfrm>
          <a:prstGeom prst="ellipse">
            <a:avLst/>
          </a:prstGeom>
          <a:solidFill>
            <a:srgbClr val="E0A33E"/>
          </a:solidFill>
          <a:ln>
            <a:solidFill>
              <a:srgbClr val="E0A3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CB3B87-D9EE-42AD-950E-BDDD09EF847C}"/>
              </a:ext>
            </a:extLst>
          </p:cNvPr>
          <p:cNvSpPr/>
          <p:nvPr/>
        </p:nvSpPr>
        <p:spPr>
          <a:xfrm>
            <a:off x="632506" y="2499039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66DC3B7-5D38-45F5-8E7B-156E76DB29DF}"/>
              </a:ext>
            </a:extLst>
          </p:cNvPr>
          <p:cNvCxnSpPr>
            <a:cxnSpLocks/>
          </p:cNvCxnSpPr>
          <p:nvPr/>
        </p:nvCxnSpPr>
        <p:spPr>
          <a:xfrm>
            <a:off x="3911859" y="4880429"/>
            <a:ext cx="1471119" cy="0"/>
          </a:xfrm>
          <a:prstGeom prst="line">
            <a:avLst/>
          </a:prstGeom>
          <a:ln w="19050">
            <a:solidFill>
              <a:srgbClr val="E0A3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499534E1-E63C-4420-BA94-8952F6B65694}"/>
              </a:ext>
            </a:extLst>
          </p:cNvPr>
          <p:cNvSpPr/>
          <p:nvPr/>
        </p:nvSpPr>
        <p:spPr>
          <a:xfrm rot="19749234">
            <a:off x="3693057" y="4713368"/>
            <a:ext cx="334121" cy="334121"/>
          </a:xfrm>
          <a:prstGeom prst="ellipse">
            <a:avLst/>
          </a:prstGeom>
          <a:solidFill>
            <a:srgbClr val="E0A33E"/>
          </a:solidFill>
          <a:ln>
            <a:solidFill>
              <a:srgbClr val="E0A3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F56ED97-F80D-40A0-9E51-052AD7E87B0D}"/>
              </a:ext>
            </a:extLst>
          </p:cNvPr>
          <p:cNvSpPr/>
          <p:nvPr/>
        </p:nvSpPr>
        <p:spPr>
          <a:xfrm>
            <a:off x="599784" y="4651341"/>
            <a:ext cx="30480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2637693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/>
      <p:bldP spid="11" grpId="0" animBg="1"/>
      <p:bldP spid="12" grpId="0"/>
      <p:bldP spid="14" grpId="0" animBg="1"/>
      <p:bldP spid="15" grpId="0"/>
      <p:bldP spid="1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67895B-FE2E-4350-A719-F7D47F2579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101"/>
            <a:ext cx="6191250" cy="47434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EDA91C3-DC3A-431A-A6A3-0043711AF9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404" y="1076324"/>
            <a:ext cx="4491191" cy="449119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89B685E-111E-40F9-8623-0A03BDACC0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364" y="3591126"/>
            <a:ext cx="4876397" cy="487639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3343376-4B40-495F-AC91-80B9A269F588}"/>
              </a:ext>
            </a:extLst>
          </p:cNvPr>
          <p:cNvSpPr/>
          <p:nvPr/>
        </p:nvSpPr>
        <p:spPr>
          <a:xfrm>
            <a:off x="7181498" y="209010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FC08632B-7631-4275-BDAB-5A2E3C0930C4}"/>
              </a:ext>
            </a:extLst>
          </p:cNvPr>
          <p:cNvCxnSpPr/>
          <p:nvPr/>
        </p:nvCxnSpPr>
        <p:spPr>
          <a:xfrm>
            <a:off x="7288881" y="2789297"/>
            <a:ext cx="30054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0E2A156-614A-4E3F-82DA-F7EE1619F54B}"/>
              </a:ext>
            </a:extLst>
          </p:cNvPr>
          <p:cNvSpPr txBox="1"/>
          <p:nvPr/>
        </p:nvSpPr>
        <p:spPr>
          <a:xfrm>
            <a:off x="7181498" y="2944795"/>
            <a:ext cx="40673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793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4C8C88-2B43-45C7-A9AA-5D9FB3857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075EC8-187A-48BA-8A7C-C1B50A064595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DF53EBC5-AC13-46DA-8DB2-0AC24265D6FB}"/>
              </a:ext>
            </a:extLst>
          </p:cNvPr>
          <p:cNvSpPr/>
          <p:nvPr/>
        </p:nvSpPr>
        <p:spPr>
          <a:xfrm>
            <a:off x="1500497" y="1552755"/>
            <a:ext cx="9191006" cy="3347049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2A2581A-6D71-4D4D-9A13-A3726F7C9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303" y="-414068"/>
            <a:ext cx="6985393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EF31B27-C246-464D-92A1-ABD8F08542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828" y="5344391"/>
            <a:ext cx="495181" cy="49518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2927D64-5EFF-4AEB-92A4-D07B68037874}"/>
              </a:ext>
            </a:extLst>
          </p:cNvPr>
          <p:cNvSpPr/>
          <p:nvPr/>
        </p:nvSpPr>
        <p:spPr>
          <a:xfrm>
            <a:off x="2647486" y="5439462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BA9E29F-572A-4666-94AA-DA0DD44F76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35" y="5407212"/>
            <a:ext cx="495181" cy="369538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F808B36-44C9-4D85-B6A6-12BAC1D2B416}"/>
              </a:ext>
            </a:extLst>
          </p:cNvPr>
          <p:cNvSpPr/>
          <p:nvPr/>
        </p:nvSpPr>
        <p:spPr>
          <a:xfrm>
            <a:off x="7113093" y="5439462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8BD2DFF-F605-49D4-AD59-70129E1821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828" y="6084104"/>
            <a:ext cx="495181" cy="49518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C178E27-BA12-4FB2-A10B-9EF379B9D2B0}"/>
              </a:ext>
            </a:extLst>
          </p:cNvPr>
          <p:cNvSpPr/>
          <p:nvPr/>
        </p:nvSpPr>
        <p:spPr>
          <a:xfrm>
            <a:off x="2647486" y="6179175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F5C262E-E43B-409B-930F-869780E676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35" y="6148806"/>
            <a:ext cx="495181" cy="495181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F6538FA-2CBA-489C-8595-6740E992390D}"/>
              </a:ext>
            </a:extLst>
          </p:cNvPr>
          <p:cNvSpPr/>
          <p:nvPr/>
        </p:nvSpPr>
        <p:spPr>
          <a:xfrm>
            <a:off x="7113093" y="6243877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1140913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9" grpId="0"/>
      <p:bldP spid="11" grpId="0"/>
      <p:bldP spid="13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4C8C88-2B43-45C7-A9AA-5D9FB3857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075EC8-187A-48BA-8A7C-C1B50A064595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9BC90FFA-CC36-4B90-B4E0-577D5FE9563B}"/>
              </a:ext>
            </a:extLst>
          </p:cNvPr>
          <p:cNvSpPr/>
          <p:nvPr/>
        </p:nvSpPr>
        <p:spPr>
          <a:xfrm>
            <a:off x="1443561" y="1825107"/>
            <a:ext cx="3416060" cy="2035834"/>
          </a:xfrm>
          <a:prstGeom prst="round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CCD7654-7915-48A6-A9C5-7544A227D8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063">
            <a:off x="3602856" y="833728"/>
            <a:ext cx="2242149" cy="19268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835463C-D73B-4049-9A9D-1DBA91DB9D07}"/>
              </a:ext>
            </a:extLst>
          </p:cNvPr>
          <p:cNvSpPr txBox="1"/>
          <p:nvPr/>
        </p:nvSpPr>
        <p:spPr>
          <a:xfrm>
            <a:off x="1751161" y="1848838"/>
            <a:ext cx="295886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流程一：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</a:t>
            </a:r>
          </a:p>
          <a:p>
            <a:pPr algn="l"/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xmlns="" id="{5779EBFC-88FD-4EB5-9C60-30206AAE896B}"/>
              </a:ext>
            </a:extLst>
          </p:cNvPr>
          <p:cNvSpPr/>
          <p:nvPr/>
        </p:nvSpPr>
        <p:spPr>
          <a:xfrm>
            <a:off x="5710687" y="2639683"/>
            <a:ext cx="1057233" cy="431208"/>
          </a:xfrm>
          <a:prstGeom prst="rightArrow">
            <a:avLst/>
          </a:prstGeom>
          <a:solidFill>
            <a:schemeClr val="bg1"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7874906E-666A-4261-ADCA-86924D7650F6}"/>
              </a:ext>
            </a:extLst>
          </p:cNvPr>
          <p:cNvSpPr/>
          <p:nvPr/>
        </p:nvSpPr>
        <p:spPr>
          <a:xfrm>
            <a:off x="7116867" y="1825106"/>
            <a:ext cx="3416060" cy="2035834"/>
          </a:xfrm>
          <a:prstGeom prst="round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7960232-A518-4520-8421-C895474837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063">
            <a:off x="9276162" y="833727"/>
            <a:ext cx="2242149" cy="192682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2A59B31-A755-41AF-9BEF-797463C52109}"/>
              </a:ext>
            </a:extLst>
          </p:cNvPr>
          <p:cNvSpPr txBox="1"/>
          <p:nvPr/>
        </p:nvSpPr>
        <p:spPr>
          <a:xfrm>
            <a:off x="7345466" y="1889224"/>
            <a:ext cx="295886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流程二：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</a:t>
            </a:r>
          </a:p>
          <a:p>
            <a:pPr algn="l"/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xmlns="" id="{BA3131AE-7F70-43E9-932B-DE11CC039305}"/>
              </a:ext>
            </a:extLst>
          </p:cNvPr>
          <p:cNvSpPr/>
          <p:nvPr/>
        </p:nvSpPr>
        <p:spPr>
          <a:xfrm rot="8302094">
            <a:off x="8496549" y="4343264"/>
            <a:ext cx="1057233" cy="431208"/>
          </a:xfrm>
          <a:prstGeom prst="rightArrow">
            <a:avLst/>
          </a:prstGeom>
          <a:solidFill>
            <a:schemeClr val="bg1"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9FA97201-7A71-4873-A304-CCEE25477653}"/>
              </a:ext>
            </a:extLst>
          </p:cNvPr>
          <p:cNvSpPr/>
          <p:nvPr/>
        </p:nvSpPr>
        <p:spPr>
          <a:xfrm>
            <a:off x="4191637" y="4396337"/>
            <a:ext cx="2834939" cy="1952705"/>
          </a:xfrm>
          <a:prstGeom prst="round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32E42F4-BAE3-4AD2-9E60-1FDE8103F2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0063">
            <a:off x="5822929" y="3561335"/>
            <a:ext cx="2034313" cy="174822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1C1E9D4-AA35-4159-8435-676EF2E6A0F0}"/>
              </a:ext>
            </a:extLst>
          </p:cNvPr>
          <p:cNvSpPr txBox="1"/>
          <p:nvPr/>
        </p:nvSpPr>
        <p:spPr>
          <a:xfrm>
            <a:off x="4386604" y="4457898"/>
            <a:ext cx="238131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流程三：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</a:t>
            </a:r>
          </a:p>
          <a:p>
            <a:pPr algn="l"/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721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8" grpId="0" animBg="1"/>
      <p:bldP spid="9" grpId="0" animBg="1"/>
      <p:bldP spid="11" grpId="0"/>
      <p:bldP spid="12" grpId="0" animBg="1"/>
      <p:bldP spid="13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4C8C88-2B43-45C7-A9AA-5D9FB3857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075EC8-187A-48BA-8A7C-C1B50A064595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E8A1CEE-FD8A-494F-9889-FEB65E699A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979" y="1328467"/>
            <a:ext cx="2616945" cy="2616945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913DA81-1618-442D-A05B-E421871E89D3}"/>
              </a:ext>
            </a:extLst>
          </p:cNvPr>
          <p:cNvSpPr/>
          <p:nvPr/>
        </p:nvSpPr>
        <p:spPr>
          <a:xfrm>
            <a:off x="1226960" y="3129042"/>
            <a:ext cx="2932981" cy="1880559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8408D0C-0EBD-45E4-B55F-98FC5E3FCFAF}"/>
              </a:ext>
            </a:extLst>
          </p:cNvPr>
          <p:cNvSpPr txBox="1"/>
          <p:nvPr/>
        </p:nvSpPr>
        <p:spPr>
          <a:xfrm>
            <a:off x="1384979" y="3222219"/>
            <a:ext cx="277496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流程一：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</a:t>
            </a:r>
          </a:p>
          <a:p>
            <a:pPr algn="l"/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491A71D-9239-4FFE-84E4-60906F1E6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223" y="1328467"/>
            <a:ext cx="2616945" cy="2616945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BCFD762-1630-4E2A-A4E2-5ECBD20EDDD2}"/>
              </a:ext>
            </a:extLst>
          </p:cNvPr>
          <p:cNvSpPr/>
          <p:nvPr/>
        </p:nvSpPr>
        <p:spPr>
          <a:xfrm>
            <a:off x="5097204" y="3129042"/>
            <a:ext cx="2932981" cy="1880559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3D51B9-C487-4079-A074-A84A6094548F}"/>
              </a:ext>
            </a:extLst>
          </p:cNvPr>
          <p:cNvSpPr txBox="1"/>
          <p:nvPr/>
        </p:nvSpPr>
        <p:spPr>
          <a:xfrm>
            <a:off x="5255223" y="3222219"/>
            <a:ext cx="277496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流程二：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</a:t>
            </a:r>
          </a:p>
          <a:p>
            <a:pPr algn="l"/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6DAB3F0-43AA-430C-AFB8-DA1EAF6E76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448" y="1328467"/>
            <a:ext cx="2616945" cy="2616945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6A0709FD-C493-4CD9-BC11-CECF06853AD6}"/>
              </a:ext>
            </a:extLst>
          </p:cNvPr>
          <p:cNvSpPr/>
          <p:nvPr/>
        </p:nvSpPr>
        <p:spPr>
          <a:xfrm>
            <a:off x="8809429" y="3129042"/>
            <a:ext cx="2932981" cy="1880559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6F49F55-2A81-4621-8706-963646F8CA89}"/>
              </a:ext>
            </a:extLst>
          </p:cNvPr>
          <p:cNvSpPr txBox="1"/>
          <p:nvPr/>
        </p:nvSpPr>
        <p:spPr>
          <a:xfrm>
            <a:off x="8967448" y="3222219"/>
            <a:ext cx="277496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流程三：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</a:t>
            </a:r>
          </a:p>
          <a:p>
            <a:pPr algn="l"/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8594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P spid="9" grpId="0" animBg="1"/>
      <p:bldP spid="10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4C8C88-2B43-45C7-A9AA-5D9FB3857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075EC8-187A-48BA-8A7C-C1B50A064595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D44C27E-7B4D-4960-950D-F32788FAC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666" y="1791"/>
            <a:ext cx="4674334" cy="544831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4F05CCF-7C0B-41AD-833F-D010A66538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78" y="2049100"/>
            <a:ext cx="495181" cy="49518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36416A2-0A9C-4056-832C-0EE375A94016}"/>
              </a:ext>
            </a:extLst>
          </p:cNvPr>
          <p:cNvSpPr/>
          <p:nvPr/>
        </p:nvSpPr>
        <p:spPr>
          <a:xfrm>
            <a:off x="1732336" y="2144171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F3EDEA2-2216-4E32-9AFA-4F83576960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78" y="3688295"/>
            <a:ext cx="495181" cy="36953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FF5BE11-E830-40DF-B9F5-0FB2522EF214}"/>
              </a:ext>
            </a:extLst>
          </p:cNvPr>
          <p:cNvSpPr/>
          <p:nvPr/>
        </p:nvSpPr>
        <p:spPr>
          <a:xfrm>
            <a:off x="1732336" y="3720545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955D459-5382-4F04-8637-85548EC1DF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78" y="2788813"/>
            <a:ext cx="495181" cy="49518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6D91C9A-5044-44D5-BE53-DBE36E72E9B5}"/>
              </a:ext>
            </a:extLst>
          </p:cNvPr>
          <p:cNvSpPr/>
          <p:nvPr/>
        </p:nvSpPr>
        <p:spPr>
          <a:xfrm>
            <a:off x="1732336" y="2883884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B584F58-1355-475D-959B-93E3CADBA8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78" y="4429889"/>
            <a:ext cx="495181" cy="49518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60A4549-AEC5-44DD-BD1B-09CD360FC7EE}"/>
              </a:ext>
            </a:extLst>
          </p:cNvPr>
          <p:cNvSpPr/>
          <p:nvPr/>
        </p:nvSpPr>
        <p:spPr>
          <a:xfrm>
            <a:off x="1732336" y="4524960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</p:txBody>
      </p:sp>
    </p:spTree>
    <p:extLst>
      <p:ext uri="{BB962C8B-B14F-4D97-AF65-F5344CB8AC3E}">
        <p14:creationId xmlns:p14="http://schemas.microsoft.com/office/powerpoint/2010/main" val="1446179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EC16AF0-CE15-4D3A-929A-F4C9146E3717}"/>
              </a:ext>
            </a:extLst>
          </p:cNvPr>
          <p:cNvSpPr txBox="1"/>
          <p:nvPr/>
        </p:nvSpPr>
        <p:spPr>
          <a:xfrm>
            <a:off x="6666271" y="1098718"/>
            <a:ext cx="2905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B40679E-19BB-4874-8CA9-89B8C450E3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327" y="2114381"/>
            <a:ext cx="5045170" cy="44781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9C9CB8C-E4BB-446E-B5A7-205BE5D460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392" y="811162"/>
            <a:ext cx="1141312" cy="91045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FF57E64-6898-403C-88F4-E738FD8C9B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29" y="373625"/>
            <a:ext cx="1905000" cy="1905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DAD8DDB-15F6-4B58-98AA-F7BB46EF796E}"/>
              </a:ext>
            </a:extLst>
          </p:cNvPr>
          <p:cNvSpPr txBox="1"/>
          <p:nvPr/>
        </p:nvSpPr>
        <p:spPr>
          <a:xfrm>
            <a:off x="1622323" y="1098718"/>
            <a:ext cx="3406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112F830-175C-45FF-B3C6-510C5B8A63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44" y="1755405"/>
            <a:ext cx="1905000" cy="19050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D1DB2A9-2F9F-436B-B6FD-3DA2F134FE5D}"/>
              </a:ext>
            </a:extLst>
          </p:cNvPr>
          <p:cNvSpPr txBox="1"/>
          <p:nvPr/>
        </p:nvSpPr>
        <p:spPr>
          <a:xfrm>
            <a:off x="2476038" y="2480498"/>
            <a:ext cx="3406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63352FC-7034-44BD-A2DE-469D5E73B7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334" y="3137185"/>
            <a:ext cx="1905000" cy="1905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9A601CD-A20D-4E7C-8E38-AD5E0AFE8A3A}"/>
              </a:ext>
            </a:extLst>
          </p:cNvPr>
          <p:cNvSpPr txBox="1"/>
          <p:nvPr/>
        </p:nvSpPr>
        <p:spPr>
          <a:xfrm>
            <a:off x="3297728" y="3862278"/>
            <a:ext cx="3406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F3A860E6-7996-4B06-9395-8B3628AD16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746" y="4385498"/>
            <a:ext cx="1905000" cy="190500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33A60FB-343C-4686-9956-760725901AC2}"/>
              </a:ext>
            </a:extLst>
          </p:cNvPr>
          <p:cNvSpPr txBox="1"/>
          <p:nvPr/>
        </p:nvSpPr>
        <p:spPr>
          <a:xfrm>
            <a:off x="4428140" y="5110591"/>
            <a:ext cx="3406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</p:spTree>
    <p:extLst>
      <p:ext uri="{BB962C8B-B14F-4D97-AF65-F5344CB8AC3E}">
        <p14:creationId xmlns:p14="http://schemas.microsoft.com/office/powerpoint/2010/main" val="40972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67895B-FE2E-4350-A719-F7D47F2579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101"/>
            <a:ext cx="6191250" cy="47434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EDA91C3-DC3A-431A-A6A3-0043711AF9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357" y="1120570"/>
            <a:ext cx="4321584" cy="432158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89B685E-111E-40F9-8623-0A03BDACC0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364" y="3591126"/>
            <a:ext cx="4876397" cy="487639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69670FD-782B-47A3-B16C-D2BDD830FB68}"/>
              </a:ext>
            </a:extLst>
          </p:cNvPr>
          <p:cNvSpPr/>
          <p:nvPr/>
        </p:nvSpPr>
        <p:spPr>
          <a:xfrm>
            <a:off x="7286120" y="192797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F4645AF-B887-4ABB-8CD0-F5B7CE137209}"/>
              </a:ext>
            </a:extLst>
          </p:cNvPr>
          <p:cNvCxnSpPr/>
          <p:nvPr/>
        </p:nvCxnSpPr>
        <p:spPr>
          <a:xfrm>
            <a:off x="7393503" y="2627171"/>
            <a:ext cx="30054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2BAA870-D212-4458-9894-1FD42386B9D0}"/>
              </a:ext>
            </a:extLst>
          </p:cNvPr>
          <p:cNvSpPr txBox="1"/>
          <p:nvPr/>
        </p:nvSpPr>
        <p:spPr>
          <a:xfrm>
            <a:off x="7286120" y="2782669"/>
            <a:ext cx="40673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52595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4C8C88-2B43-45C7-A9AA-5D9FB3857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075EC8-187A-48BA-8A7C-C1B50A064595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43E67C99-D3F8-47D1-8625-9716AB2F8876}"/>
              </a:ext>
            </a:extLst>
          </p:cNvPr>
          <p:cNvSpPr/>
          <p:nvPr/>
        </p:nvSpPr>
        <p:spPr>
          <a:xfrm>
            <a:off x="1384979" y="1880558"/>
            <a:ext cx="3071004" cy="307100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1DF4CD6-B201-4539-ACCF-B64BDF093822}"/>
              </a:ext>
            </a:extLst>
          </p:cNvPr>
          <p:cNvSpPr/>
          <p:nvPr/>
        </p:nvSpPr>
        <p:spPr>
          <a:xfrm>
            <a:off x="4455983" y="1272395"/>
            <a:ext cx="2314756" cy="231475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90D0611-5A27-4897-B94C-7B08AF606D47}"/>
              </a:ext>
            </a:extLst>
          </p:cNvPr>
          <p:cNvSpPr/>
          <p:nvPr/>
        </p:nvSpPr>
        <p:spPr>
          <a:xfrm>
            <a:off x="4455983" y="3879777"/>
            <a:ext cx="1844175" cy="184417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96EAB1C-ABC8-4058-AD90-8CD70EBEE3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416" y="2429773"/>
            <a:ext cx="2911491" cy="397677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3785390-4B88-4DD2-A166-F150F7087AF3}"/>
              </a:ext>
            </a:extLst>
          </p:cNvPr>
          <p:cNvSpPr txBox="1"/>
          <p:nvPr/>
        </p:nvSpPr>
        <p:spPr>
          <a:xfrm>
            <a:off x="1951848" y="2125212"/>
            <a:ext cx="244100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  <a:p>
            <a:pPr algn="l"/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 algn="l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6B463E4-CA9E-469D-9371-D5F839A2BA09}"/>
              </a:ext>
            </a:extLst>
          </p:cNvPr>
          <p:cNvCxnSpPr/>
          <p:nvPr/>
        </p:nvCxnSpPr>
        <p:spPr>
          <a:xfrm>
            <a:off x="1981906" y="2863969"/>
            <a:ext cx="1483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A30C5C3-F25A-4A79-B154-BF0FA9CC8B60}"/>
              </a:ext>
            </a:extLst>
          </p:cNvPr>
          <p:cNvSpPr txBox="1"/>
          <p:nvPr/>
        </p:nvSpPr>
        <p:spPr>
          <a:xfrm>
            <a:off x="4666778" y="1644943"/>
            <a:ext cx="22583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</a:p>
          <a:p>
            <a:pPr algn="l"/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5150481-C238-4C20-A96C-0CF950442C18}"/>
              </a:ext>
            </a:extLst>
          </p:cNvPr>
          <p:cNvCxnSpPr/>
          <p:nvPr/>
        </p:nvCxnSpPr>
        <p:spPr>
          <a:xfrm>
            <a:off x="4816414" y="2291750"/>
            <a:ext cx="1483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72D7486-3660-44C1-9C5D-31049B0F0328}"/>
              </a:ext>
            </a:extLst>
          </p:cNvPr>
          <p:cNvSpPr txBox="1"/>
          <p:nvPr/>
        </p:nvSpPr>
        <p:spPr>
          <a:xfrm>
            <a:off x="4666779" y="4033426"/>
            <a:ext cx="16333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</a:p>
          <a:p>
            <a:pPr algn="l"/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68896F1D-BD24-4995-91EC-AEE086F6C327}"/>
              </a:ext>
            </a:extLst>
          </p:cNvPr>
          <p:cNvCxnSpPr>
            <a:cxnSpLocks/>
          </p:cNvCxnSpPr>
          <p:nvPr/>
        </p:nvCxnSpPr>
        <p:spPr>
          <a:xfrm>
            <a:off x="4816414" y="4563548"/>
            <a:ext cx="104954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704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11" grpId="0"/>
      <p:bldP spid="14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4C8C88-2B43-45C7-A9AA-5D9FB3857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075EC8-187A-48BA-8A7C-C1B50A064595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5F00BC9-250E-42AC-8C73-2E9083C7FD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483" y="1585224"/>
            <a:ext cx="3620506" cy="3687552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xmlns="" id="{22BD1778-AD39-42C0-9A35-74EA72EDEF05}"/>
              </a:ext>
            </a:extLst>
          </p:cNvPr>
          <p:cNvSpPr/>
          <p:nvPr/>
        </p:nvSpPr>
        <p:spPr>
          <a:xfrm>
            <a:off x="591348" y="1772292"/>
            <a:ext cx="942507" cy="97431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201B7FD-FDE5-4919-B639-473C41514B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52" y="1920895"/>
            <a:ext cx="650840" cy="650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9FCD678-B11A-4AA8-979A-282EB06160F3}"/>
              </a:ext>
            </a:extLst>
          </p:cNvPr>
          <p:cNvSpPr txBox="1"/>
          <p:nvPr/>
        </p:nvSpPr>
        <p:spPr>
          <a:xfrm>
            <a:off x="1883363" y="1920895"/>
            <a:ext cx="406886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D99313E-3557-4371-87CC-46615FCA1037}"/>
              </a:ext>
            </a:extLst>
          </p:cNvPr>
          <p:cNvSpPr/>
          <p:nvPr/>
        </p:nvSpPr>
        <p:spPr>
          <a:xfrm>
            <a:off x="7449777" y="1772292"/>
            <a:ext cx="895200" cy="89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0A9EB5C-3FB4-4C83-9316-7891FB11DC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380" y="1920895"/>
            <a:ext cx="597994" cy="59799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16C7B8B-08B0-4EF8-83EA-23CED4F9401B}"/>
              </a:ext>
            </a:extLst>
          </p:cNvPr>
          <p:cNvSpPr txBox="1"/>
          <p:nvPr/>
        </p:nvSpPr>
        <p:spPr>
          <a:xfrm>
            <a:off x="8741791" y="1920895"/>
            <a:ext cx="386463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06A688A6-3C55-4BDE-8B08-4564190C7E4A}"/>
              </a:ext>
            </a:extLst>
          </p:cNvPr>
          <p:cNvSpPr/>
          <p:nvPr/>
        </p:nvSpPr>
        <p:spPr>
          <a:xfrm>
            <a:off x="650868" y="3764671"/>
            <a:ext cx="895200" cy="89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D9BF2C6-8C36-4E98-B365-5C30E5F241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71" y="3913274"/>
            <a:ext cx="597994" cy="59799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2BF3B70-EE6D-4FCC-AE75-A3EA018DFA3D}"/>
              </a:ext>
            </a:extLst>
          </p:cNvPr>
          <p:cNvSpPr txBox="1"/>
          <p:nvPr/>
        </p:nvSpPr>
        <p:spPr>
          <a:xfrm>
            <a:off x="1942882" y="3913274"/>
            <a:ext cx="386463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266AD156-1035-4327-905F-590E69460FC2}"/>
              </a:ext>
            </a:extLst>
          </p:cNvPr>
          <p:cNvSpPr/>
          <p:nvPr/>
        </p:nvSpPr>
        <p:spPr>
          <a:xfrm>
            <a:off x="7449777" y="3803136"/>
            <a:ext cx="895200" cy="89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552D36F-EF22-4B55-9937-4742052144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380" y="4027604"/>
            <a:ext cx="597994" cy="44626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0F04073-99CD-4DD9-A8AC-D78ED9982D77}"/>
              </a:ext>
            </a:extLst>
          </p:cNvPr>
          <p:cNvSpPr txBox="1"/>
          <p:nvPr/>
        </p:nvSpPr>
        <p:spPr>
          <a:xfrm>
            <a:off x="8741791" y="3951739"/>
            <a:ext cx="386463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0333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8" grpId="0"/>
      <p:bldP spid="9" grpId="0" animBg="1"/>
      <p:bldP spid="11" grpId="0"/>
      <p:bldP spid="12" grpId="0" animBg="1"/>
      <p:bldP spid="14" grpId="0"/>
      <p:bldP spid="15" grpId="0" animBg="1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4C8C88-2B43-45C7-A9AA-5D9FB3857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075EC8-187A-48BA-8A7C-C1B50A064595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96E4178F-7914-4EBE-B5DB-C53EB6DC54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8045206"/>
              </p:ext>
            </p:extLst>
          </p:nvPr>
        </p:nvGraphicFramePr>
        <p:xfrm>
          <a:off x="1110890" y="1961870"/>
          <a:ext cx="6335623" cy="4111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D1D2C63-E0F0-4755-A78F-A4177E7555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408" y="3711625"/>
            <a:ext cx="5135592" cy="336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47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6" grpId="0">
        <p:bldSub>
          <a:bldChart bld="series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74C8C88-2B43-45C7-A9AA-5D9FB38574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6" y="241539"/>
            <a:ext cx="937263" cy="10869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E075EC8-187A-48BA-8A7C-C1B50A064595}"/>
              </a:ext>
            </a:extLst>
          </p:cNvPr>
          <p:cNvSpPr txBox="1"/>
          <p:nvPr/>
        </p:nvSpPr>
        <p:spPr>
          <a:xfrm>
            <a:off x="1604513" y="523393"/>
            <a:ext cx="2674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F6589AE-4094-4173-92E8-8190072BE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019" y="1451851"/>
            <a:ext cx="4908147" cy="4356523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xmlns="" id="{803E8874-E009-4E28-8617-B666B16E98D6}"/>
              </a:ext>
            </a:extLst>
          </p:cNvPr>
          <p:cNvSpPr/>
          <p:nvPr/>
        </p:nvSpPr>
        <p:spPr>
          <a:xfrm>
            <a:off x="1384979" y="1639018"/>
            <a:ext cx="895200" cy="89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DFD0D26-B11F-4E84-803C-F5EBBD1E6F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82" y="1787621"/>
            <a:ext cx="597994" cy="59799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0287392-DFC9-495D-91F0-0770E0D8E005}"/>
              </a:ext>
            </a:extLst>
          </p:cNvPr>
          <p:cNvSpPr txBox="1"/>
          <p:nvPr/>
        </p:nvSpPr>
        <p:spPr>
          <a:xfrm>
            <a:off x="2676993" y="1787621"/>
            <a:ext cx="386463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A41F2977-FA14-49A4-8CDF-08C0252B77C4}"/>
              </a:ext>
            </a:extLst>
          </p:cNvPr>
          <p:cNvSpPr/>
          <p:nvPr/>
        </p:nvSpPr>
        <p:spPr>
          <a:xfrm>
            <a:off x="1384979" y="3320679"/>
            <a:ext cx="895200" cy="89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CF2B46C-DE02-4CF4-AF37-37BA4129D5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82" y="3469282"/>
            <a:ext cx="597994" cy="59799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0BA1C47-0151-45B4-A6DB-EB254AE12874}"/>
              </a:ext>
            </a:extLst>
          </p:cNvPr>
          <p:cNvSpPr txBox="1"/>
          <p:nvPr/>
        </p:nvSpPr>
        <p:spPr>
          <a:xfrm>
            <a:off x="2676993" y="3469282"/>
            <a:ext cx="386463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1FF5459E-ABCA-42AF-B11D-B39EE5FB947D}"/>
              </a:ext>
            </a:extLst>
          </p:cNvPr>
          <p:cNvSpPr/>
          <p:nvPr/>
        </p:nvSpPr>
        <p:spPr>
          <a:xfrm>
            <a:off x="1384979" y="5082059"/>
            <a:ext cx="895200" cy="8952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76E8E5A-3C03-43C0-97FB-921A5E42DF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82" y="5306527"/>
            <a:ext cx="597994" cy="44626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491697D-007A-44CB-B37B-CF03B4262EF9}"/>
              </a:ext>
            </a:extLst>
          </p:cNvPr>
          <p:cNvSpPr txBox="1"/>
          <p:nvPr/>
        </p:nvSpPr>
        <p:spPr>
          <a:xfrm>
            <a:off x="2676993" y="5230662"/>
            <a:ext cx="386463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903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9" grpId="0"/>
      <p:bldP spid="10" grpId="0" animBg="1"/>
      <p:bldP spid="12" grpId="0"/>
      <p:bldP spid="13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59C48EE8-3326-41EA-AC32-B9F4762E2A75}"/>
              </a:ext>
            </a:extLst>
          </p:cNvPr>
          <p:cNvSpPr/>
          <p:nvPr/>
        </p:nvSpPr>
        <p:spPr>
          <a:xfrm>
            <a:off x="1128713" y="1092726"/>
            <a:ext cx="4967287" cy="3293537"/>
          </a:xfrm>
          <a:prstGeom prst="round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74A9D2B-E9FA-4283-82CC-07133E4AFD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1"/>
          <a:stretch/>
        </p:blipFill>
        <p:spPr>
          <a:xfrm>
            <a:off x="0" y="1471613"/>
            <a:ext cx="12192000" cy="538638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7EBA14A-1290-4D51-81A0-A6A31142D2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429000"/>
            <a:ext cx="4521643" cy="289321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19A3189-7B75-4FD4-A289-65B2FBF99AC4}"/>
              </a:ext>
            </a:extLst>
          </p:cNvPr>
          <p:cNvSpPr txBox="1"/>
          <p:nvPr/>
        </p:nvSpPr>
        <p:spPr>
          <a:xfrm>
            <a:off x="1400175" y="1144459"/>
            <a:ext cx="702945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快乐圣诞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什么是圣诞快乐？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不是那快乐的阳光，也不是鸟儿的啁啾，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那是愉快的念头和幸福的笑容， 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是温馨慈爱的问候。 </a:t>
            </a:r>
          </a:p>
          <a:p>
            <a:pPr algn="l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1018C22-29BC-454B-8110-6EA9F40684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1168">
            <a:off x="4264513" y="-104295"/>
            <a:ext cx="3041900" cy="242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98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0162 L -0.61667 0.00162 " pathEditMode="relative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578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567895B-FE2E-4350-A719-F7D47F2579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101"/>
            <a:ext cx="6191250" cy="47434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EDA91C3-DC3A-431A-A6A3-0043711AF9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483" y="1031359"/>
            <a:ext cx="5119534" cy="511953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89B685E-111E-40F9-8623-0A03BDACC0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364" y="3591126"/>
            <a:ext cx="4876397" cy="487639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E4CA54B-48CB-427C-AAC6-6AF77BB60ECC}"/>
              </a:ext>
            </a:extLst>
          </p:cNvPr>
          <p:cNvSpPr/>
          <p:nvPr/>
        </p:nvSpPr>
        <p:spPr>
          <a:xfrm>
            <a:off x="6871782" y="221260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F4A6A32-AC95-4744-BDC6-465B95E77A4E}"/>
              </a:ext>
            </a:extLst>
          </p:cNvPr>
          <p:cNvCxnSpPr/>
          <p:nvPr/>
        </p:nvCxnSpPr>
        <p:spPr>
          <a:xfrm>
            <a:off x="6979165" y="2911799"/>
            <a:ext cx="30054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976C014-A3BA-48A2-8225-DA920CB2725B}"/>
              </a:ext>
            </a:extLst>
          </p:cNvPr>
          <p:cNvSpPr txBox="1"/>
          <p:nvPr/>
        </p:nvSpPr>
        <p:spPr>
          <a:xfrm>
            <a:off x="6871782" y="3067297"/>
            <a:ext cx="40673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单击输入文本单击输入文本单击输入文本单击输入文本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单击输入文本单击输入文本</a:t>
            </a:r>
          </a:p>
          <a:p>
            <a:pPr algn="l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47346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51D1CD1-5290-4FF7-9927-39A1F85E5A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5856C7C-CBE3-4BD6-9595-CD21C8844926}"/>
              </a:ext>
            </a:extLst>
          </p:cNvPr>
          <p:cNvSpPr/>
          <p:nvPr/>
        </p:nvSpPr>
        <p:spPr>
          <a:xfrm>
            <a:off x="8425844" y="102977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0D1F46C-3390-4FC3-B633-C4F455F2BE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561970"/>
            <a:ext cx="1447917" cy="116866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2EAD0AC-7C13-4671-B2E8-AD87E598B757}"/>
              </a:ext>
            </a:extLst>
          </p:cNvPr>
          <p:cNvSpPr txBox="1"/>
          <p:nvPr/>
        </p:nvSpPr>
        <p:spPr>
          <a:xfrm>
            <a:off x="7060286" y="2002099"/>
            <a:ext cx="476244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圣诞节这个名称是“基督悒撒”的缩写。很长时间以来圣诞节的日期都是没有确定的，直到西元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世纪中期，基督教在罗马合法化以后，西元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354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年罗马主教指定儒略历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日为耶稣诞生日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24705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B7228B4-9679-43BA-9A12-D99A377483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443"/>
            <a:ext cx="12192000" cy="477755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96BBF2A-67F9-4498-8951-FAC740332D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19" y="5135876"/>
            <a:ext cx="6403861" cy="172212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3C2115E-0F9F-48C9-B092-6F605FCCA183}"/>
              </a:ext>
            </a:extLst>
          </p:cNvPr>
          <p:cNvSpPr/>
          <p:nvPr/>
        </p:nvSpPr>
        <p:spPr>
          <a:xfrm>
            <a:off x="5494955" y="75830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A9E2D9B-26C5-4FA6-831A-931DE01417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111" y="290508"/>
            <a:ext cx="1447917" cy="11686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647B95C-1A19-4863-8F26-A19F622688FF}"/>
              </a:ext>
            </a:extLst>
          </p:cNvPr>
          <p:cNvSpPr txBox="1"/>
          <p:nvPr/>
        </p:nvSpPr>
        <p:spPr>
          <a:xfrm>
            <a:off x="1746646" y="1523288"/>
            <a:ext cx="922615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据说：第一个圣诞节是在公元138年，由罗马主教圣克里门倡议举行。而教会史载第一个圣诞节则在公元336年。由于圣经未明记耶稣生于何时，故各地圣诞节日期各异。直到公元440年，才由罗马教廷定</a:t>
            </a: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12月25日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为圣诞节。公元1607年，世界各地教会领袖在伯利恒聚会，进一步予以确定，从此世界大多数的基督徒均以12月25日为圣诞节。十九世纪，圣诞卡的流行、圣诞老人的出现，圣诞节也开始流行起来了。 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长城美黑体" charset="0"/>
              </a:rPr>
              <a:t>  </a:t>
            </a:r>
          </a:p>
          <a:p>
            <a:pPr>
              <a:lnSpc>
                <a:spcPct val="200000"/>
              </a:lnSpc>
            </a:pP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94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D5BEF3-72A5-4B1D-B667-38FB98633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553" y="757048"/>
            <a:ext cx="4420747" cy="534390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CD2B582-254C-44D5-88B9-4E196F891ED2}"/>
              </a:ext>
            </a:extLst>
          </p:cNvPr>
          <p:cNvSpPr txBox="1"/>
          <p:nvPr/>
        </p:nvSpPr>
        <p:spPr>
          <a:xfrm>
            <a:off x="6715126" y="1085850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19D7D48F-5958-40B2-8CFF-2467E7D9098D}"/>
              </a:ext>
            </a:extLst>
          </p:cNvPr>
          <p:cNvCxnSpPr/>
          <p:nvPr/>
        </p:nvCxnSpPr>
        <p:spPr>
          <a:xfrm>
            <a:off x="6829425" y="1814513"/>
            <a:ext cx="24145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2149E29-8E30-4FB7-9876-A0D6C3FDA78C}"/>
              </a:ext>
            </a:extLst>
          </p:cNvPr>
          <p:cNvSpPr txBox="1"/>
          <p:nvPr/>
        </p:nvSpPr>
        <p:spPr>
          <a:xfrm>
            <a:off x="6715126" y="2019957"/>
            <a:ext cx="47148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西方人以</a:t>
            </a: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</a:rPr>
              <a:t>红、绿、白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三色为</a:t>
            </a: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</a:rPr>
              <a:t>圣诞色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圣诞节来临时家家户户都要用圣诞色来装饰。红色的有圣诞花和圣诞蜡烛。绿色的是圣诞树。它是圣诞节的主要装饰品，用砍伐来的杉、柏一类呈塔形的常青树装饰而成。上面悬挂着五颜六色的彩灯、礼物和纸花，还点燃着圣诞蜡烛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0491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7062490-D6A6-49F1-8920-42BDEB7FE7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453" y="0"/>
            <a:ext cx="5198746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4B790C8-6446-49DC-9254-A8390ED39724}"/>
              </a:ext>
            </a:extLst>
          </p:cNvPr>
          <p:cNvSpPr txBox="1"/>
          <p:nvPr/>
        </p:nvSpPr>
        <p:spPr>
          <a:xfrm>
            <a:off x="971551" y="842963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62AE9CE3-588A-48B1-98DB-EA0213BF6FAB}"/>
              </a:ext>
            </a:extLst>
          </p:cNvPr>
          <p:cNvCxnSpPr/>
          <p:nvPr/>
        </p:nvCxnSpPr>
        <p:spPr>
          <a:xfrm>
            <a:off x="1085850" y="1571626"/>
            <a:ext cx="24145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8CC489B-72D0-40D9-9BEF-28127CCEF372}"/>
              </a:ext>
            </a:extLst>
          </p:cNvPr>
          <p:cNvSpPr txBox="1"/>
          <p:nvPr/>
        </p:nvSpPr>
        <p:spPr>
          <a:xfrm>
            <a:off x="914400" y="1777070"/>
            <a:ext cx="51720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红色与白色相映成趣的是</a:t>
            </a: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</a:rPr>
              <a:t>圣诞老人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，他是圣诞节活动中最受欢迎的人物。西方儿童在圣诞夜临睡之前，要在壁炉前或枕头旁放上一只袜子，等候圣诞老人在他们入睡后把礼物放在袜子内。在西方，扮演圣诞老人也是一种习俗。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447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DDE7B0E-B4BB-4BD9-8684-2E2BEA91B9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" y="0"/>
            <a:ext cx="6653031" cy="28146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479F243-D231-478C-BD9E-100290B0FB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757" y="2386013"/>
            <a:ext cx="7844118" cy="51435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66FA17E-5517-43AE-8212-53FB54CB8C1D}"/>
              </a:ext>
            </a:extLst>
          </p:cNvPr>
          <p:cNvSpPr txBox="1"/>
          <p:nvPr/>
        </p:nvSpPr>
        <p:spPr>
          <a:xfrm>
            <a:off x="942976" y="2700337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181B25F9-8663-40E5-9C01-2C29B3725707}"/>
              </a:ext>
            </a:extLst>
          </p:cNvPr>
          <p:cNvCxnSpPr/>
          <p:nvPr/>
        </p:nvCxnSpPr>
        <p:spPr>
          <a:xfrm>
            <a:off x="1057275" y="3429000"/>
            <a:ext cx="24145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BFEFD20-2724-455D-ADC4-F0407C4758DF}"/>
              </a:ext>
            </a:extLst>
          </p:cNvPr>
          <p:cNvSpPr txBox="1"/>
          <p:nvPr/>
        </p:nvSpPr>
        <p:spPr>
          <a:xfrm>
            <a:off x="923788" y="3523237"/>
            <a:ext cx="652004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圣诞老人的传说在数千年前的</a:t>
            </a: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斯堪的纳维亚半岛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即出现。北欧神话中司智慧，艺术，诗词，战争的</a:t>
            </a: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奥丁神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，寒冬时节，骑上他那八脚马坐骑驰骋于天涯海角，惩恶扬善，分发礼物。与此同时，其子雷神着红衣以闪电为武器与冰雪诸神昏天黑地恶战一场，最终战胜寒冷。</a:t>
            </a:r>
          </a:p>
        </p:txBody>
      </p:sp>
    </p:spTree>
    <p:extLst>
      <p:ext uri="{BB962C8B-B14F-4D97-AF65-F5344CB8AC3E}">
        <p14:creationId xmlns:p14="http://schemas.microsoft.com/office/powerpoint/2010/main" val="41563433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D276E87-7F94-4904-97B4-E92A4BD5FE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799" y="1443038"/>
            <a:ext cx="5414962" cy="541496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695B0BF-219D-44B6-8E95-E2E6A311D573}"/>
              </a:ext>
            </a:extLst>
          </p:cNvPr>
          <p:cNvSpPr txBox="1"/>
          <p:nvPr/>
        </p:nvSpPr>
        <p:spPr>
          <a:xfrm>
            <a:off x="5272089" y="1243013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E033BF01-CDBF-47F6-BB1D-C8903986C08C}"/>
              </a:ext>
            </a:extLst>
          </p:cNvPr>
          <p:cNvCxnSpPr/>
          <p:nvPr/>
        </p:nvCxnSpPr>
        <p:spPr>
          <a:xfrm>
            <a:off x="5386388" y="1971676"/>
            <a:ext cx="24145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A316493-537E-48E8-A0DE-7F2991B93655}"/>
              </a:ext>
            </a:extLst>
          </p:cNvPr>
          <p:cNvSpPr txBox="1"/>
          <p:nvPr/>
        </p:nvSpPr>
        <p:spPr>
          <a:xfrm>
            <a:off x="5272089" y="2177120"/>
            <a:ext cx="54435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圣诞树（Christmas tree）是用灯烛和装饰品把枞树或洋松装点起来的常青树，作为圣诞节庆祝活动的一部分。近代圣诞树起源于</a:t>
            </a: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</a:rPr>
              <a:t>德国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。德国人于每年12月24日，即亚当和夏娃节，在家里布置一株枞树(伊甸园之树)，将薄饼干挂在上面，象征圣饼(基督徒赎罪的标记)。近代改用各式小甜饼代替圣饼，还常加上象征基督的蜡烛。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2401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2800" b="1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2222</Words>
  <Application>Microsoft Office PowerPoint</Application>
  <PresentationFormat>宽屏</PresentationFormat>
  <Paragraphs>140</Paragraphs>
  <Slides>26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等线</vt:lpstr>
      <vt:lpstr>等线 Light</vt:lpstr>
      <vt:lpstr>宋体</vt:lpstr>
      <vt:lpstr>微软雅黑</vt:lpstr>
      <vt:lpstr>长城美黑体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179</cp:revision>
  <dcterms:created xsi:type="dcterms:W3CDTF">2017-11-02T10:15:02Z</dcterms:created>
  <dcterms:modified xsi:type="dcterms:W3CDTF">2018-06-20T08:01:32Z</dcterms:modified>
</cp:coreProperties>
</file>