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4" r:id="rId2"/>
  </p:sldMasterIdLst>
  <p:notesMasterIdLst>
    <p:notesMasterId r:id="rId25"/>
  </p:notesMasterIdLst>
  <p:sldIdLst>
    <p:sldId id="256" r:id="rId3"/>
    <p:sldId id="257" r:id="rId4"/>
    <p:sldId id="258" r:id="rId5"/>
    <p:sldId id="263" r:id="rId6"/>
    <p:sldId id="264" r:id="rId7"/>
    <p:sldId id="259" r:id="rId8"/>
    <p:sldId id="265" r:id="rId9"/>
    <p:sldId id="266" r:id="rId10"/>
    <p:sldId id="267" r:id="rId11"/>
    <p:sldId id="260" r:id="rId12"/>
    <p:sldId id="268" r:id="rId13"/>
    <p:sldId id="269" r:id="rId14"/>
    <p:sldId id="270" r:id="rId15"/>
    <p:sldId id="261" r:id="rId16"/>
    <p:sldId id="271" r:id="rId17"/>
    <p:sldId id="272" r:id="rId18"/>
    <p:sldId id="273" r:id="rId19"/>
    <p:sldId id="262" r:id="rId20"/>
    <p:sldId id="274" r:id="rId21"/>
    <p:sldId id="275" r:id="rId22"/>
    <p:sldId id="276" r:id="rId23"/>
    <p:sldId id="277"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472C"/>
    <a:srgbClr val="FF6E04"/>
    <a:srgbClr val="F4F5DF"/>
    <a:srgbClr val="FFF4D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76"/>
  </p:normalViewPr>
  <p:slideViewPr>
    <p:cSldViewPr snapToGrid="0" snapToObjects="1" showGuides="1">
      <p:cViewPr varScale="1">
        <p:scale>
          <a:sx n="84" d="100"/>
          <a:sy n="84" d="100"/>
        </p:scale>
        <p:origin x="378"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A00DC6-AAB9-D046-904C-EA53C3FE2278}" type="datetimeFigureOut">
              <a:rPr kumimoji="1" lang="zh-CN" altLang="en-US" smtClean="0"/>
              <a:t>2018/7/3</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7BA71C9-AA32-8647-8240-C6A84BE9A0D9}" type="slidenum">
              <a:rPr kumimoji="1" lang="zh-CN" altLang="en-US" smtClean="0"/>
              <a:t>‹#›</a:t>
            </a:fld>
            <a:endParaRPr kumimoji="1" lang="zh-CN" altLang="en-US"/>
          </a:p>
        </p:txBody>
      </p:sp>
    </p:spTree>
    <p:extLst>
      <p:ext uri="{BB962C8B-B14F-4D97-AF65-F5344CB8AC3E}">
        <p14:creationId xmlns:p14="http://schemas.microsoft.com/office/powerpoint/2010/main" val="13385711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8901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4F5D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4337156"/>
      </p:ext>
    </p:extLst>
  </p:cSld>
  <p:clrMapOvr>
    <a:masterClrMapping/>
  </p:clrMapOvr>
  <mc:AlternateContent xmlns:mc="http://schemas.openxmlformats.org/markup-compatibility/2006" xmlns:p14="http://schemas.microsoft.com/office/powerpoint/2010/main">
    <mc:Choice Requires="p14">
      <p:transition spd="slow" p14:dur="900" advTm="2000">
        <p14:warp dir="in"/>
      </p:transition>
    </mc:Choice>
    <mc:Fallback xmlns="">
      <p:transition spd="slow" advTm="2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07E06A27-0EA8-1246-BB7D-2ECB3EC9CEF9}" type="datetimeFigureOut">
              <a:rPr kumimoji="1" lang="zh-CN" altLang="en-US" smtClean="0"/>
              <a:t>2018/7/3</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5915DDA1-0D68-E049-818F-258E8C8D3251}" type="slidenum">
              <a:rPr kumimoji="1" lang="zh-CN" altLang="en-US" smtClean="0"/>
              <a:t>‹#›</a:t>
            </a:fld>
            <a:endParaRPr kumimoji="1" lang="zh-CN" altLang="en-US"/>
          </a:p>
        </p:txBody>
      </p:sp>
    </p:spTree>
    <p:extLst>
      <p:ext uri="{BB962C8B-B14F-4D97-AF65-F5344CB8AC3E}">
        <p14:creationId xmlns:p14="http://schemas.microsoft.com/office/powerpoint/2010/main" val="2051327380"/>
      </p:ext>
    </p:extLst>
  </p:cSld>
  <p:clrMapOvr>
    <a:masterClrMapping/>
  </p:clrMapOvr>
  <mc:AlternateContent xmlns:mc="http://schemas.openxmlformats.org/markup-compatibility/2006" xmlns:p14="http://schemas.microsoft.com/office/powerpoint/2010/main">
    <mc:Choice Requires="p14">
      <p:transition spd="slow" p14:dur="900" advTm="2000">
        <p14:warp dir="in"/>
      </p:transition>
    </mc:Choice>
    <mc:Fallback xmlns="">
      <p:transition spd="slow" advTm="2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7E06A27-0EA8-1246-BB7D-2ECB3EC9CEF9}" type="datetimeFigureOut">
              <a:rPr kumimoji="1" lang="zh-CN" altLang="en-US" smtClean="0"/>
              <a:t>2018/7/3</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5915DDA1-0D68-E049-818F-258E8C8D3251}" type="slidenum">
              <a:rPr kumimoji="1" lang="zh-CN" altLang="en-US" smtClean="0"/>
              <a:t>‹#›</a:t>
            </a:fld>
            <a:endParaRPr kumimoji="1" lang="zh-CN" altLang="en-US"/>
          </a:p>
        </p:txBody>
      </p:sp>
    </p:spTree>
    <p:extLst>
      <p:ext uri="{BB962C8B-B14F-4D97-AF65-F5344CB8AC3E}">
        <p14:creationId xmlns:p14="http://schemas.microsoft.com/office/powerpoint/2010/main" val="956806722"/>
      </p:ext>
    </p:extLst>
  </p:cSld>
  <p:clrMapOvr>
    <a:masterClrMapping/>
  </p:clrMapOvr>
  <mc:AlternateContent xmlns:mc="http://schemas.openxmlformats.org/markup-compatibility/2006" xmlns:p14="http://schemas.microsoft.com/office/powerpoint/2010/main">
    <mc:Choice Requires="p14">
      <p:transition spd="slow" p14:dur="900" advTm="2000">
        <p14:warp dir="in"/>
      </p:transition>
    </mc:Choice>
    <mc:Fallback xmlns="">
      <p:transition spd="slow" advTm="2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07E06A27-0EA8-1246-BB7D-2ECB3EC9CEF9}" type="datetimeFigureOut">
              <a:rPr kumimoji="1" lang="zh-CN" altLang="en-US" smtClean="0"/>
              <a:t>2018/7/3</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5915DDA1-0D68-E049-818F-258E8C8D3251}" type="slidenum">
              <a:rPr kumimoji="1" lang="zh-CN" altLang="en-US" smtClean="0"/>
              <a:t>‹#›</a:t>
            </a:fld>
            <a:endParaRPr kumimoji="1" lang="zh-CN" altLang="en-US"/>
          </a:p>
        </p:txBody>
      </p:sp>
    </p:spTree>
    <p:extLst>
      <p:ext uri="{BB962C8B-B14F-4D97-AF65-F5344CB8AC3E}">
        <p14:creationId xmlns:p14="http://schemas.microsoft.com/office/powerpoint/2010/main" val="693027918"/>
      </p:ext>
    </p:extLst>
  </p:cSld>
  <p:clrMapOvr>
    <a:masterClrMapping/>
  </p:clrMapOvr>
  <mc:AlternateContent xmlns:mc="http://schemas.openxmlformats.org/markup-compatibility/2006" xmlns:p14="http://schemas.microsoft.com/office/powerpoint/2010/main">
    <mc:Choice Requires="p14">
      <p:transition spd="slow" p14:dur="900" advTm="2000">
        <p14:warp dir="in"/>
      </p:transition>
    </mc:Choice>
    <mc:Fallback xmlns="">
      <p:transition spd="slow" advTm="2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07E06A27-0EA8-1246-BB7D-2ECB3EC9CEF9}" type="datetimeFigureOut">
              <a:rPr kumimoji="1" lang="zh-CN" altLang="en-US" smtClean="0"/>
              <a:t>2018/7/3</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5915DDA1-0D68-E049-818F-258E8C8D3251}" type="slidenum">
              <a:rPr kumimoji="1" lang="zh-CN" altLang="en-US" smtClean="0"/>
              <a:t>‹#›</a:t>
            </a:fld>
            <a:endParaRPr kumimoji="1" lang="zh-CN" altLang="en-US"/>
          </a:p>
        </p:txBody>
      </p:sp>
    </p:spTree>
    <p:extLst>
      <p:ext uri="{BB962C8B-B14F-4D97-AF65-F5344CB8AC3E}">
        <p14:creationId xmlns:p14="http://schemas.microsoft.com/office/powerpoint/2010/main" val="1916400145"/>
      </p:ext>
    </p:extLst>
  </p:cSld>
  <p:clrMapOvr>
    <a:masterClrMapping/>
  </p:clrMapOvr>
  <mc:AlternateContent xmlns:mc="http://schemas.openxmlformats.org/markup-compatibility/2006" xmlns:p14="http://schemas.microsoft.com/office/powerpoint/2010/main">
    <mc:Choice Requires="p14">
      <p:transition spd="slow" p14:dur="900" advTm="2000">
        <p14:warp dir="in"/>
      </p:transition>
    </mc:Choice>
    <mc:Fallback xmlns="">
      <p:transition spd="slow" advTm="2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本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07E06A27-0EA8-1246-BB7D-2ECB3EC9CEF9}" type="datetimeFigureOut">
              <a:rPr kumimoji="1" lang="zh-CN" altLang="en-US" smtClean="0"/>
              <a:t>2018/7/3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5915DDA1-0D68-E049-818F-258E8C8D3251}" type="slidenum">
              <a:rPr kumimoji="1" lang="zh-CN" altLang="en-US" smtClean="0"/>
              <a:t>‹#›</a:t>
            </a:fld>
            <a:endParaRPr kumimoji="1" lang="zh-CN" altLang="en-US"/>
          </a:p>
        </p:txBody>
      </p:sp>
    </p:spTree>
    <p:extLst>
      <p:ext uri="{BB962C8B-B14F-4D97-AF65-F5344CB8AC3E}">
        <p14:creationId xmlns:p14="http://schemas.microsoft.com/office/powerpoint/2010/main" val="977499309"/>
      </p:ext>
    </p:extLst>
  </p:cSld>
  <p:clrMapOvr>
    <a:masterClrMapping/>
  </p:clrMapOvr>
  <mc:AlternateContent xmlns:mc="http://schemas.openxmlformats.org/markup-compatibility/2006" xmlns:p14="http://schemas.microsoft.com/office/powerpoint/2010/main">
    <mc:Choice Requires="p14">
      <p:transition spd="slow" p14:dur="900" advTm="2000">
        <p14:warp dir="in"/>
      </p:transition>
    </mc:Choice>
    <mc:Fallback xmlns="">
      <p:transition spd="slow" advTm="2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本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07E06A27-0EA8-1246-BB7D-2ECB3EC9CEF9}" type="datetimeFigureOut">
              <a:rPr kumimoji="1" lang="zh-CN" altLang="en-US" smtClean="0"/>
              <a:t>2018/7/3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5915DDA1-0D68-E049-818F-258E8C8D3251}" type="slidenum">
              <a:rPr kumimoji="1" lang="zh-CN" altLang="en-US" smtClean="0"/>
              <a:t>‹#›</a:t>
            </a:fld>
            <a:endParaRPr kumimoji="1" lang="zh-CN" altLang="en-US"/>
          </a:p>
        </p:txBody>
      </p:sp>
    </p:spTree>
    <p:extLst>
      <p:ext uri="{BB962C8B-B14F-4D97-AF65-F5344CB8AC3E}">
        <p14:creationId xmlns:p14="http://schemas.microsoft.com/office/powerpoint/2010/main" val="580986813"/>
      </p:ext>
    </p:extLst>
  </p:cSld>
  <p:clrMapOvr>
    <a:masterClrMapping/>
  </p:clrMapOvr>
  <mc:AlternateContent xmlns:mc="http://schemas.openxmlformats.org/markup-compatibility/2006" xmlns:p14="http://schemas.microsoft.com/office/powerpoint/2010/main">
    <mc:Choice Requires="p14">
      <p:transition spd="slow" p14:dur="900" advTm="2000">
        <p14:warp dir="in"/>
      </p:transition>
    </mc:Choice>
    <mc:Fallback xmlns="">
      <p:transition spd="slow" advTm="2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484484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705527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868171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1943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rgbClr val="F4F5D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10663" y="0"/>
            <a:ext cx="546100" cy="749300"/>
          </a:xfrm>
          <a:prstGeom prst="rect">
            <a:avLst/>
          </a:prstGeom>
        </p:spPr>
      </p:pic>
      <p:pic>
        <p:nvPicPr>
          <p:cNvPr id="4" name="图片 3"/>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0478156" y="232229"/>
            <a:ext cx="1416644" cy="841828"/>
          </a:xfrm>
          <a:prstGeom prst="rect">
            <a:avLst/>
          </a:prstGeom>
        </p:spPr>
      </p:pic>
      <p:pic>
        <p:nvPicPr>
          <p:cNvPr id="5" name="图片 4"/>
          <p:cNvPicPr>
            <a:picLocks noChangeAspect="1"/>
          </p:cNvPicPr>
          <p:nvPr userDrawn="1"/>
        </p:nvPicPr>
        <p:blipFill rotWithShape="1">
          <a:blip r:embed="rId4" cstate="hqprint">
            <a:extLst>
              <a:ext uri="{28A0092B-C50C-407E-A947-70E740481C1C}">
                <a14:useLocalDpi xmlns:a14="http://schemas.microsoft.com/office/drawing/2010/main"/>
              </a:ext>
            </a:extLst>
          </a:blip>
          <a:srcRect/>
          <a:stretch/>
        </p:blipFill>
        <p:spPr>
          <a:xfrm>
            <a:off x="242791" y="227175"/>
            <a:ext cx="1681843" cy="1044250"/>
          </a:xfrm>
          <a:prstGeom prst="rect">
            <a:avLst/>
          </a:prstGeom>
        </p:spPr>
      </p:pic>
      <p:pic>
        <p:nvPicPr>
          <p:cNvPr id="6" name="图片 5"/>
          <p:cNvPicPr>
            <a:picLocks noChangeAspect="1"/>
          </p:cNvPicPr>
          <p:nvPr userDrawn="1"/>
        </p:nvPicPr>
        <p:blipFill rotWithShape="1">
          <a:blip r:embed="rId5" cstate="hqprint">
            <a:extLst>
              <a:ext uri="{28A0092B-C50C-407E-A947-70E740481C1C}">
                <a14:useLocalDpi xmlns:a14="http://schemas.microsoft.com/office/drawing/2010/main"/>
              </a:ext>
            </a:extLst>
          </a:blip>
          <a:srcRect/>
          <a:stretch/>
        </p:blipFill>
        <p:spPr>
          <a:xfrm>
            <a:off x="0" y="6300460"/>
            <a:ext cx="6638900" cy="725179"/>
          </a:xfrm>
          <a:prstGeom prst="rect">
            <a:avLst/>
          </a:prstGeom>
        </p:spPr>
      </p:pic>
      <p:pic>
        <p:nvPicPr>
          <p:cNvPr id="8" name="图片 7"/>
          <p:cNvPicPr>
            <a:picLocks noChangeAspect="1"/>
          </p:cNvPicPr>
          <p:nvPr userDrawn="1"/>
        </p:nvPicPr>
        <p:blipFill rotWithShape="1">
          <a:blip r:embed="rId5" cstate="hqprint">
            <a:extLst>
              <a:ext uri="{28A0092B-C50C-407E-A947-70E740481C1C}">
                <a14:useLocalDpi xmlns:a14="http://schemas.microsoft.com/office/drawing/2010/main"/>
              </a:ext>
            </a:extLst>
          </a:blip>
          <a:srcRect/>
          <a:stretch/>
        </p:blipFill>
        <p:spPr>
          <a:xfrm>
            <a:off x="6096000" y="6264086"/>
            <a:ext cx="6638900" cy="72517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advTm="2000">
        <p14:warp dir="in"/>
      </p:transition>
    </mc:Choice>
    <mc:Fallback xmlns="">
      <p:transition spd="slow" advTm="2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43063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4914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815573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533224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65148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6813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7640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标题幻灯片">
    <p:bg>
      <p:bgPr>
        <a:solidFill>
          <a:srgbClr val="F4F5D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10663" y="0"/>
            <a:ext cx="546100" cy="749300"/>
          </a:xfrm>
          <a:prstGeom prst="rect">
            <a:avLst/>
          </a:prstGeom>
        </p:spPr>
      </p:pic>
      <p:pic>
        <p:nvPicPr>
          <p:cNvPr id="4" name="图片 3"/>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0478156" y="232229"/>
            <a:ext cx="1416644" cy="841828"/>
          </a:xfrm>
          <a:prstGeom prst="rect">
            <a:avLst/>
          </a:prstGeom>
        </p:spPr>
      </p:pic>
      <p:pic>
        <p:nvPicPr>
          <p:cNvPr id="5" name="图片 4"/>
          <p:cNvPicPr>
            <a:picLocks noChangeAspect="1"/>
          </p:cNvPicPr>
          <p:nvPr userDrawn="1"/>
        </p:nvPicPr>
        <p:blipFill rotWithShape="1">
          <a:blip r:embed="rId4" cstate="hqprint">
            <a:extLst>
              <a:ext uri="{28A0092B-C50C-407E-A947-70E740481C1C}">
                <a14:useLocalDpi xmlns:a14="http://schemas.microsoft.com/office/drawing/2010/main"/>
              </a:ext>
            </a:extLst>
          </a:blip>
          <a:srcRect/>
          <a:stretch/>
        </p:blipFill>
        <p:spPr>
          <a:xfrm>
            <a:off x="242791" y="227175"/>
            <a:ext cx="1681843" cy="10442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advTm="2000">
        <p14:warp dir="in"/>
      </p:transition>
    </mc:Choice>
    <mc:Fallback xmlns="">
      <p:transition spd="slow" advTm="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F4F5D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10663" y="0"/>
            <a:ext cx="546100" cy="749300"/>
          </a:xfrm>
          <a:prstGeom prst="rect">
            <a:avLst/>
          </a:prstGeom>
        </p:spPr>
      </p:pic>
      <p:pic>
        <p:nvPicPr>
          <p:cNvPr id="3" name="图片 2"/>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0478156" y="232229"/>
            <a:ext cx="1416644" cy="84182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advTm="2000">
        <p14:warp dir="in"/>
      </p:transition>
    </mc:Choice>
    <mc:Fallback xmlns="">
      <p:transition spd="slow" advTm="2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F4F5D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10663" y="0"/>
            <a:ext cx="546100" cy="7493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advTm="2000">
        <p14:warp dir="in"/>
      </p:transition>
    </mc:Choice>
    <mc:Fallback xmlns="">
      <p:transition spd="slow" advTm="2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07E06A27-0EA8-1246-BB7D-2ECB3EC9CEF9}" type="datetimeFigureOut">
              <a:rPr kumimoji="1" lang="zh-CN" altLang="en-US" smtClean="0"/>
              <a:t>2018/7/3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5915DDA1-0D68-E049-818F-258E8C8D3251}" type="slidenum">
              <a:rPr kumimoji="1" lang="zh-CN" altLang="en-US" smtClean="0"/>
              <a:t>‹#›</a:t>
            </a:fld>
            <a:endParaRPr kumimoji="1" lang="zh-CN" altLang="en-US"/>
          </a:p>
        </p:txBody>
      </p:sp>
    </p:spTree>
    <p:extLst>
      <p:ext uri="{BB962C8B-B14F-4D97-AF65-F5344CB8AC3E}">
        <p14:creationId xmlns:p14="http://schemas.microsoft.com/office/powerpoint/2010/main" val="1113238583"/>
      </p:ext>
    </p:extLst>
  </p:cSld>
  <p:clrMapOvr>
    <a:masterClrMapping/>
  </p:clrMapOvr>
  <mc:AlternateContent xmlns:mc="http://schemas.openxmlformats.org/markup-compatibility/2006" xmlns:p14="http://schemas.microsoft.com/office/powerpoint/2010/main">
    <mc:Choice Requires="p14">
      <p:transition spd="slow" p14:dur="900" advTm="2000">
        <p14:warp dir="in"/>
      </p:transition>
    </mc:Choice>
    <mc:Fallback xmlns="">
      <p:transition spd="slow" advTm="2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p:txBody>
          <a:bodyPr/>
          <a:lstStyle/>
          <a:p>
            <a:fld id="{07E06A27-0EA8-1246-BB7D-2ECB3EC9CEF9}" type="datetimeFigureOut">
              <a:rPr kumimoji="1" lang="zh-CN" altLang="en-US" smtClean="0"/>
              <a:t>2018/7/3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5915DDA1-0D68-E049-818F-258E8C8D3251}" type="slidenum">
              <a:rPr kumimoji="1" lang="zh-CN" altLang="en-US" smtClean="0"/>
              <a:t>‹#›</a:t>
            </a:fld>
            <a:endParaRPr kumimoji="1" lang="zh-CN" altLang="en-US"/>
          </a:p>
        </p:txBody>
      </p:sp>
    </p:spTree>
    <p:extLst>
      <p:ext uri="{BB962C8B-B14F-4D97-AF65-F5344CB8AC3E}">
        <p14:creationId xmlns:p14="http://schemas.microsoft.com/office/powerpoint/2010/main" val="1323331817"/>
      </p:ext>
    </p:extLst>
  </p:cSld>
  <p:clrMapOvr>
    <a:masterClrMapping/>
  </p:clrMapOvr>
  <mc:AlternateContent xmlns:mc="http://schemas.openxmlformats.org/markup-compatibility/2006" xmlns:p14="http://schemas.microsoft.com/office/powerpoint/2010/main">
    <mc:Choice Requires="p14">
      <p:transition spd="slow" p14:dur="900" advTm="2000">
        <p14:warp dir="in"/>
      </p:transition>
    </mc:Choice>
    <mc:Fallback xmlns="">
      <p:transition spd="slow"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07E06A27-0EA8-1246-BB7D-2ECB3EC9CEF9}" type="datetimeFigureOut">
              <a:rPr kumimoji="1" lang="zh-CN" altLang="en-US" smtClean="0"/>
              <a:t>2018/7/3</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5915DDA1-0D68-E049-818F-258E8C8D3251}" type="slidenum">
              <a:rPr kumimoji="1" lang="zh-CN" altLang="en-US" smtClean="0"/>
              <a:t>‹#›</a:t>
            </a:fld>
            <a:endParaRPr kumimoji="1" lang="zh-CN" altLang="en-US"/>
          </a:p>
        </p:txBody>
      </p:sp>
    </p:spTree>
    <p:extLst>
      <p:ext uri="{BB962C8B-B14F-4D97-AF65-F5344CB8AC3E}">
        <p14:creationId xmlns:p14="http://schemas.microsoft.com/office/powerpoint/2010/main" val="1897199987"/>
      </p:ext>
    </p:extLst>
  </p:cSld>
  <p:clrMapOvr>
    <a:masterClrMapping/>
  </p:clrMapOvr>
  <mc:AlternateContent xmlns:mc="http://schemas.openxmlformats.org/markup-compatibility/2006" xmlns:p14="http://schemas.microsoft.com/office/powerpoint/2010/main">
    <mc:Choice Requires="p14">
      <p:transition spd="slow" p14:dur="900" advTm="2000">
        <p14:warp dir="in"/>
      </p:transition>
    </mc:Choice>
    <mc:Fallback xmlns="">
      <p:transition spd="slow"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07E06A27-0EA8-1246-BB7D-2ECB3EC9CEF9}" type="datetimeFigureOut">
              <a:rPr kumimoji="1" lang="zh-CN" altLang="en-US" smtClean="0"/>
              <a:t>2018/7/3</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5915DDA1-0D68-E049-818F-258E8C8D3251}" type="slidenum">
              <a:rPr kumimoji="1" lang="zh-CN" altLang="en-US" smtClean="0"/>
              <a:t>‹#›</a:t>
            </a:fld>
            <a:endParaRPr kumimoji="1" lang="zh-CN" altLang="en-US"/>
          </a:p>
        </p:txBody>
      </p:sp>
    </p:spTree>
    <p:extLst>
      <p:ext uri="{BB962C8B-B14F-4D97-AF65-F5344CB8AC3E}">
        <p14:creationId xmlns:p14="http://schemas.microsoft.com/office/powerpoint/2010/main" val="402990853"/>
      </p:ext>
    </p:extLst>
  </p:cSld>
  <p:clrMapOvr>
    <a:masterClrMapping/>
  </p:clrMapOvr>
  <mc:AlternateContent xmlns:mc="http://schemas.openxmlformats.org/markup-compatibility/2006" xmlns:p14="http://schemas.microsoft.com/office/powerpoint/2010/main">
    <mc:Choice Requires="p14">
      <p:transition spd="slow" p14:dur="900" advTm="2000">
        <p14:warp dir="in"/>
      </p:transition>
    </mc:Choice>
    <mc:Fallback xmlns="">
      <p:transition spd="slow" advTm="2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E06A27-0EA8-1246-BB7D-2ECB3EC9CEF9}" type="datetimeFigureOut">
              <a:rPr kumimoji="1" lang="zh-CN" altLang="en-US" smtClean="0"/>
              <a:t>2018/7/3</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15DDA1-0D68-E049-818F-258E8C8D3251}" type="slidenum">
              <a:rPr kumimoji="1" lang="zh-CN" altLang="en-US" smtClean="0"/>
              <a:t>‹#›</a:t>
            </a:fld>
            <a:endParaRPr kumimoji="1" lang="zh-CN" altLang="en-US"/>
          </a:p>
        </p:txBody>
      </p:sp>
    </p:spTree>
    <p:extLst>
      <p:ext uri="{BB962C8B-B14F-4D97-AF65-F5344CB8AC3E}">
        <p14:creationId xmlns:p14="http://schemas.microsoft.com/office/powerpoint/2010/main" val="202888135"/>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3" r:id="rId3"/>
    <p:sldLayoutId id="2147483661" r:id="rId4"/>
    <p:sldLayoutId id="2147483662" r:id="rId5"/>
    <p:sldLayoutId id="2147483650"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mc:AlternateContent xmlns:mc="http://schemas.openxmlformats.org/markup-compatibility/2006" xmlns:p14="http://schemas.microsoft.com/office/powerpoint/2010/main">
    <mc:Choice Requires="p14">
      <p:transition spd="slow" p14:dur="900" advTm="2000">
        <p14:warp dir="in"/>
      </p:transition>
    </mc:Choice>
    <mc:Fallback xmlns="">
      <p:transition spd="slow" advTm="2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03991156"/>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tiff"/><Relationship Id="rId1" Type="http://schemas.openxmlformats.org/officeDocument/2006/relationships/slideLayout" Target="../slideLayouts/slideLayout2.xml"/><Relationship Id="rId5" Type="http://schemas.openxmlformats.org/officeDocument/2006/relationships/image" Target="../media/image33.tiff"/><Relationship Id="rId4" Type="http://schemas.openxmlformats.org/officeDocument/2006/relationships/image" Target="../media/image32.tif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2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rot="20873027">
            <a:off x="3093223" y="508464"/>
            <a:ext cx="2856870" cy="2951027"/>
          </a:xfrm>
          <a:prstGeom prst="rect">
            <a:avLst/>
          </a:prstGeom>
        </p:spPr>
      </p:pic>
      <p:sp>
        <p:nvSpPr>
          <p:cNvPr id="4" name="文本框 3"/>
          <p:cNvSpPr txBox="1"/>
          <p:nvPr/>
        </p:nvSpPr>
        <p:spPr>
          <a:xfrm>
            <a:off x="3681976" y="3982968"/>
            <a:ext cx="4820550" cy="1015663"/>
          </a:xfrm>
          <a:prstGeom prst="rect">
            <a:avLst/>
          </a:prstGeom>
          <a:noFill/>
        </p:spPr>
        <p:txBody>
          <a:bodyPr wrap="none" rtlCol="0">
            <a:spAutoFit/>
          </a:bodyPr>
          <a:lstStyle/>
          <a:p>
            <a:r>
              <a:rPr kumimoji="1" lang="zh-CN" altLang="en-US" sz="6000" b="1" dirty="0" smtClean="0">
                <a:solidFill>
                  <a:srgbClr val="6E251B"/>
                </a:solidFill>
                <a:effectLst>
                  <a:outerShdw blurRad="63500" sx="102000" sy="102000" algn="ctr" rotWithShape="0">
                    <a:prstClr val="black">
                      <a:alpha val="16000"/>
                    </a:prstClr>
                  </a:outerShdw>
                </a:effectLst>
                <a:latin typeface="微软雅黑" panose="020B0503020204020204" pitchFamily="34" charset="-122"/>
                <a:ea typeface="微软雅黑" panose="020B0503020204020204" pitchFamily="34" charset="-122"/>
                <a:cs typeface="Noto Sans S Chinese" charset="-122"/>
              </a:rPr>
              <a:t>活</a:t>
            </a:r>
            <a:r>
              <a:rPr kumimoji="1" lang="zh-CN" altLang="en-US" sz="6000" b="1" dirty="0">
                <a:solidFill>
                  <a:srgbClr val="6E251B"/>
                </a:solidFill>
                <a:effectLst>
                  <a:outerShdw blurRad="63500" sx="102000" sy="102000" algn="ctr" rotWithShape="0">
                    <a:prstClr val="black">
                      <a:alpha val="16000"/>
                    </a:prstClr>
                  </a:outerShdw>
                </a:effectLst>
                <a:latin typeface="微软雅黑" panose="020B0503020204020204" pitchFamily="34" charset="-122"/>
                <a:ea typeface="微软雅黑" panose="020B0503020204020204" pitchFamily="34" charset="-122"/>
                <a:cs typeface="Noto Sans S Chinese" charset="-122"/>
              </a:rPr>
              <a:t>动策划方案</a:t>
            </a:r>
          </a:p>
        </p:txBody>
      </p:sp>
      <p:sp>
        <p:nvSpPr>
          <p:cNvPr id="5" name="文本框 4"/>
          <p:cNvSpPr txBox="1"/>
          <p:nvPr/>
        </p:nvSpPr>
        <p:spPr>
          <a:xfrm>
            <a:off x="4142562" y="4786942"/>
            <a:ext cx="3605474" cy="646331"/>
          </a:xfrm>
          <a:prstGeom prst="rect">
            <a:avLst/>
          </a:prstGeom>
          <a:noFill/>
        </p:spPr>
        <p:txBody>
          <a:bodyPr wrap="none" rtlCol="0">
            <a:spAutoFit/>
          </a:bodyPr>
          <a:lstStyle/>
          <a:p>
            <a:r>
              <a:rPr kumimoji="1" lang="en-US" altLang="zh-CN" sz="3600" dirty="0">
                <a:solidFill>
                  <a:srgbClr val="96472C"/>
                </a:solidFill>
              </a:rPr>
              <a:t>Thanksgiving day</a:t>
            </a:r>
            <a:endParaRPr kumimoji="1" lang="zh-CN" altLang="en-US" sz="3600" dirty="0">
              <a:solidFill>
                <a:srgbClr val="96472C"/>
              </a:solidFill>
            </a:endParaRPr>
          </a:p>
        </p:txBody>
      </p:sp>
      <p:pic>
        <p:nvPicPr>
          <p:cNvPr id="6" name="图片 5"/>
          <p:cNvPicPr>
            <a:picLocks noChangeAspect="1"/>
          </p:cNvPicPr>
          <p:nvPr/>
        </p:nvPicPr>
        <p:blipFill rotWithShape="1">
          <a:blip r:embed="rId3" cstate="hqprint">
            <a:extLst>
              <a:ext uri="{28A0092B-C50C-407E-A947-70E740481C1C}">
                <a14:useLocalDpi xmlns:a14="http://schemas.microsoft.com/office/drawing/2010/main"/>
              </a:ext>
            </a:extLst>
          </a:blip>
          <a:srcRect l="-2418" b="-790"/>
          <a:stretch/>
        </p:blipFill>
        <p:spPr>
          <a:xfrm>
            <a:off x="-505326" y="0"/>
            <a:ext cx="3178079" cy="6956310"/>
          </a:xfrm>
          <a:prstGeom prst="rect">
            <a:avLst/>
          </a:prstGeom>
        </p:spPr>
      </p:pic>
      <p:pic>
        <p:nvPicPr>
          <p:cNvPr id="8" name="图片 7"/>
          <p:cNvPicPr>
            <a:picLocks noChangeAspect="1"/>
          </p:cNvPicPr>
          <p:nvPr/>
        </p:nvPicPr>
        <p:blipFill rotWithShape="1">
          <a:blip r:embed="rId3" cstate="hqprint">
            <a:extLst>
              <a:ext uri="{28A0092B-C50C-407E-A947-70E740481C1C}">
                <a14:useLocalDpi xmlns:a14="http://schemas.microsoft.com/office/drawing/2010/main"/>
              </a:ext>
            </a:extLst>
          </a:blip>
          <a:srcRect l="-2418" b="-790"/>
          <a:stretch/>
        </p:blipFill>
        <p:spPr>
          <a:xfrm flipH="1">
            <a:off x="9403625" y="0"/>
            <a:ext cx="3178079" cy="6956310"/>
          </a:xfrm>
          <a:prstGeom prst="rect">
            <a:avLst/>
          </a:prstGeom>
        </p:spPr>
      </p:pic>
      <p:pic>
        <p:nvPicPr>
          <p:cNvPr id="9" name="图片 8"/>
          <p:cNvPicPr>
            <a:picLocks noChangeAspect="1"/>
          </p:cNvPicPr>
          <p:nvPr/>
        </p:nvPicPr>
        <p:blipFill rotWithShape="1">
          <a:blip r:embed="rId4" cstate="hqprint">
            <a:extLst>
              <a:ext uri="{28A0092B-C50C-407E-A947-70E740481C1C}">
                <a14:useLocalDpi xmlns:a14="http://schemas.microsoft.com/office/drawing/2010/main"/>
              </a:ext>
            </a:extLst>
          </a:blip>
          <a:srcRect l="14451" r="10275"/>
          <a:stretch/>
        </p:blipFill>
        <p:spPr>
          <a:xfrm>
            <a:off x="9122390" y="2396888"/>
            <a:ext cx="2898891" cy="4719126"/>
          </a:xfrm>
          <a:prstGeom prst="rect">
            <a:avLst/>
          </a:prstGeom>
        </p:spPr>
      </p:pic>
      <p:pic>
        <p:nvPicPr>
          <p:cNvPr id="10" name="图片 9"/>
          <p:cNvPicPr>
            <a:picLocks noChangeAspect="1"/>
          </p:cNvPicPr>
          <p:nvPr/>
        </p:nvPicPr>
        <p:blipFill rotWithShape="1">
          <a:blip r:embed="rId5" cstate="hqprint">
            <a:extLst>
              <a:ext uri="{28A0092B-C50C-407E-A947-70E740481C1C}">
                <a14:useLocalDpi xmlns:a14="http://schemas.microsoft.com/office/drawing/2010/main"/>
              </a:ext>
            </a:extLst>
          </a:blip>
          <a:srcRect t="40738" b="19651"/>
          <a:stretch/>
        </p:blipFill>
        <p:spPr>
          <a:xfrm>
            <a:off x="2317696" y="1085532"/>
            <a:ext cx="7255207" cy="2873830"/>
          </a:xfrm>
          <a:prstGeom prst="rect">
            <a:avLst/>
          </a:prstGeom>
        </p:spPr>
      </p:pic>
      <p:pic>
        <p:nvPicPr>
          <p:cNvPr id="13" name="图片 12"/>
          <p:cNvPicPr>
            <a:picLocks noChangeAspect="1"/>
          </p:cNvPicPr>
          <p:nvPr/>
        </p:nvPicPr>
        <p:blipFill rotWithShape="1">
          <a:blip r:embed="rId6" cstate="hqprint">
            <a:extLst>
              <a:ext uri="{28A0092B-C50C-407E-A947-70E740481C1C}">
                <a14:useLocalDpi xmlns:a14="http://schemas.microsoft.com/office/drawing/2010/main"/>
              </a:ext>
            </a:extLst>
          </a:blip>
          <a:srcRect/>
          <a:stretch/>
        </p:blipFill>
        <p:spPr>
          <a:xfrm>
            <a:off x="9039248" y="6147266"/>
            <a:ext cx="523518" cy="516806"/>
          </a:xfrm>
          <a:prstGeom prst="rect">
            <a:avLst/>
          </a:prstGeom>
        </p:spPr>
      </p:pic>
      <p:pic>
        <p:nvPicPr>
          <p:cNvPr id="15" name="图片 14"/>
          <p:cNvPicPr>
            <a:picLocks noChangeAspect="1"/>
          </p:cNvPicPr>
          <p:nvPr/>
        </p:nvPicPr>
        <p:blipFill rotWithShape="1">
          <a:blip r:embed="rId7" cstate="hqprint">
            <a:extLst>
              <a:ext uri="{28A0092B-C50C-407E-A947-70E740481C1C}">
                <a14:useLocalDpi xmlns:a14="http://schemas.microsoft.com/office/drawing/2010/main"/>
              </a:ext>
            </a:extLst>
          </a:blip>
          <a:srcRect/>
          <a:stretch/>
        </p:blipFill>
        <p:spPr>
          <a:xfrm rot="20886474">
            <a:off x="1218789" y="-437450"/>
            <a:ext cx="749482" cy="739874"/>
          </a:xfrm>
          <a:prstGeom prst="rect">
            <a:avLst/>
          </a:prstGeom>
        </p:spPr>
      </p:pic>
      <p:pic>
        <p:nvPicPr>
          <p:cNvPr id="16" name="图片 15"/>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7193286" y="306841"/>
            <a:ext cx="634248" cy="625619"/>
          </a:xfrm>
          <a:prstGeom prst="rect">
            <a:avLst/>
          </a:prstGeom>
        </p:spPr>
      </p:pic>
      <p:pic>
        <p:nvPicPr>
          <p:cNvPr id="17" name="图片 16"/>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2147711" y="5359562"/>
            <a:ext cx="914400" cy="1024128"/>
          </a:xfrm>
          <a:prstGeom prst="rect">
            <a:avLst/>
          </a:prstGeom>
        </p:spPr>
      </p:pic>
      <p:pic>
        <p:nvPicPr>
          <p:cNvPr id="18" name="图片 17"/>
          <p:cNvPicPr>
            <a:picLocks noChangeAspect="1"/>
          </p:cNvPicPr>
          <p:nvPr/>
        </p:nvPicPr>
        <p:blipFill rotWithShape="1">
          <a:blip r:embed="rId10" cstate="hqprint">
            <a:extLst>
              <a:ext uri="{28A0092B-C50C-407E-A947-70E740481C1C}">
                <a14:useLocalDpi xmlns:a14="http://schemas.microsoft.com/office/drawing/2010/main"/>
              </a:ext>
            </a:extLst>
          </a:blip>
          <a:srcRect/>
          <a:stretch/>
        </p:blipFill>
        <p:spPr>
          <a:xfrm rot="18945423">
            <a:off x="2277057" y="3879567"/>
            <a:ext cx="654923" cy="646527"/>
          </a:xfrm>
          <a:prstGeom prst="rect">
            <a:avLst/>
          </a:prstGeom>
        </p:spPr>
      </p:pic>
      <p:pic>
        <p:nvPicPr>
          <p:cNvPr id="19" name="图片 18"/>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9190223" y="984652"/>
            <a:ext cx="914400" cy="1024128"/>
          </a:xfrm>
          <a:prstGeom prst="rect">
            <a:avLst/>
          </a:prstGeom>
        </p:spPr>
      </p:pic>
      <p:pic>
        <p:nvPicPr>
          <p:cNvPr id="20" name="图片 19"/>
          <p:cNvPicPr>
            <a:picLocks noChangeAspect="1"/>
          </p:cNvPicPr>
          <p:nvPr/>
        </p:nvPicPr>
        <p:blipFill>
          <a:blip r:embed="rId9">
            <a:extLst>
              <a:ext uri="{28A0092B-C50C-407E-A947-70E740481C1C}">
                <a14:useLocalDpi xmlns:a14="http://schemas.microsoft.com/office/drawing/2010/main"/>
              </a:ext>
            </a:extLst>
          </a:blip>
          <a:stretch>
            <a:fillRect/>
          </a:stretch>
        </p:blipFill>
        <p:spPr>
          <a:xfrm rot="3329729">
            <a:off x="425910" y="1211114"/>
            <a:ext cx="683721" cy="765768"/>
          </a:xfrm>
          <a:prstGeom prst="rect">
            <a:avLst/>
          </a:prstGeom>
        </p:spPr>
      </p:pic>
    </p:spTree>
    <p:extLst>
      <p:ext uri="{BB962C8B-B14F-4D97-AF65-F5344CB8AC3E}">
        <p14:creationId xmlns:p14="http://schemas.microsoft.com/office/powerpoint/2010/main" val="37223182"/>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fltVal val="0"/>
                                          </p:val>
                                        </p:tav>
                                        <p:tav tm="100000">
                                          <p:val>
                                            <p:strVal val="#ppt_w"/>
                                          </p:val>
                                        </p:tav>
                                      </p:tavLst>
                                    </p:anim>
                                    <p:anim calcmode="lin" valueType="num">
                                      <p:cBhvr>
                                        <p:cTn id="15" dur="1000" fill="hold"/>
                                        <p:tgtEl>
                                          <p:spTgt spid="10"/>
                                        </p:tgtEl>
                                        <p:attrNameLst>
                                          <p:attrName>ppt_h</p:attrName>
                                        </p:attrNameLst>
                                      </p:cBhvr>
                                      <p:tavLst>
                                        <p:tav tm="0">
                                          <p:val>
                                            <p:fltVal val="0"/>
                                          </p:val>
                                        </p:tav>
                                        <p:tav tm="100000">
                                          <p:val>
                                            <p:strVal val="#ppt_h"/>
                                          </p:val>
                                        </p:tav>
                                      </p:tavLst>
                                    </p:anim>
                                    <p:animEffect transition="in" filter="fade">
                                      <p:cBhvr>
                                        <p:cTn id="16" dur="1000"/>
                                        <p:tgtEl>
                                          <p:spTgt spid="10"/>
                                        </p:tgtEl>
                                      </p:cBhvr>
                                    </p:animEffect>
                                  </p:childTnLst>
                                </p:cTn>
                              </p:par>
                              <p:par>
                                <p:cTn id="17" presetID="37" presetClass="entr" presetSubtype="0" fill="hold" nodeType="withEffect">
                                  <p:stCondLst>
                                    <p:cond delay="5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900" decel="100000" fill="hold"/>
                                        <p:tgtEl>
                                          <p:spTgt spid="11"/>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23" presetID="15"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3000" fill="hold"/>
                                        <p:tgtEl>
                                          <p:spTgt spid="15"/>
                                        </p:tgtEl>
                                        <p:attrNameLst>
                                          <p:attrName>ppt_w</p:attrName>
                                        </p:attrNameLst>
                                      </p:cBhvr>
                                      <p:tavLst>
                                        <p:tav tm="0">
                                          <p:val>
                                            <p:fltVal val="0"/>
                                          </p:val>
                                        </p:tav>
                                        <p:tav tm="100000">
                                          <p:val>
                                            <p:strVal val="#ppt_w"/>
                                          </p:val>
                                        </p:tav>
                                      </p:tavLst>
                                    </p:anim>
                                    <p:anim calcmode="lin" valueType="num">
                                      <p:cBhvr>
                                        <p:cTn id="26" dur="3000" fill="hold"/>
                                        <p:tgtEl>
                                          <p:spTgt spid="15"/>
                                        </p:tgtEl>
                                        <p:attrNameLst>
                                          <p:attrName>ppt_h</p:attrName>
                                        </p:attrNameLst>
                                      </p:cBhvr>
                                      <p:tavLst>
                                        <p:tav tm="0">
                                          <p:val>
                                            <p:fltVal val="0"/>
                                          </p:val>
                                        </p:tav>
                                        <p:tav tm="100000">
                                          <p:val>
                                            <p:strVal val="#ppt_h"/>
                                          </p:val>
                                        </p:tav>
                                      </p:tavLst>
                                    </p:anim>
                                    <p:anim calcmode="lin" valueType="num">
                                      <p:cBhvr>
                                        <p:cTn id="27" dur="3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28" dur="3000" fill="hold"/>
                                        <p:tgtEl>
                                          <p:spTgt spid="15"/>
                                        </p:tgtEl>
                                        <p:attrNameLst>
                                          <p:attrName>ppt_y</p:attrName>
                                        </p:attrNameLst>
                                      </p:cBhvr>
                                      <p:tavLst>
                                        <p:tav tm="0" fmla="#ppt_y+(sin(-2*pi*(1-$))*-#ppt_x+cos(-2*pi*(1-$))*(1-#ppt_y))*(1-$)">
                                          <p:val>
                                            <p:fltVal val="0"/>
                                          </p:val>
                                        </p:tav>
                                        <p:tav tm="100000">
                                          <p:val>
                                            <p:fltVal val="1"/>
                                          </p:val>
                                        </p:tav>
                                      </p:tavLst>
                                    </p:anim>
                                  </p:childTnLst>
                                </p:cTn>
                              </p:par>
                              <p:par>
                                <p:cTn id="29" presetID="45" presetClass="entr" presetSubtype="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2000"/>
                                        <p:tgtEl>
                                          <p:spTgt spid="15"/>
                                        </p:tgtEl>
                                      </p:cBhvr>
                                    </p:animEffect>
                                    <p:anim calcmode="lin" valueType="num">
                                      <p:cBhvr>
                                        <p:cTn id="32" dur="2000" fill="hold"/>
                                        <p:tgtEl>
                                          <p:spTgt spid="15"/>
                                        </p:tgtEl>
                                        <p:attrNameLst>
                                          <p:attrName>ppt_w</p:attrName>
                                        </p:attrNameLst>
                                      </p:cBhvr>
                                      <p:tavLst>
                                        <p:tav tm="0" fmla="#ppt_w*sin(2.5*pi*$)">
                                          <p:val>
                                            <p:fltVal val="0"/>
                                          </p:val>
                                        </p:tav>
                                        <p:tav tm="100000">
                                          <p:val>
                                            <p:fltVal val="1"/>
                                          </p:val>
                                        </p:tav>
                                      </p:tavLst>
                                    </p:anim>
                                    <p:anim calcmode="lin" valueType="num">
                                      <p:cBhvr>
                                        <p:cTn id="33" dur="2000" fill="hold"/>
                                        <p:tgtEl>
                                          <p:spTgt spid="15"/>
                                        </p:tgtEl>
                                        <p:attrNameLst>
                                          <p:attrName>ppt_h</p:attrName>
                                        </p:attrNameLst>
                                      </p:cBhvr>
                                      <p:tavLst>
                                        <p:tav tm="0">
                                          <p:val>
                                            <p:strVal val="#ppt_h"/>
                                          </p:val>
                                        </p:tav>
                                        <p:tav tm="100000">
                                          <p:val>
                                            <p:strVal val="#ppt_h"/>
                                          </p:val>
                                        </p:tav>
                                      </p:tavLst>
                                    </p:anim>
                                  </p:childTnLst>
                                </p:cTn>
                              </p:par>
                              <p:par>
                                <p:cTn id="34" presetID="15" presetClass="entr" presetSubtype="0" fill="hold" nodeType="withEffect">
                                  <p:stCondLst>
                                    <p:cond delay="250"/>
                                  </p:stCondLst>
                                  <p:childTnLst>
                                    <p:set>
                                      <p:cBhvr>
                                        <p:cTn id="35" dur="1" fill="hold">
                                          <p:stCondLst>
                                            <p:cond delay="0"/>
                                          </p:stCondLst>
                                        </p:cTn>
                                        <p:tgtEl>
                                          <p:spTgt spid="17"/>
                                        </p:tgtEl>
                                        <p:attrNameLst>
                                          <p:attrName>style.visibility</p:attrName>
                                        </p:attrNameLst>
                                      </p:cBhvr>
                                      <p:to>
                                        <p:strVal val="visible"/>
                                      </p:to>
                                    </p:set>
                                    <p:anim calcmode="lin" valueType="num">
                                      <p:cBhvr>
                                        <p:cTn id="36" dur="3000" fill="hold"/>
                                        <p:tgtEl>
                                          <p:spTgt spid="17"/>
                                        </p:tgtEl>
                                        <p:attrNameLst>
                                          <p:attrName>ppt_w</p:attrName>
                                        </p:attrNameLst>
                                      </p:cBhvr>
                                      <p:tavLst>
                                        <p:tav tm="0">
                                          <p:val>
                                            <p:fltVal val="0"/>
                                          </p:val>
                                        </p:tav>
                                        <p:tav tm="100000">
                                          <p:val>
                                            <p:strVal val="#ppt_w"/>
                                          </p:val>
                                        </p:tav>
                                      </p:tavLst>
                                    </p:anim>
                                    <p:anim calcmode="lin" valueType="num">
                                      <p:cBhvr>
                                        <p:cTn id="37" dur="3000" fill="hold"/>
                                        <p:tgtEl>
                                          <p:spTgt spid="17"/>
                                        </p:tgtEl>
                                        <p:attrNameLst>
                                          <p:attrName>ppt_h</p:attrName>
                                        </p:attrNameLst>
                                      </p:cBhvr>
                                      <p:tavLst>
                                        <p:tav tm="0">
                                          <p:val>
                                            <p:fltVal val="0"/>
                                          </p:val>
                                        </p:tav>
                                        <p:tav tm="100000">
                                          <p:val>
                                            <p:strVal val="#ppt_h"/>
                                          </p:val>
                                        </p:tav>
                                      </p:tavLst>
                                    </p:anim>
                                    <p:anim calcmode="lin" valueType="num">
                                      <p:cBhvr>
                                        <p:cTn id="38" dur="3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39" dur="3000" fill="hold"/>
                                        <p:tgtEl>
                                          <p:spTgt spid="17"/>
                                        </p:tgtEl>
                                        <p:attrNameLst>
                                          <p:attrName>ppt_y</p:attrName>
                                        </p:attrNameLst>
                                      </p:cBhvr>
                                      <p:tavLst>
                                        <p:tav tm="0" fmla="#ppt_y+(sin(-2*pi*(1-$))*-#ppt_x+cos(-2*pi*(1-$))*(1-#ppt_y))*(1-$)">
                                          <p:val>
                                            <p:fltVal val="0"/>
                                          </p:val>
                                        </p:tav>
                                        <p:tav tm="100000">
                                          <p:val>
                                            <p:fltVal val="1"/>
                                          </p:val>
                                        </p:tav>
                                      </p:tavLst>
                                    </p:anim>
                                  </p:childTnLst>
                                </p:cTn>
                              </p:par>
                              <p:par>
                                <p:cTn id="40" presetID="15" presetClass="entr" presetSubtype="0" fill="hold" nodeType="withEffect">
                                  <p:stCondLst>
                                    <p:cond delay="250"/>
                                  </p:stCondLst>
                                  <p:childTnLst>
                                    <p:set>
                                      <p:cBhvr>
                                        <p:cTn id="41" dur="1" fill="hold">
                                          <p:stCondLst>
                                            <p:cond delay="0"/>
                                          </p:stCondLst>
                                        </p:cTn>
                                        <p:tgtEl>
                                          <p:spTgt spid="20"/>
                                        </p:tgtEl>
                                        <p:attrNameLst>
                                          <p:attrName>style.visibility</p:attrName>
                                        </p:attrNameLst>
                                      </p:cBhvr>
                                      <p:to>
                                        <p:strVal val="visible"/>
                                      </p:to>
                                    </p:set>
                                    <p:anim calcmode="lin" valueType="num">
                                      <p:cBhvr>
                                        <p:cTn id="42" dur="3000" fill="hold"/>
                                        <p:tgtEl>
                                          <p:spTgt spid="20"/>
                                        </p:tgtEl>
                                        <p:attrNameLst>
                                          <p:attrName>ppt_w</p:attrName>
                                        </p:attrNameLst>
                                      </p:cBhvr>
                                      <p:tavLst>
                                        <p:tav tm="0">
                                          <p:val>
                                            <p:fltVal val="0"/>
                                          </p:val>
                                        </p:tav>
                                        <p:tav tm="100000">
                                          <p:val>
                                            <p:strVal val="#ppt_w"/>
                                          </p:val>
                                        </p:tav>
                                      </p:tavLst>
                                    </p:anim>
                                    <p:anim calcmode="lin" valueType="num">
                                      <p:cBhvr>
                                        <p:cTn id="43" dur="3000" fill="hold"/>
                                        <p:tgtEl>
                                          <p:spTgt spid="20"/>
                                        </p:tgtEl>
                                        <p:attrNameLst>
                                          <p:attrName>ppt_h</p:attrName>
                                        </p:attrNameLst>
                                      </p:cBhvr>
                                      <p:tavLst>
                                        <p:tav tm="0">
                                          <p:val>
                                            <p:fltVal val="0"/>
                                          </p:val>
                                        </p:tav>
                                        <p:tav tm="100000">
                                          <p:val>
                                            <p:strVal val="#ppt_h"/>
                                          </p:val>
                                        </p:tav>
                                      </p:tavLst>
                                    </p:anim>
                                    <p:anim calcmode="lin" valueType="num">
                                      <p:cBhvr>
                                        <p:cTn id="44" dur="3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45" dur="3000" fill="hold"/>
                                        <p:tgtEl>
                                          <p:spTgt spid="20"/>
                                        </p:tgtEl>
                                        <p:attrNameLst>
                                          <p:attrName>ppt_y</p:attrName>
                                        </p:attrNameLst>
                                      </p:cBhvr>
                                      <p:tavLst>
                                        <p:tav tm="0" fmla="#ppt_y+(sin(-2*pi*(1-$))*-#ppt_x+cos(-2*pi*(1-$))*(1-#ppt_y))*(1-$)">
                                          <p:val>
                                            <p:fltVal val="0"/>
                                          </p:val>
                                        </p:tav>
                                        <p:tav tm="100000">
                                          <p:val>
                                            <p:fltVal val="1"/>
                                          </p:val>
                                        </p:tav>
                                      </p:tavLst>
                                    </p:anim>
                                  </p:childTnLst>
                                </p:cTn>
                              </p:par>
                              <p:par>
                                <p:cTn id="46" presetID="45" presetClass="entr" presetSubtype="0" fill="hold" nodeType="withEffect">
                                  <p:stCondLst>
                                    <p:cond delay="25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2000"/>
                                        <p:tgtEl>
                                          <p:spTgt spid="20"/>
                                        </p:tgtEl>
                                      </p:cBhvr>
                                    </p:animEffect>
                                    <p:anim calcmode="lin" valueType="num">
                                      <p:cBhvr>
                                        <p:cTn id="49" dur="2000" fill="hold"/>
                                        <p:tgtEl>
                                          <p:spTgt spid="20"/>
                                        </p:tgtEl>
                                        <p:attrNameLst>
                                          <p:attrName>ppt_w</p:attrName>
                                        </p:attrNameLst>
                                      </p:cBhvr>
                                      <p:tavLst>
                                        <p:tav tm="0" fmla="#ppt_w*sin(2.5*pi*$)">
                                          <p:val>
                                            <p:fltVal val="0"/>
                                          </p:val>
                                        </p:tav>
                                        <p:tav tm="100000">
                                          <p:val>
                                            <p:fltVal val="1"/>
                                          </p:val>
                                        </p:tav>
                                      </p:tavLst>
                                    </p:anim>
                                    <p:anim calcmode="lin" valueType="num">
                                      <p:cBhvr>
                                        <p:cTn id="50" dur="2000" fill="hold"/>
                                        <p:tgtEl>
                                          <p:spTgt spid="20"/>
                                        </p:tgtEl>
                                        <p:attrNameLst>
                                          <p:attrName>ppt_h</p:attrName>
                                        </p:attrNameLst>
                                      </p:cBhvr>
                                      <p:tavLst>
                                        <p:tav tm="0">
                                          <p:val>
                                            <p:strVal val="#ppt_h"/>
                                          </p:val>
                                        </p:tav>
                                        <p:tav tm="100000">
                                          <p:val>
                                            <p:strVal val="#ppt_h"/>
                                          </p:val>
                                        </p:tav>
                                      </p:tavLst>
                                    </p:anim>
                                  </p:childTnLst>
                                </p:cTn>
                              </p:par>
                              <p:par>
                                <p:cTn id="51" presetID="15" presetClass="entr" presetSubtype="0" fill="hold" nodeType="withEffect">
                                  <p:stCondLst>
                                    <p:cond delay="500"/>
                                  </p:stCondLst>
                                  <p:childTnLst>
                                    <p:set>
                                      <p:cBhvr>
                                        <p:cTn id="52" dur="1" fill="hold">
                                          <p:stCondLst>
                                            <p:cond delay="0"/>
                                          </p:stCondLst>
                                        </p:cTn>
                                        <p:tgtEl>
                                          <p:spTgt spid="18"/>
                                        </p:tgtEl>
                                        <p:attrNameLst>
                                          <p:attrName>style.visibility</p:attrName>
                                        </p:attrNameLst>
                                      </p:cBhvr>
                                      <p:to>
                                        <p:strVal val="visible"/>
                                      </p:to>
                                    </p:set>
                                    <p:anim calcmode="lin" valueType="num">
                                      <p:cBhvr>
                                        <p:cTn id="53" dur="3000" fill="hold"/>
                                        <p:tgtEl>
                                          <p:spTgt spid="18"/>
                                        </p:tgtEl>
                                        <p:attrNameLst>
                                          <p:attrName>ppt_w</p:attrName>
                                        </p:attrNameLst>
                                      </p:cBhvr>
                                      <p:tavLst>
                                        <p:tav tm="0">
                                          <p:val>
                                            <p:fltVal val="0"/>
                                          </p:val>
                                        </p:tav>
                                        <p:tav tm="100000">
                                          <p:val>
                                            <p:strVal val="#ppt_w"/>
                                          </p:val>
                                        </p:tav>
                                      </p:tavLst>
                                    </p:anim>
                                    <p:anim calcmode="lin" valueType="num">
                                      <p:cBhvr>
                                        <p:cTn id="54" dur="3000" fill="hold"/>
                                        <p:tgtEl>
                                          <p:spTgt spid="18"/>
                                        </p:tgtEl>
                                        <p:attrNameLst>
                                          <p:attrName>ppt_h</p:attrName>
                                        </p:attrNameLst>
                                      </p:cBhvr>
                                      <p:tavLst>
                                        <p:tav tm="0">
                                          <p:val>
                                            <p:fltVal val="0"/>
                                          </p:val>
                                        </p:tav>
                                        <p:tav tm="100000">
                                          <p:val>
                                            <p:strVal val="#ppt_h"/>
                                          </p:val>
                                        </p:tav>
                                      </p:tavLst>
                                    </p:anim>
                                    <p:anim calcmode="lin" valueType="num">
                                      <p:cBhvr>
                                        <p:cTn id="55" dur="3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56" dur="3000" fill="hold"/>
                                        <p:tgtEl>
                                          <p:spTgt spid="18"/>
                                        </p:tgtEl>
                                        <p:attrNameLst>
                                          <p:attrName>ppt_y</p:attrName>
                                        </p:attrNameLst>
                                      </p:cBhvr>
                                      <p:tavLst>
                                        <p:tav tm="0" fmla="#ppt_y+(sin(-2*pi*(1-$))*-#ppt_x+cos(-2*pi*(1-$))*(1-#ppt_y))*(1-$)">
                                          <p:val>
                                            <p:fltVal val="0"/>
                                          </p:val>
                                        </p:tav>
                                        <p:tav tm="100000">
                                          <p:val>
                                            <p:fltVal val="1"/>
                                          </p:val>
                                        </p:tav>
                                      </p:tavLst>
                                    </p:anim>
                                  </p:childTnLst>
                                </p:cTn>
                              </p:par>
                              <p:par>
                                <p:cTn id="57" presetID="45" presetClass="entr" presetSubtype="0" fill="hold"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2000"/>
                                        <p:tgtEl>
                                          <p:spTgt spid="17"/>
                                        </p:tgtEl>
                                      </p:cBhvr>
                                    </p:animEffect>
                                    <p:anim calcmode="lin" valueType="num">
                                      <p:cBhvr>
                                        <p:cTn id="60" dur="2000" fill="hold"/>
                                        <p:tgtEl>
                                          <p:spTgt spid="17"/>
                                        </p:tgtEl>
                                        <p:attrNameLst>
                                          <p:attrName>ppt_w</p:attrName>
                                        </p:attrNameLst>
                                      </p:cBhvr>
                                      <p:tavLst>
                                        <p:tav tm="0" fmla="#ppt_w*sin(2.5*pi*$)">
                                          <p:val>
                                            <p:fltVal val="0"/>
                                          </p:val>
                                        </p:tav>
                                        <p:tav tm="100000">
                                          <p:val>
                                            <p:fltVal val="1"/>
                                          </p:val>
                                        </p:tav>
                                      </p:tavLst>
                                    </p:anim>
                                    <p:anim calcmode="lin" valueType="num">
                                      <p:cBhvr>
                                        <p:cTn id="61" dur="2000" fill="hold"/>
                                        <p:tgtEl>
                                          <p:spTgt spid="17"/>
                                        </p:tgtEl>
                                        <p:attrNameLst>
                                          <p:attrName>ppt_h</p:attrName>
                                        </p:attrNameLst>
                                      </p:cBhvr>
                                      <p:tavLst>
                                        <p:tav tm="0">
                                          <p:val>
                                            <p:strVal val="#ppt_h"/>
                                          </p:val>
                                        </p:tav>
                                        <p:tav tm="100000">
                                          <p:val>
                                            <p:strVal val="#ppt_h"/>
                                          </p:val>
                                        </p:tav>
                                      </p:tavLst>
                                    </p:anim>
                                  </p:childTnLst>
                                </p:cTn>
                              </p:par>
                              <p:par>
                                <p:cTn id="62" presetID="15" presetClass="entr" presetSubtype="0" fill="hold" nodeType="with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p:cTn id="64" dur="3000" fill="hold"/>
                                        <p:tgtEl>
                                          <p:spTgt spid="19"/>
                                        </p:tgtEl>
                                        <p:attrNameLst>
                                          <p:attrName>ppt_w</p:attrName>
                                        </p:attrNameLst>
                                      </p:cBhvr>
                                      <p:tavLst>
                                        <p:tav tm="0">
                                          <p:val>
                                            <p:fltVal val="0"/>
                                          </p:val>
                                        </p:tav>
                                        <p:tav tm="100000">
                                          <p:val>
                                            <p:strVal val="#ppt_w"/>
                                          </p:val>
                                        </p:tav>
                                      </p:tavLst>
                                    </p:anim>
                                    <p:anim calcmode="lin" valueType="num">
                                      <p:cBhvr>
                                        <p:cTn id="65" dur="3000" fill="hold"/>
                                        <p:tgtEl>
                                          <p:spTgt spid="19"/>
                                        </p:tgtEl>
                                        <p:attrNameLst>
                                          <p:attrName>ppt_h</p:attrName>
                                        </p:attrNameLst>
                                      </p:cBhvr>
                                      <p:tavLst>
                                        <p:tav tm="0">
                                          <p:val>
                                            <p:fltVal val="0"/>
                                          </p:val>
                                        </p:tav>
                                        <p:tav tm="100000">
                                          <p:val>
                                            <p:strVal val="#ppt_h"/>
                                          </p:val>
                                        </p:tav>
                                      </p:tavLst>
                                    </p:anim>
                                    <p:anim calcmode="lin" valueType="num">
                                      <p:cBhvr>
                                        <p:cTn id="66" dur="3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67" dur="3000" fill="hold"/>
                                        <p:tgtEl>
                                          <p:spTgt spid="19"/>
                                        </p:tgtEl>
                                        <p:attrNameLst>
                                          <p:attrName>ppt_y</p:attrName>
                                        </p:attrNameLst>
                                      </p:cBhvr>
                                      <p:tavLst>
                                        <p:tav tm="0" fmla="#ppt_y+(sin(-2*pi*(1-$))*-#ppt_x+cos(-2*pi*(1-$))*(1-#ppt_y))*(1-$)">
                                          <p:val>
                                            <p:fltVal val="0"/>
                                          </p:val>
                                        </p:tav>
                                        <p:tav tm="100000">
                                          <p:val>
                                            <p:fltVal val="1"/>
                                          </p:val>
                                        </p:tav>
                                      </p:tavLst>
                                    </p:anim>
                                  </p:childTnLst>
                                </p:cTn>
                              </p:par>
                              <p:par>
                                <p:cTn id="68" presetID="45" presetClass="entr" presetSubtype="0" fill="hold"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fade">
                                      <p:cBhvr>
                                        <p:cTn id="70" dur="2000"/>
                                        <p:tgtEl>
                                          <p:spTgt spid="19"/>
                                        </p:tgtEl>
                                      </p:cBhvr>
                                    </p:animEffect>
                                    <p:anim calcmode="lin" valueType="num">
                                      <p:cBhvr>
                                        <p:cTn id="71" dur="2000" fill="hold"/>
                                        <p:tgtEl>
                                          <p:spTgt spid="19"/>
                                        </p:tgtEl>
                                        <p:attrNameLst>
                                          <p:attrName>ppt_w</p:attrName>
                                        </p:attrNameLst>
                                      </p:cBhvr>
                                      <p:tavLst>
                                        <p:tav tm="0" fmla="#ppt_w*sin(2.5*pi*$)">
                                          <p:val>
                                            <p:fltVal val="0"/>
                                          </p:val>
                                        </p:tav>
                                        <p:tav tm="100000">
                                          <p:val>
                                            <p:fltVal val="1"/>
                                          </p:val>
                                        </p:tav>
                                      </p:tavLst>
                                    </p:anim>
                                    <p:anim calcmode="lin" valueType="num">
                                      <p:cBhvr>
                                        <p:cTn id="72" dur="2000" fill="hold"/>
                                        <p:tgtEl>
                                          <p:spTgt spid="19"/>
                                        </p:tgtEl>
                                        <p:attrNameLst>
                                          <p:attrName>ppt_h</p:attrName>
                                        </p:attrNameLst>
                                      </p:cBhvr>
                                      <p:tavLst>
                                        <p:tav tm="0">
                                          <p:val>
                                            <p:strVal val="#ppt_h"/>
                                          </p:val>
                                        </p:tav>
                                        <p:tav tm="100000">
                                          <p:val>
                                            <p:strVal val="#ppt_h"/>
                                          </p:val>
                                        </p:tav>
                                      </p:tavLst>
                                    </p:anim>
                                  </p:childTnLst>
                                </p:cTn>
                              </p:par>
                              <p:par>
                                <p:cTn id="73" presetID="15" presetClass="entr" presetSubtype="0" fill="hold" nodeType="withEffect">
                                  <p:stCondLst>
                                    <p:cond delay="100"/>
                                  </p:stCondLst>
                                  <p:childTnLst>
                                    <p:set>
                                      <p:cBhvr>
                                        <p:cTn id="74" dur="1" fill="hold">
                                          <p:stCondLst>
                                            <p:cond delay="0"/>
                                          </p:stCondLst>
                                        </p:cTn>
                                        <p:tgtEl>
                                          <p:spTgt spid="16"/>
                                        </p:tgtEl>
                                        <p:attrNameLst>
                                          <p:attrName>style.visibility</p:attrName>
                                        </p:attrNameLst>
                                      </p:cBhvr>
                                      <p:to>
                                        <p:strVal val="visible"/>
                                      </p:to>
                                    </p:set>
                                    <p:anim calcmode="lin" valueType="num">
                                      <p:cBhvr>
                                        <p:cTn id="75" dur="3000" fill="hold"/>
                                        <p:tgtEl>
                                          <p:spTgt spid="16"/>
                                        </p:tgtEl>
                                        <p:attrNameLst>
                                          <p:attrName>ppt_w</p:attrName>
                                        </p:attrNameLst>
                                      </p:cBhvr>
                                      <p:tavLst>
                                        <p:tav tm="0">
                                          <p:val>
                                            <p:fltVal val="0"/>
                                          </p:val>
                                        </p:tav>
                                        <p:tav tm="100000">
                                          <p:val>
                                            <p:strVal val="#ppt_w"/>
                                          </p:val>
                                        </p:tav>
                                      </p:tavLst>
                                    </p:anim>
                                    <p:anim calcmode="lin" valueType="num">
                                      <p:cBhvr>
                                        <p:cTn id="76" dur="3000" fill="hold"/>
                                        <p:tgtEl>
                                          <p:spTgt spid="16"/>
                                        </p:tgtEl>
                                        <p:attrNameLst>
                                          <p:attrName>ppt_h</p:attrName>
                                        </p:attrNameLst>
                                      </p:cBhvr>
                                      <p:tavLst>
                                        <p:tav tm="0">
                                          <p:val>
                                            <p:fltVal val="0"/>
                                          </p:val>
                                        </p:tav>
                                        <p:tav tm="100000">
                                          <p:val>
                                            <p:strVal val="#ppt_h"/>
                                          </p:val>
                                        </p:tav>
                                      </p:tavLst>
                                    </p:anim>
                                    <p:anim calcmode="lin" valueType="num">
                                      <p:cBhvr>
                                        <p:cTn id="77" dur="3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78" dur="3000" fill="hold"/>
                                        <p:tgtEl>
                                          <p:spTgt spid="16"/>
                                        </p:tgtEl>
                                        <p:attrNameLst>
                                          <p:attrName>ppt_y</p:attrName>
                                        </p:attrNameLst>
                                      </p:cBhvr>
                                      <p:tavLst>
                                        <p:tav tm="0" fmla="#ppt_y+(sin(-2*pi*(1-$))*-#ppt_x+cos(-2*pi*(1-$))*(1-#ppt_y))*(1-$)">
                                          <p:val>
                                            <p:fltVal val="0"/>
                                          </p:val>
                                        </p:tav>
                                        <p:tav tm="100000">
                                          <p:val>
                                            <p:fltVal val="1"/>
                                          </p:val>
                                        </p:tav>
                                      </p:tavLst>
                                    </p:anim>
                                  </p:childTnLst>
                                </p:cTn>
                              </p:par>
                              <p:par>
                                <p:cTn id="79" presetID="45" presetClass="entr" presetSubtype="0" fill="hold" nodeType="withEffect">
                                  <p:stCondLst>
                                    <p:cond delay="100"/>
                                  </p:stCondLst>
                                  <p:childTnLst>
                                    <p:set>
                                      <p:cBhvr>
                                        <p:cTn id="80" dur="1" fill="hold">
                                          <p:stCondLst>
                                            <p:cond delay="0"/>
                                          </p:stCondLst>
                                        </p:cTn>
                                        <p:tgtEl>
                                          <p:spTgt spid="16"/>
                                        </p:tgtEl>
                                        <p:attrNameLst>
                                          <p:attrName>style.visibility</p:attrName>
                                        </p:attrNameLst>
                                      </p:cBhvr>
                                      <p:to>
                                        <p:strVal val="visible"/>
                                      </p:to>
                                    </p:set>
                                    <p:animEffect transition="in" filter="fade">
                                      <p:cBhvr>
                                        <p:cTn id="81" dur="2000"/>
                                        <p:tgtEl>
                                          <p:spTgt spid="16"/>
                                        </p:tgtEl>
                                      </p:cBhvr>
                                    </p:animEffect>
                                    <p:anim calcmode="lin" valueType="num">
                                      <p:cBhvr>
                                        <p:cTn id="82" dur="2000" fill="hold"/>
                                        <p:tgtEl>
                                          <p:spTgt spid="16"/>
                                        </p:tgtEl>
                                        <p:attrNameLst>
                                          <p:attrName>ppt_w</p:attrName>
                                        </p:attrNameLst>
                                      </p:cBhvr>
                                      <p:tavLst>
                                        <p:tav tm="0" fmla="#ppt_w*sin(2.5*pi*$)">
                                          <p:val>
                                            <p:fltVal val="0"/>
                                          </p:val>
                                        </p:tav>
                                        <p:tav tm="100000">
                                          <p:val>
                                            <p:fltVal val="1"/>
                                          </p:val>
                                        </p:tav>
                                      </p:tavLst>
                                    </p:anim>
                                    <p:anim calcmode="lin" valueType="num">
                                      <p:cBhvr>
                                        <p:cTn id="83" dur="2000" fill="hold"/>
                                        <p:tgtEl>
                                          <p:spTgt spid="16"/>
                                        </p:tgtEl>
                                        <p:attrNameLst>
                                          <p:attrName>ppt_h</p:attrName>
                                        </p:attrNameLst>
                                      </p:cBhvr>
                                      <p:tavLst>
                                        <p:tav tm="0">
                                          <p:val>
                                            <p:strVal val="#ppt_h"/>
                                          </p:val>
                                        </p:tav>
                                        <p:tav tm="100000">
                                          <p:val>
                                            <p:strVal val="#ppt_h"/>
                                          </p:val>
                                        </p:tav>
                                      </p:tavLst>
                                    </p:anim>
                                  </p:childTnLst>
                                </p:cTn>
                              </p:par>
                              <p:par>
                                <p:cTn id="84" presetID="15" presetClass="entr" presetSubtype="0" fill="hold" nodeType="withEffect">
                                  <p:stCondLst>
                                    <p:cond delay="900"/>
                                  </p:stCondLst>
                                  <p:childTnLst>
                                    <p:set>
                                      <p:cBhvr>
                                        <p:cTn id="85" dur="1" fill="hold">
                                          <p:stCondLst>
                                            <p:cond delay="0"/>
                                          </p:stCondLst>
                                        </p:cTn>
                                        <p:tgtEl>
                                          <p:spTgt spid="13"/>
                                        </p:tgtEl>
                                        <p:attrNameLst>
                                          <p:attrName>style.visibility</p:attrName>
                                        </p:attrNameLst>
                                      </p:cBhvr>
                                      <p:to>
                                        <p:strVal val="visible"/>
                                      </p:to>
                                    </p:set>
                                    <p:anim calcmode="lin" valueType="num">
                                      <p:cBhvr>
                                        <p:cTn id="86" dur="3000" fill="hold"/>
                                        <p:tgtEl>
                                          <p:spTgt spid="13"/>
                                        </p:tgtEl>
                                        <p:attrNameLst>
                                          <p:attrName>ppt_w</p:attrName>
                                        </p:attrNameLst>
                                      </p:cBhvr>
                                      <p:tavLst>
                                        <p:tav tm="0">
                                          <p:val>
                                            <p:fltVal val="0"/>
                                          </p:val>
                                        </p:tav>
                                        <p:tav tm="100000">
                                          <p:val>
                                            <p:strVal val="#ppt_w"/>
                                          </p:val>
                                        </p:tav>
                                      </p:tavLst>
                                    </p:anim>
                                    <p:anim calcmode="lin" valueType="num">
                                      <p:cBhvr>
                                        <p:cTn id="87" dur="3000" fill="hold"/>
                                        <p:tgtEl>
                                          <p:spTgt spid="13"/>
                                        </p:tgtEl>
                                        <p:attrNameLst>
                                          <p:attrName>ppt_h</p:attrName>
                                        </p:attrNameLst>
                                      </p:cBhvr>
                                      <p:tavLst>
                                        <p:tav tm="0">
                                          <p:val>
                                            <p:fltVal val="0"/>
                                          </p:val>
                                        </p:tav>
                                        <p:tav tm="100000">
                                          <p:val>
                                            <p:strVal val="#ppt_h"/>
                                          </p:val>
                                        </p:tav>
                                      </p:tavLst>
                                    </p:anim>
                                    <p:anim calcmode="lin" valueType="num">
                                      <p:cBhvr>
                                        <p:cTn id="88" dur="3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89" dur="3000" fill="hold"/>
                                        <p:tgtEl>
                                          <p:spTgt spid="13"/>
                                        </p:tgtEl>
                                        <p:attrNameLst>
                                          <p:attrName>ppt_y</p:attrName>
                                        </p:attrNameLst>
                                      </p:cBhvr>
                                      <p:tavLst>
                                        <p:tav tm="0" fmla="#ppt_y+(sin(-2*pi*(1-$))*-#ppt_x+cos(-2*pi*(1-$))*(1-#ppt_y))*(1-$)">
                                          <p:val>
                                            <p:fltVal val="0"/>
                                          </p:val>
                                        </p:tav>
                                        <p:tav tm="100000">
                                          <p:val>
                                            <p:fltVal val="1"/>
                                          </p:val>
                                        </p:tav>
                                      </p:tavLst>
                                    </p:anim>
                                  </p:childTnLst>
                                </p:cTn>
                              </p:par>
                              <p:par>
                                <p:cTn id="90" presetID="45" presetClass="entr" presetSubtype="0" fill="hold" nodeType="withEffect">
                                  <p:stCondLst>
                                    <p:cond delay="900"/>
                                  </p:stCondLst>
                                  <p:childTnLst>
                                    <p:set>
                                      <p:cBhvr>
                                        <p:cTn id="91" dur="1" fill="hold">
                                          <p:stCondLst>
                                            <p:cond delay="0"/>
                                          </p:stCondLst>
                                        </p:cTn>
                                        <p:tgtEl>
                                          <p:spTgt spid="13"/>
                                        </p:tgtEl>
                                        <p:attrNameLst>
                                          <p:attrName>style.visibility</p:attrName>
                                        </p:attrNameLst>
                                      </p:cBhvr>
                                      <p:to>
                                        <p:strVal val="visible"/>
                                      </p:to>
                                    </p:set>
                                    <p:animEffect transition="in" filter="fade">
                                      <p:cBhvr>
                                        <p:cTn id="92" dur="2000"/>
                                        <p:tgtEl>
                                          <p:spTgt spid="13"/>
                                        </p:tgtEl>
                                      </p:cBhvr>
                                    </p:animEffect>
                                    <p:anim calcmode="lin" valueType="num">
                                      <p:cBhvr>
                                        <p:cTn id="93" dur="2000" fill="hold"/>
                                        <p:tgtEl>
                                          <p:spTgt spid="13"/>
                                        </p:tgtEl>
                                        <p:attrNameLst>
                                          <p:attrName>ppt_w</p:attrName>
                                        </p:attrNameLst>
                                      </p:cBhvr>
                                      <p:tavLst>
                                        <p:tav tm="0" fmla="#ppt_w*sin(2.5*pi*$)">
                                          <p:val>
                                            <p:fltVal val="0"/>
                                          </p:val>
                                        </p:tav>
                                        <p:tav tm="100000">
                                          <p:val>
                                            <p:fltVal val="1"/>
                                          </p:val>
                                        </p:tav>
                                      </p:tavLst>
                                    </p:anim>
                                    <p:anim calcmode="lin" valueType="num">
                                      <p:cBhvr>
                                        <p:cTn id="94" dur="2000" fill="hold"/>
                                        <p:tgtEl>
                                          <p:spTgt spid="13"/>
                                        </p:tgtEl>
                                        <p:attrNameLst>
                                          <p:attrName>ppt_h</p:attrName>
                                        </p:attrNameLst>
                                      </p:cBhvr>
                                      <p:tavLst>
                                        <p:tav tm="0">
                                          <p:val>
                                            <p:strVal val="#ppt_h"/>
                                          </p:val>
                                        </p:tav>
                                        <p:tav tm="100000">
                                          <p:val>
                                            <p:strVal val="#ppt_h"/>
                                          </p:val>
                                        </p:tav>
                                      </p:tavLst>
                                    </p:anim>
                                  </p:childTnLst>
                                </p:cTn>
                              </p:par>
                              <p:par>
                                <p:cTn id="95" presetID="53" presetClass="entr" presetSubtype="16" fill="hold" grpId="0" nodeType="withEffect">
                                  <p:stCondLst>
                                    <p:cond delay="900"/>
                                  </p:stCondLst>
                                  <p:iterate type="lt">
                                    <p:tmPct val="10000"/>
                                  </p:iterate>
                                  <p:childTnLst>
                                    <p:set>
                                      <p:cBhvr>
                                        <p:cTn id="96" dur="1" fill="hold">
                                          <p:stCondLst>
                                            <p:cond delay="0"/>
                                          </p:stCondLst>
                                        </p:cTn>
                                        <p:tgtEl>
                                          <p:spTgt spid="4"/>
                                        </p:tgtEl>
                                        <p:attrNameLst>
                                          <p:attrName>style.visibility</p:attrName>
                                        </p:attrNameLst>
                                      </p:cBhvr>
                                      <p:to>
                                        <p:strVal val="visible"/>
                                      </p:to>
                                    </p:set>
                                    <p:anim calcmode="lin" valueType="num">
                                      <p:cBhvr>
                                        <p:cTn id="97" dur="1000" fill="hold"/>
                                        <p:tgtEl>
                                          <p:spTgt spid="4"/>
                                        </p:tgtEl>
                                        <p:attrNameLst>
                                          <p:attrName>ppt_w</p:attrName>
                                        </p:attrNameLst>
                                      </p:cBhvr>
                                      <p:tavLst>
                                        <p:tav tm="0">
                                          <p:val>
                                            <p:fltVal val="0"/>
                                          </p:val>
                                        </p:tav>
                                        <p:tav tm="100000">
                                          <p:val>
                                            <p:strVal val="#ppt_w"/>
                                          </p:val>
                                        </p:tav>
                                      </p:tavLst>
                                    </p:anim>
                                    <p:anim calcmode="lin" valueType="num">
                                      <p:cBhvr>
                                        <p:cTn id="98" dur="1000" fill="hold"/>
                                        <p:tgtEl>
                                          <p:spTgt spid="4"/>
                                        </p:tgtEl>
                                        <p:attrNameLst>
                                          <p:attrName>ppt_h</p:attrName>
                                        </p:attrNameLst>
                                      </p:cBhvr>
                                      <p:tavLst>
                                        <p:tav tm="0">
                                          <p:val>
                                            <p:fltVal val="0"/>
                                          </p:val>
                                        </p:tav>
                                        <p:tav tm="100000">
                                          <p:val>
                                            <p:strVal val="#ppt_h"/>
                                          </p:val>
                                        </p:tav>
                                      </p:tavLst>
                                    </p:anim>
                                    <p:animEffect transition="in" filter="fade">
                                      <p:cBhvr>
                                        <p:cTn id="99" dur="1000"/>
                                        <p:tgtEl>
                                          <p:spTgt spid="4"/>
                                        </p:tgtEl>
                                      </p:cBhvr>
                                    </p:animEffect>
                                  </p:childTnLst>
                                </p:cTn>
                              </p:par>
                            </p:childTnLst>
                          </p:cTn>
                        </p:par>
                        <p:par>
                          <p:cTn id="100" fill="hold">
                            <p:stCondLst>
                              <p:cond delay="4400"/>
                            </p:stCondLst>
                            <p:childTnLst>
                              <p:par>
                                <p:cTn id="101" presetID="12" presetClass="entr" presetSubtype="4" fill="hold" grpId="0" nodeType="afterEffect">
                                  <p:stCondLst>
                                    <p:cond delay="900"/>
                                  </p:stCondLst>
                                  <p:childTnLst>
                                    <p:set>
                                      <p:cBhvr>
                                        <p:cTn id="102" dur="1" fill="hold">
                                          <p:stCondLst>
                                            <p:cond delay="0"/>
                                          </p:stCondLst>
                                        </p:cTn>
                                        <p:tgtEl>
                                          <p:spTgt spid="5"/>
                                        </p:tgtEl>
                                        <p:attrNameLst>
                                          <p:attrName>style.visibility</p:attrName>
                                        </p:attrNameLst>
                                      </p:cBhvr>
                                      <p:to>
                                        <p:strVal val="visible"/>
                                      </p:to>
                                    </p:set>
                                    <p:anim calcmode="lin" valueType="num">
                                      <p:cBhvr additive="base">
                                        <p:cTn id="103" dur="500"/>
                                        <p:tgtEl>
                                          <p:spTgt spid="5"/>
                                        </p:tgtEl>
                                        <p:attrNameLst>
                                          <p:attrName>ppt_y</p:attrName>
                                        </p:attrNameLst>
                                      </p:cBhvr>
                                      <p:tavLst>
                                        <p:tav tm="0">
                                          <p:val>
                                            <p:strVal val="#ppt_y+#ppt_h*1.125000"/>
                                          </p:val>
                                        </p:tav>
                                        <p:tav tm="100000">
                                          <p:val>
                                            <p:strVal val="#ppt_y"/>
                                          </p:val>
                                        </p:tav>
                                      </p:tavLst>
                                    </p:anim>
                                    <p:animEffect transition="in" filter="wipe(up)">
                                      <p:cBhvr>
                                        <p:cTn id="104" dur="500"/>
                                        <p:tgtEl>
                                          <p:spTgt spid="5"/>
                                        </p:tgtEl>
                                      </p:cBhvr>
                                    </p:animEffect>
                                  </p:childTnLst>
                                </p:cTn>
                              </p:par>
                              <p:par>
                                <p:cTn id="105" presetID="52" presetClass="entr" presetSubtype="0" fill="hold" nodeType="withEffect">
                                  <p:stCondLst>
                                    <p:cond delay="500"/>
                                  </p:stCondLst>
                                  <p:childTnLst>
                                    <p:set>
                                      <p:cBhvr>
                                        <p:cTn id="106" dur="1" fill="hold">
                                          <p:stCondLst>
                                            <p:cond delay="0"/>
                                          </p:stCondLst>
                                        </p:cTn>
                                        <p:tgtEl>
                                          <p:spTgt spid="9"/>
                                        </p:tgtEl>
                                        <p:attrNameLst>
                                          <p:attrName>style.visibility</p:attrName>
                                        </p:attrNameLst>
                                      </p:cBhvr>
                                      <p:to>
                                        <p:strVal val="visible"/>
                                      </p:to>
                                    </p:set>
                                    <p:animScale>
                                      <p:cBhvr>
                                        <p:cTn id="107" dur="15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8" dur="1500" decel="50000" fill="hold">
                                          <p:stCondLst>
                                            <p:cond delay="0"/>
                                          </p:stCondLst>
                                        </p:cTn>
                                        <p:tgtEl>
                                          <p:spTgt spid="9"/>
                                        </p:tgtEl>
                                        <p:attrNameLst>
                                          <p:attrName>ppt_x</p:attrName>
                                          <p:attrName>ppt_y</p:attrName>
                                        </p:attrNameLst>
                                      </p:cBhvr>
                                    </p:animMotion>
                                    <p:animEffect transition="in" filter="fade">
                                      <p:cBhvr>
                                        <p:cTn id="109"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78156" y="232229"/>
            <a:ext cx="1416644" cy="841828"/>
          </a:xfrm>
          <a:prstGeom prst="rect">
            <a:avLst/>
          </a:prstGeom>
        </p:spPr>
      </p:pic>
      <p:pic>
        <p:nvPicPr>
          <p:cNvPr id="4" name="图片 3"/>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012293" y="653143"/>
            <a:ext cx="4167414" cy="4149363"/>
          </a:xfrm>
          <a:prstGeom prst="rect">
            <a:avLst/>
          </a:prstGeom>
        </p:spPr>
      </p:pic>
      <p:sp>
        <p:nvSpPr>
          <p:cNvPr id="5" name="文本框 4"/>
          <p:cNvSpPr txBox="1"/>
          <p:nvPr/>
        </p:nvSpPr>
        <p:spPr>
          <a:xfrm>
            <a:off x="5505133" y="2321004"/>
            <a:ext cx="1229824" cy="1107996"/>
          </a:xfrm>
          <a:prstGeom prst="rect">
            <a:avLst/>
          </a:prstGeom>
          <a:noFill/>
        </p:spPr>
        <p:txBody>
          <a:bodyPr wrap="none" rtlCol="0">
            <a:spAutoFit/>
          </a:bodyPr>
          <a:lstStyle>
            <a:defPPr>
              <a:defRPr lang="zh-CN"/>
            </a:defPPr>
            <a:lvl1pPr>
              <a:defRPr kumimoji="1" sz="6600" b="1">
                <a:ln>
                  <a:solidFill>
                    <a:schemeClr val="bg1"/>
                  </a:solidFill>
                </a:ln>
                <a:solidFill>
                  <a:srgbClr val="96472C"/>
                </a:solidFill>
                <a:effectLst>
                  <a:outerShdw blurRad="63500" algn="ctr" rotWithShape="0">
                    <a:prstClr val="black">
                      <a:alpha val="21000"/>
                    </a:prstClr>
                  </a:outerShdw>
                </a:effectLst>
                <a:latin typeface="Noto Sans S Chinese" charset="-122"/>
                <a:ea typeface="Noto Sans S Chinese" charset="-122"/>
                <a:cs typeface="Noto Sans S Chinese" charset="-122"/>
              </a:defRPr>
            </a:lvl1pPr>
          </a:lstStyle>
          <a:p>
            <a:r>
              <a:rPr lang="en-US" altLang="zh-CN" dirty="0">
                <a:latin typeface="微软雅黑" panose="020B0503020204020204" pitchFamily="34" charset="-122"/>
                <a:ea typeface="微软雅黑" panose="020B0503020204020204" pitchFamily="34" charset="-122"/>
              </a:rPr>
              <a:t>03</a:t>
            </a:r>
            <a:endParaRPr lang="zh-CN" altLang="en-US" dirty="0">
              <a:latin typeface="微软雅黑" panose="020B0503020204020204" pitchFamily="34" charset="-122"/>
              <a:ea typeface="微软雅黑" panose="020B0503020204020204" pitchFamily="34" charset="-122"/>
            </a:endParaRPr>
          </a:p>
        </p:txBody>
      </p:sp>
      <p:grpSp>
        <p:nvGrpSpPr>
          <p:cNvPr id="6" name="组 5"/>
          <p:cNvGrpSpPr/>
          <p:nvPr/>
        </p:nvGrpSpPr>
        <p:grpSpPr>
          <a:xfrm>
            <a:off x="3195637" y="4278809"/>
            <a:ext cx="5800725" cy="1210449"/>
            <a:chOff x="2657475" y="3844558"/>
            <a:chExt cx="7029450" cy="1466850"/>
          </a:xfrm>
        </p:grpSpPr>
        <p:sp>
          <p:nvSpPr>
            <p:cNvPr id="7" name="圆角矩形 6"/>
            <p:cNvSpPr/>
            <p:nvPr/>
          </p:nvSpPr>
          <p:spPr>
            <a:xfrm>
              <a:off x="2809875" y="3996958"/>
              <a:ext cx="6877050" cy="1314450"/>
            </a:xfrm>
            <a:prstGeom prst="roundRect">
              <a:avLst>
                <a:gd name="adj" fmla="val 19565"/>
              </a:avLst>
            </a:prstGeom>
            <a:pattFill prst="wdDnDiag">
              <a:fgClr>
                <a:srgbClr val="96472C"/>
              </a:fgClr>
              <a:bgClr>
                <a:schemeClr val="bg1"/>
              </a:bgClr>
            </a:pattFill>
            <a:ln w="28575">
              <a:solidFill>
                <a:srgbClr val="6E25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p:cNvSpPr/>
            <p:nvPr/>
          </p:nvSpPr>
          <p:spPr>
            <a:xfrm>
              <a:off x="2657475" y="3844558"/>
              <a:ext cx="6877050" cy="1314450"/>
            </a:xfrm>
            <a:prstGeom prst="roundRect">
              <a:avLst>
                <a:gd name="adj" fmla="val 23913"/>
              </a:avLst>
            </a:prstGeom>
            <a:solidFill>
              <a:srgbClr val="9647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9" name="文本框 8"/>
          <p:cNvSpPr txBox="1"/>
          <p:nvPr/>
        </p:nvSpPr>
        <p:spPr>
          <a:xfrm>
            <a:off x="3926177" y="4324828"/>
            <a:ext cx="4339650" cy="923330"/>
          </a:xfrm>
          <a:prstGeom prst="rect">
            <a:avLst/>
          </a:prstGeom>
          <a:noFill/>
        </p:spPr>
        <p:txBody>
          <a:bodyPr wrap="none" rtlCol="0">
            <a:spAutoFit/>
          </a:bodyPr>
          <a:lstStyle/>
          <a:p>
            <a:pPr algn="ctr"/>
            <a:r>
              <a:rPr kumimoji="1" lang="zh-CN" altLang="en-US" sz="5400" b="1" dirty="0">
                <a:solidFill>
                  <a:schemeClr val="bg1"/>
                </a:solidFill>
                <a:latin typeface="微软雅黑" panose="020B0503020204020204" pitchFamily="34" charset="-122"/>
                <a:ea typeface="微软雅黑" panose="020B0503020204020204" pitchFamily="34" charset="-122"/>
                <a:cs typeface="Noto Sans S Chinese" charset="-122"/>
              </a:rPr>
              <a:t>感恩节故事会</a:t>
            </a:r>
          </a:p>
        </p:txBody>
      </p:sp>
      <p:pic>
        <p:nvPicPr>
          <p:cNvPr id="11" name="图片 10"/>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70685" y="138249"/>
            <a:ext cx="4082978" cy="1641565"/>
          </a:xfrm>
          <a:prstGeom prst="rect">
            <a:avLst/>
          </a:prstGeom>
        </p:spPr>
      </p:pic>
      <p:pic>
        <p:nvPicPr>
          <p:cNvPr id="12" name="图片 11"/>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8109022" y="4406389"/>
            <a:ext cx="4082978" cy="2259760"/>
          </a:xfrm>
          <a:prstGeom prst="rect">
            <a:avLst/>
          </a:prstGeom>
        </p:spPr>
      </p:pic>
    </p:spTree>
    <p:extLst>
      <p:ext uri="{BB962C8B-B14F-4D97-AF65-F5344CB8AC3E}">
        <p14:creationId xmlns:p14="http://schemas.microsoft.com/office/powerpoint/2010/main" val="1030225594"/>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2"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500"/>
                                        <p:tgtEl>
                                          <p:spTgt spid="12"/>
                                        </p:tgtEl>
                                      </p:cBhvr>
                                    </p:animEffect>
                                  </p:childTnLst>
                                </p:cTn>
                              </p:par>
                              <p:par>
                                <p:cTn id="11" presetID="35"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000"/>
                                        <p:tgtEl>
                                          <p:spTgt spid="4"/>
                                        </p:tgtEl>
                                      </p:cBhvr>
                                    </p:animEffect>
                                    <p:anim calcmode="lin" valueType="num">
                                      <p:cBhvr>
                                        <p:cTn id="14" dur="2000" fill="hold"/>
                                        <p:tgtEl>
                                          <p:spTgt spid="4"/>
                                        </p:tgtEl>
                                        <p:attrNameLst>
                                          <p:attrName>style.rotation</p:attrName>
                                        </p:attrNameLst>
                                      </p:cBhvr>
                                      <p:tavLst>
                                        <p:tav tm="0">
                                          <p:val>
                                            <p:fltVal val="720"/>
                                          </p:val>
                                        </p:tav>
                                        <p:tav tm="100000">
                                          <p:val>
                                            <p:fltVal val="0"/>
                                          </p:val>
                                        </p:tav>
                                      </p:tavLst>
                                    </p:anim>
                                    <p:anim calcmode="lin" valueType="num">
                                      <p:cBhvr>
                                        <p:cTn id="15" dur="2000" fill="hold"/>
                                        <p:tgtEl>
                                          <p:spTgt spid="4"/>
                                        </p:tgtEl>
                                        <p:attrNameLst>
                                          <p:attrName>ppt_h</p:attrName>
                                        </p:attrNameLst>
                                      </p:cBhvr>
                                      <p:tavLst>
                                        <p:tav tm="0">
                                          <p:val>
                                            <p:fltVal val="0"/>
                                          </p:val>
                                        </p:tav>
                                        <p:tav tm="100000">
                                          <p:val>
                                            <p:strVal val="#ppt_h"/>
                                          </p:val>
                                        </p:tav>
                                      </p:tavLst>
                                    </p:anim>
                                    <p:anim calcmode="lin" valueType="num">
                                      <p:cBhvr>
                                        <p:cTn id="16" dur="2000" fill="hold"/>
                                        <p:tgtEl>
                                          <p:spTgt spid="4"/>
                                        </p:tgtEl>
                                        <p:attrNameLst>
                                          <p:attrName>ppt_w</p:attrName>
                                        </p:attrNameLst>
                                      </p:cBhvr>
                                      <p:tavLst>
                                        <p:tav tm="0">
                                          <p:val>
                                            <p:fltVal val="0"/>
                                          </p:val>
                                        </p:tav>
                                        <p:tav tm="100000">
                                          <p:val>
                                            <p:strVal val="#ppt_w"/>
                                          </p:val>
                                        </p:tav>
                                      </p:tavLst>
                                    </p:anim>
                                  </p:childTnLst>
                                </p:cTn>
                              </p:par>
                              <p:par>
                                <p:cTn id="17" presetID="45" presetClass="entr" presetSubtype="0" fill="hold" grpId="0" nodeType="withEffect">
                                  <p:stCondLst>
                                    <p:cond delay="4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ppt_w</p:attrName>
                                        </p:attrNameLst>
                                      </p:cBhvr>
                                      <p:tavLst>
                                        <p:tav tm="0" fmla="#ppt_w*sin(2.5*pi*$)">
                                          <p:val>
                                            <p:fltVal val="0"/>
                                          </p:val>
                                        </p:tav>
                                        <p:tav tm="100000">
                                          <p:val>
                                            <p:fltVal val="1"/>
                                          </p:val>
                                        </p:tav>
                                      </p:tavLst>
                                    </p:anim>
                                    <p:anim calcmode="lin" valueType="num">
                                      <p:cBhvr>
                                        <p:cTn id="21" dur="1000" fill="hold"/>
                                        <p:tgtEl>
                                          <p:spTgt spid="5"/>
                                        </p:tgtEl>
                                        <p:attrNameLst>
                                          <p:attrName>ppt_h</p:attrName>
                                        </p:attrNameLst>
                                      </p:cBhvr>
                                      <p:tavLst>
                                        <p:tav tm="0">
                                          <p:val>
                                            <p:strVal val="#ppt_h"/>
                                          </p:val>
                                        </p:tav>
                                        <p:tav tm="100000">
                                          <p:val>
                                            <p:strVal val="#ppt_h"/>
                                          </p:val>
                                        </p:tav>
                                      </p:tavLst>
                                    </p:anim>
                                  </p:childTnLst>
                                </p:cTn>
                              </p:par>
                              <p:par>
                                <p:cTn id="22" presetID="16" presetClass="entr" presetSubtype="21" fill="hold" nodeType="withEffect">
                                  <p:stCondLst>
                                    <p:cond delay="500"/>
                                  </p:stCondLst>
                                  <p:childTnLst>
                                    <p:set>
                                      <p:cBhvr>
                                        <p:cTn id="23" dur="1" fill="hold">
                                          <p:stCondLst>
                                            <p:cond delay="0"/>
                                          </p:stCondLst>
                                        </p:cTn>
                                        <p:tgtEl>
                                          <p:spTgt spid="6"/>
                                        </p:tgtEl>
                                        <p:attrNameLst>
                                          <p:attrName>style.visibility</p:attrName>
                                        </p:attrNameLst>
                                      </p:cBhvr>
                                      <p:to>
                                        <p:strVal val="visible"/>
                                      </p:to>
                                    </p:set>
                                    <p:animEffect transition="in" filter="barn(inVertical)">
                                      <p:cBhvr>
                                        <p:cTn id="24" dur="1000"/>
                                        <p:tgtEl>
                                          <p:spTgt spid="6"/>
                                        </p:tgtEl>
                                      </p:cBhvr>
                                    </p:animEffect>
                                  </p:childTnLst>
                                </p:cTn>
                              </p:par>
                            </p:childTnLst>
                          </p:cTn>
                        </p:par>
                        <p:par>
                          <p:cTn id="25" fill="hold">
                            <p:stCondLst>
                              <p:cond delay="2000"/>
                            </p:stCondLst>
                            <p:childTnLst>
                              <p:par>
                                <p:cTn id="26" presetID="2" presetClass="entr" presetSubtype="4" decel="50000" fill="hold" grpId="0" nodeType="afterEffect">
                                  <p:stCondLst>
                                    <p:cond delay="0"/>
                                  </p:stCondLst>
                                  <p:iterate type="wd">
                                    <p:tmPct val="10000"/>
                                  </p:iterate>
                                  <p:childTnLst>
                                    <p:set>
                                      <p:cBhvr>
                                        <p:cTn id="27" dur="1" fill="hold">
                                          <p:stCondLst>
                                            <p:cond delay="0"/>
                                          </p:stCondLst>
                                        </p:cTn>
                                        <p:tgtEl>
                                          <p:spTgt spid="9"/>
                                        </p:tgtEl>
                                        <p:attrNameLst>
                                          <p:attrName>style.visibility</p:attrName>
                                        </p:attrNameLst>
                                      </p:cBhvr>
                                      <p:to>
                                        <p:strVal val="visible"/>
                                      </p:to>
                                    </p:set>
                                    <p:anim calcmode="lin" valueType="num">
                                      <p:cBhvr additive="base">
                                        <p:cTn id="28" dur="1000" fill="hold"/>
                                        <p:tgtEl>
                                          <p:spTgt spid="9"/>
                                        </p:tgtEl>
                                        <p:attrNameLst>
                                          <p:attrName>ppt_x</p:attrName>
                                        </p:attrNameLst>
                                      </p:cBhvr>
                                      <p:tavLst>
                                        <p:tav tm="0">
                                          <p:val>
                                            <p:strVal val="#ppt_x"/>
                                          </p:val>
                                        </p:tav>
                                        <p:tav tm="100000">
                                          <p:val>
                                            <p:strVal val="#ppt_x"/>
                                          </p:val>
                                        </p:tav>
                                      </p:tavLst>
                                    </p:anim>
                                    <p:anim calcmode="lin" valueType="num">
                                      <p:cBhvr additive="base">
                                        <p:cTn id="29"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6267450" y="1676400"/>
            <a:ext cx="4762500" cy="4438650"/>
            <a:chOff x="1066800" y="1676400"/>
            <a:chExt cx="10318750" cy="4610100"/>
          </a:xfrm>
        </p:grpSpPr>
        <p:sp>
          <p:nvSpPr>
            <p:cNvPr id="3" name="圆角矩形 2"/>
            <p:cNvSpPr/>
            <p:nvPr/>
          </p:nvSpPr>
          <p:spPr>
            <a:xfrm>
              <a:off x="1422400" y="1828800"/>
              <a:ext cx="9963150" cy="4457700"/>
            </a:xfrm>
            <a:prstGeom prst="roundRect">
              <a:avLst>
                <a:gd name="adj" fmla="val 2085"/>
              </a:avLst>
            </a:prstGeom>
            <a:pattFill prst="wdDnDiag">
              <a:fgClr>
                <a:srgbClr val="96472C"/>
              </a:fgClr>
              <a:bgClr>
                <a:schemeClr val="bg1"/>
              </a:bgClr>
            </a:pattFill>
            <a:ln w="28575">
              <a:solidFill>
                <a:srgbClr val="9647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圆角矩形 3"/>
            <p:cNvSpPr/>
            <p:nvPr/>
          </p:nvSpPr>
          <p:spPr>
            <a:xfrm>
              <a:off x="1066800" y="1676400"/>
              <a:ext cx="10020300" cy="4457700"/>
            </a:xfrm>
            <a:prstGeom prst="roundRect">
              <a:avLst>
                <a:gd name="adj" fmla="val 4274"/>
              </a:avLst>
            </a:prstGeom>
            <a:solidFill>
              <a:srgbClr val="9647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5" name="矩形 4"/>
          <p:cNvSpPr/>
          <p:nvPr/>
        </p:nvSpPr>
        <p:spPr>
          <a:xfrm>
            <a:off x="6654230" y="2152807"/>
            <a:ext cx="3851194" cy="4247317"/>
          </a:xfrm>
          <a:prstGeom prst="rect">
            <a:avLst/>
          </a:prstGeom>
        </p:spPr>
        <p:txBody>
          <a:bodyPr wrap="square">
            <a:spAutoFit/>
          </a:bodyPr>
          <a:lstStyle/>
          <a:p>
            <a:pPr algn="just">
              <a:lnSpc>
                <a:spcPct val="150000"/>
              </a:lnSpc>
            </a:pPr>
            <a:r>
              <a:rPr lang="zh-CN" altLang="en-US" kern="100" dirty="0">
                <a:solidFill>
                  <a:schemeClr val="bg1"/>
                </a:solidFill>
                <a:latin typeface="微软雅黑" panose="020B0503020204020204" pitchFamily="34" charset="-122"/>
                <a:ea typeface="微软雅黑" panose="020B0503020204020204" pitchFamily="34" charset="-122"/>
                <a:cs typeface="Noto Sans S Chinese" charset="-122"/>
              </a:rPr>
              <a:t>今天我们要分享的故事是逃家小兔今天我们要分享的故事是逃家小兔今天我们要分享的故事是逃家小兔今天我们要分享的故事是逃家小兔今天我们要分享的故事是逃家小兔今天我们要分享的故事是逃家小兔今天我们要分享的故事是逃家小兔</a:t>
            </a:r>
            <a:endParaRPr lang="zh-CN" altLang="zh-CN" kern="100" dirty="0">
              <a:solidFill>
                <a:schemeClr val="bg1"/>
              </a:solidFill>
              <a:latin typeface="微软雅黑" panose="020B0503020204020204" pitchFamily="34" charset="-122"/>
              <a:ea typeface="微软雅黑" panose="020B0503020204020204" pitchFamily="34" charset="-122"/>
              <a:cs typeface="Noto Sans S Chinese" charset="-122"/>
            </a:endParaRPr>
          </a:p>
          <a:p>
            <a:pPr algn="just">
              <a:lnSpc>
                <a:spcPct val="150000"/>
              </a:lnSpc>
            </a:pPr>
            <a:endParaRPr lang="zh-CN" altLang="zh-CN" kern="100" dirty="0">
              <a:solidFill>
                <a:schemeClr val="bg1"/>
              </a:solidFill>
              <a:latin typeface="微软雅黑" panose="020B0503020204020204" pitchFamily="34" charset="-122"/>
              <a:ea typeface="微软雅黑" panose="020B0503020204020204" pitchFamily="34" charset="-122"/>
              <a:cs typeface="Noto Sans S Chinese" charset="-122"/>
            </a:endParaRPr>
          </a:p>
          <a:p>
            <a:pPr algn="just">
              <a:lnSpc>
                <a:spcPct val="150000"/>
              </a:lnSpc>
            </a:pPr>
            <a:endParaRPr lang="zh-CN" altLang="zh-CN" kern="100" dirty="0">
              <a:solidFill>
                <a:schemeClr val="bg1"/>
              </a:solidFill>
              <a:latin typeface="微软雅黑" panose="020B0503020204020204" pitchFamily="34" charset="-122"/>
              <a:ea typeface="微软雅黑" panose="020B0503020204020204" pitchFamily="34" charset="-122"/>
              <a:cs typeface="Noto Sans S Chinese" charset="-122"/>
            </a:endParaRPr>
          </a:p>
          <a:p>
            <a:pPr algn="just">
              <a:lnSpc>
                <a:spcPct val="150000"/>
              </a:lnSpc>
              <a:spcAft>
                <a:spcPts val="0"/>
              </a:spcAft>
            </a:pPr>
            <a:endParaRPr lang="zh-CN" altLang="zh-CN" kern="100" dirty="0">
              <a:solidFill>
                <a:schemeClr val="bg1"/>
              </a:solidFill>
              <a:effectLst/>
              <a:latin typeface="微软雅黑" panose="020B0503020204020204" pitchFamily="34" charset="-122"/>
              <a:ea typeface="微软雅黑" panose="020B0503020204020204" pitchFamily="34" charset="-122"/>
              <a:cs typeface="Noto Sans S Chinese"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47699" y="228600"/>
            <a:ext cx="4643372" cy="6873239"/>
          </a:xfrm>
          <a:prstGeom prst="rect">
            <a:avLst/>
          </a:prstGeom>
        </p:spPr>
      </p:pic>
      <p:sp>
        <p:nvSpPr>
          <p:cNvPr id="8" name="文本框 7"/>
          <p:cNvSpPr txBox="1"/>
          <p:nvPr/>
        </p:nvSpPr>
        <p:spPr>
          <a:xfrm>
            <a:off x="1730829" y="381000"/>
            <a:ext cx="2646878" cy="584775"/>
          </a:xfrm>
          <a:prstGeom prst="rect">
            <a:avLst/>
          </a:prstGeom>
          <a:noFill/>
        </p:spPr>
        <p:txBody>
          <a:bodyPr wrap="none" rtlCol="0">
            <a:spAutoFit/>
          </a:bodyPr>
          <a:lstStyle/>
          <a:p>
            <a:r>
              <a:rPr kumimoji="1" lang="zh-CN" altLang="en-US" sz="3200" dirty="0">
                <a:solidFill>
                  <a:srgbClr val="953324"/>
                </a:solidFill>
                <a:latin typeface="微软雅黑" panose="020B0503020204020204" pitchFamily="34" charset="-122"/>
                <a:ea typeface="微软雅黑" panose="020B0503020204020204" pitchFamily="34" charset="-122"/>
                <a:cs typeface="Noto Sans S Chinese Medium" charset="-122"/>
              </a:rPr>
              <a:t>感恩节故事会</a:t>
            </a:r>
          </a:p>
        </p:txBody>
      </p:sp>
    </p:spTree>
    <p:extLst>
      <p:ext uri="{BB962C8B-B14F-4D97-AF65-F5344CB8AC3E}">
        <p14:creationId xmlns:p14="http://schemas.microsoft.com/office/powerpoint/2010/main" val="249496599"/>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5"/>
                                        </p:tgtEl>
                                        <p:attrNameLst>
                                          <p:attrName>ppt_y</p:attrName>
                                        </p:attrNameLst>
                                      </p:cBhvr>
                                      <p:tavLst>
                                        <p:tav tm="0">
                                          <p:val>
                                            <p:strVal val="#ppt_y"/>
                                          </p:val>
                                        </p:tav>
                                        <p:tav tm="100000">
                                          <p:val>
                                            <p:strVal val="#ppt_y"/>
                                          </p:val>
                                        </p:tav>
                                      </p:tavLst>
                                    </p:anim>
                                    <p:anim calcmode="lin" valueType="num">
                                      <p:cBhvr>
                                        <p:cTn id="1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276351" y="1797050"/>
            <a:ext cx="3188208" cy="3901440"/>
            <a:chOff x="1276351" y="1797050"/>
            <a:chExt cx="3188208" cy="3901440"/>
          </a:xfrm>
        </p:grpSpPr>
        <p:pic>
          <p:nvPicPr>
            <p:cNvPr id="3" name="图片 2"/>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rot="20876902">
              <a:off x="1425654" y="2070566"/>
              <a:ext cx="2807582" cy="2807582"/>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a:ext>
              </a:extLst>
            </a:blip>
            <a:stretch>
              <a:fillRect/>
            </a:stretch>
          </p:blipFill>
          <p:spPr>
            <a:xfrm rot="20818683">
              <a:off x="1276351" y="1797050"/>
              <a:ext cx="3188208" cy="3901440"/>
            </a:xfrm>
            <a:prstGeom prst="rect">
              <a:avLst/>
            </a:prstGeom>
          </p:spPr>
        </p:pic>
      </p:grpSp>
      <p:grpSp>
        <p:nvGrpSpPr>
          <p:cNvPr id="5" name="组 4"/>
          <p:cNvGrpSpPr/>
          <p:nvPr/>
        </p:nvGrpSpPr>
        <p:grpSpPr>
          <a:xfrm>
            <a:off x="4629150" y="1968498"/>
            <a:ext cx="3188208" cy="3901440"/>
            <a:chOff x="4629150" y="1968498"/>
            <a:chExt cx="3188208" cy="3901440"/>
          </a:xfrm>
        </p:grpSpPr>
        <p:pic>
          <p:nvPicPr>
            <p:cNvPr id="6" name="图片 5"/>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rot="20747213">
              <a:off x="4717583" y="2207895"/>
              <a:ext cx="2884550" cy="2884550"/>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a:ext>
              </a:extLst>
            </a:blip>
            <a:stretch>
              <a:fillRect/>
            </a:stretch>
          </p:blipFill>
          <p:spPr>
            <a:xfrm rot="20818683">
              <a:off x="4629150" y="1968498"/>
              <a:ext cx="3188208" cy="3901440"/>
            </a:xfrm>
            <a:prstGeom prst="rect">
              <a:avLst/>
            </a:prstGeom>
          </p:spPr>
        </p:pic>
      </p:grpSp>
      <p:grpSp>
        <p:nvGrpSpPr>
          <p:cNvPr id="8" name="组 7"/>
          <p:cNvGrpSpPr/>
          <p:nvPr/>
        </p:nvGrpSpPr>
        <p:grpSpPr>
          <a:xfrm>
            <a:off x="7981951" y="1797051"/>
            <a:ext cx="3188208" cy="3901440"/>
            <a:chOff x="7981951" y="1797051"/>
            <a:chExt cx="3188208" cy="3901440"/>
          </a:xfrm>
        </p:grpSpPr>
        <p:pic>
          <p:nvPicPr>
            <p:cNvPr id="9" name="图片 8"/>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rot="20914367">
              <a:off x="8027948" y="2074842"/>
              <a:ext cx="2988631" cy="2988631"/>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a:ext>
              </a:extLst>
            </a:blip>
            <a:stretch>
              <a:fillRect/>
            </a:stretch>
          </p:blipFill>
          <p:spPr>
            <a:xfrm rot="20818683">
              <a:off x="7981951" y="1797051"/>
              <a:ext cx="3188208" cy="3901440"/>
            </a:xfrm>
            <a:prstGeom prst="rect">
              <a:avLst/>
            </a:prstGeom>
          </p:spPr>
        </p:pic>
      </p:grpSp>
      <p:sp>
        <p:nvSpPr>
          <p:cNvPr id="11" name="文本框 10"/>
          <p:cNvSpPr txBox="1"/>
          <p:nvPr/>
        </p:nvSpPr>
        <p:spPr>
          <a:xfrm rot="20727081">
            <a:off x="1865977" y="4909478"/>
            <a:ext cx="2646878" cy="461665"/>
          </a:xfrm>
          <a:prstGeom prst="rect">
            <a:avLst/>
          </a:prstGeom>
          <a:noFill/>
        </p:spPr>
        <p:txBody>
          <a:bodyPr wrap="none" rtlCol="0">
            <a:spAutoFit/>
          </a:bodyPr>
          <a:lstStyle/>
          <a:p>
            <a:r>
              <a:rPr kumimoji="1" lang="zh-CN" altLang="en-US" sz="2400" dirty="0">
                <a:solidFill>
                  <a:srgbClr val="6E251B"/>
                </a:solidFill>
                <a:latin typeface="微软雅黑" panose="020B0503020204020204" pitchFamily="34" charset="-122"/>
                <a:ea typeface="微软雅黑" panose="020B0503020204020204" pitchFamily="34" charset="-122"/>
                <a:cs typeface="Noto Sans S Chinese Medium" charset="-122"/>
              </a:rPr>
              <a:t>请在此处输入文本</a:t>
            </a:r>
          </a:p>
        </p:txBody>
      </p:sp>
      <p:sp>
        <p:nvSpPr>
          <p:cNvPr id="12" name="文本框 11"/>
          <p:cNvSpPr txBox="1"/>
          <p:nvPr/>
        </p:nvSpPr>
        <p:spPr>
          <a:xfrm rot="20727081">
            <a:off x="8582488" y="4890428"/>
            <a:ext cx="2646878" cy="461665"/>
          </a:xfrm>
          <a:prstGeom prst="rect">
            <a:avLst/>
          </a:prstGeom>
          <a:noFill/>
        </p:spPr>
        <p:txBody>
          <a:bodyPr wrap="none" rtlCol="0">
            <a:spAutoFit/>
          </a:bodyPr>
          <a:lstStyle/>
          <a:p>
            <a:r>
              <a:rPr kumimoji="1" lang="zh-CN" altLang="en-US" sz="2400" dirty="0">
                <a:solidFill>
                  <a:srgbClr val="6E251B"/>
                </a:solidFill>
                <a:latin typeface="微软雅黑" panose="020B0503020204020204" pitchFamily="34" charset="-122"/>
                <a:ea typeface="微软雅黑" panose="020B0503020204020204" pitchFamily="34" charset="-122"/>
                <a:cs typeface="Noto Sans S Chinese Medium" charset="-122"/>
              </a:rPr>
              <a:t>请在此处输入文本</a:t>
            </a:r>
          </a:p>
        </p:txBody>
      </p:sp>
      <p:sp>
        <p:nvSpPr>
          <p:cNvPr id="13" name="文本框 12"/>
          <p:cNvSpPr txBox="1"/>
          <p:nvPr/>
        </p:nvSpPr>
        <p:spPr>
          <a:xfrm rot="20727081">
            <a:off x="5211212" y="5019510"/>
            <a:ext cx="2646878" cy="461665"/>
          </a:xfrm>
          <a:prstGeom prst="rect">
            <a:avLst/>
          </a:prstGeom>
          <a:noFill/>
        </p:spPr>
        <p:txBody>
          <a:bodyPr wrap="none" rtlCol="0">
            <a:spAutoFit/>
          </a:bodyPr>
          <a:lstStyle/>
          <a:p>
            <a:r>
              <a:rPr kumimoji="1" lang="zh-CN" altLang="en-US" sz="2400" dirty="0">
                <a:solidFill>
                  <a:srgbClr val="6E251B"/>
                </a:solidFill>
                <a:latin typeface="微软雅黑" panose="020B0503020204020204" pitchFamily="34" charset="-122"/>
                <a:ea typeface="微软雅黑" panose="020B0503020204020204" pitchFamily="34" charset="-122"/>
                <a:cs typeface="Noto Sans S Chinese Medium" charset="-122"/>
              </a:rPr>
              <a:t>请在此处输入文本</a:t>
            </a:r>
          </a:p>
        </p:txBody>
      </p:sp>
      <p:sp>
        <p:nvSpPr>
          <p:cNvPr id="14" name="文本框 13"/>
          <p:cNvSpPr txBox="1"/>
          <p:nvPr/>
        </p:nvSpPr>
        <p:spPr>
          <a:xfrm>
            <a:off x="1730829" y="381000"/>
            <a:ext cx="2646878" cy="584775"/>
          </a:xfrm>
          <a:prstGeom prst="rect">
            <a:avLst/>
          </a:prstGeom>
          <a:noFill/>
        </p:spPr>
        <p:txBody>
          <a:bodyPr wrap="none" rtlCol="0">
            <a:spAutoFit/>
          </a:bodyPr>
          <a:lstStyle/>
          <a:p>
            <a:r>
              <a:rPr kumimoji="1" lang="zh-CN" altLang="en-US" sz="3200" dirty="0">
                <a:solidFill>
                  <a:srgbClr val="953324"/>
                </a:solidFill>
                <a:latin typeface="微软雅黑" panose="020B0503020204020204" pitchFamily="34" charset="-122"/>
                <a:ea typeface="微软雅黑" panose="020B0503020204020204" pitchFamily="34" charset="-122"/>
                <a:cs typeface="Noto Sans S Chinese Medium" charset="-122"/>
              </a:rPr>
              <a:t>感恩节故事会</a:t>
            </a:r>
          </a:p>
        </p:txBody>
      </p:sp>
    </p:spTree>
    <p:extLst>
      <p:ext uri="{BB962C8B-B14F-4D97-AF65-F5344CB8AC3E}">
        <p14:creationId xmlns:p14="http://schemas.microsoft.com/office/powerpoint/2010/main" val="1401260449"/>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5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6" decel="5000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1000" fill="hold"/>
                                        <p:tgtEl>
                                          <p:spTgt spid="5"/>
                                        </p:tgtEl>
                                        <p:attrNameLst>
                                          <p:attrName>ppt_x</p:attrName>
                                        </p:attrNameLst>
                                      </p:cBhvr>
                                      <p:tavLst>
                                        <p:tav tm="0">
                                          <p:val>
                                            <p:strVal val="1+#ppt_w/2"/>
                                          </p:val>
                                        </p:tav>
                                        <p:tav tm="100000">
                                          <p:val>
                                            <p:strVal val="#ppt_x"/>
                                          </p:val>
                                        </p:tav>
                                      </p:tavLst>
                                    </p:anim>
                                    <p:anim calcmode="lin" valueType="num">
                                      <p:cBhvr additive="base">
                                        <p:cTn id="13" dur="10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6" decel="5000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1000" fill="hold"/>
                                        <p:tgtEl>
                                          <p:spTgt spid="8"/>
                                        </p:tgtEl>
                                        <p:attrNameLst>
                                          <p:attrName>ppt_x</p:attrName>
                                        </p:attrNameLst>
                                      </p:cBhvr>
                                      <p:tavLst>
                                        <p:tav tm="0">
                                          <p:val>
                                            <p:strVal val="1+#ppt_w/2"/>
                                          </p:val>
                                        </p:tav>
                                        <p:tav tm="100000">
                                          <p:val>
                                            <p:strVal val="#ppt_x"/>
                                          </p:val>
                                        </p:tav>
                                      </p:tavLst>
                                    </p:anim>
                                    <p:anim calcmode="lin" valueType="num">
                                      <p:cBhvr additive="base">
                                        <p:cTn id="18" dur="10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4" decel="5000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1000" fill="hold"/>
                                        <p:tgtEl>
                                          <p:spTgt spid="11"/>
                                        </p:tgtEl>
                                        <p:attrNameLst>
                                          <p:attrName>ppt_x</p:attrName>
                                        </p:attrNameLst>
                                      </p:cBhvr>
                                      <p:tavLst>
                                        <p:tav tm="0">
                                          <p:val>
                                            <p:strVal val="#ppt_x"/>
                                          </p:val>
                                        </p:tav>
                                        <p:tav tm="100000">
                                          <p:val>
                                            <p:strVal val="#ppt_x"/>
                                          </p:val>
                                        </p:tav>
                                      </p:tavLst>
                                    </p:anim>
                                    <p:anim calcmode="lin" valueType="num">
                                      <p:cBhvr additive="base">
                                        <p:cTn id="23" dur="1000" fill="hold"/>
                                        <p:tgtEl>
                                          <p:spTgt spid="11"/>
                                        </p:tgtEl>
                                        <p:attrNameLst>
                                          <p:attrName>ppt_y</p:attrName>
                                        </p:attrNameLst>
                                      </p:cBhvr>
                                      <p:tavLst>
                                        <p:tav tm="0">
                                          <p:val>
                                            <p:strVal val="1+#ppt_h/2"/>
                                          </p:val>
                                        </p:tav>
                                        <p:tav tm="100000">
                                          <p:val>
                                            <p:strVal val="#ppt_y"/>
                                          </p:val>
                                        </p:tav>
                                      </p:tavLst>
                                    </p:anim>
                                  </p:childTnLst>
                                </p:cTn>
                              </p:par>
                              <p:par>
                                <p:cTn id="24" presetID="2" presetClass="entr" presetSubtype="4" decel="5000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1000" fill="hold"/>
                                        <p:tgtEl>
                                          <p:spTgt spid="13"/>
                                        </p:tgtEl>
                                        <p:attrNameLst>
                                          <p:attrName>ppt_x</p:attrName>
                                        </p:attrNameLst>
                                      </p:cBhvr>
                                      <p:tavLst>
                                        <p:tav tm="0">
                                          <p:val>
                                            <p:strVal val="#ppt_x"/>
                                          </p:val>
                                        </p:tav>
                                        <p:tav tm="100000">
                                          <p:val>
                                            <p:strVal val="#ppt_x"/>
                                          </p:val>
                                        </p:tav>
                                      </p:tavLst>
                                    </p:anim>
                                    <p:anim calcmode="lin" valueType="num">
                                      <p:cBhvr additive="base">
                                        <p:cTn id="27" dur="1000" fill="hold"/>
                                        <p:tgtEl>
                                          <p:spTgt spid="13"/>
                                        </p:tgtEl>
                                        <p:attrNameLst>
                                          <p:attrName>ppt_y</p:attrName>
                                        </p:attrNameLst>
                                      </p:cBhvr>
                                      <p:tavLst>
                                        <p:tav tm="0">
                                          <p:val>
                                            <p:strVal val="1+#ppt_h/2"/>
                                          </p:val>
                                        </p:tav>
                                        <p:tav tm="100000">
                                          <p:val>
                                            <p:strVal val="#ppt_y"/>
                                          </p:val>
                                        </p:tav>
                                      </p:tavLst>
                                    </p:anim>
                                  </p:childTnLst>
                                </p:cTn>
                              </p:par>
                              <p:par>
                                <p:cTn id="28" presetID="2" presetClass="entr" presetSubtype="4" decel="5000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1000" fill="hold"/>
                                        <p:tgtEl>
                                          <p:spTgt spid="12"/>
                                        </p:tgtEl>
                                        <p:attrNameLst>
                                          <p:attrName>ppt_x</p:attrName>
                                        </p:attrNameLst>
                                      </p:cBhvr>
                                      <p:tavLst>
                                        <p:tav tm="0">
                                          <p:val>
                                            <p:strVal val="#ppt_x"/>
                                          </p:val>
                                        </p:tav>
                                        <p:tav tm="100000">
                                          <p:val>
                                            <p:strVal val="#ppt_x"/>
                                          </p:val>
                                        </p:tav>
                                      </p:tavLst>
                                    </p:anim>
                                    <p:anim calcmode="lin" valueType="num">
                                      <p:cBhvr additive="base">
                                        <p:cTn id="31"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1042268" y="1652000"/>
            <a:ext cx="3388038" cy="1807566"/>
            <a:chOff x="1895707" y="1831751"/>
            <a:chExt cx="3388038" cy="1807566"/>
          </a:xfrm>
        </p:grpSpPr>
        <p:sp>
          <p:nvSpPr>
            <p:cNvPr id="3" name="Rounded Rectangle 4"/>
            <p:cNvSpPr/>
            <p:nvPr/>
          </p:nvSpPr>
          <p:spPr>
            <a:xfrm rot="2700000">
              <a:off x="3687304" y="2325363"/>
              <a:ext cx="1601357" cy="614134"/>
            </a:xfrm>
            <a:prstGeom prst="roundRect">
              <a:avLst>
                <a:gd name="adj" fmla="val 7044"/>
              </a:avLst>
            </a:prstGeom>
            <a:solidFill>
              <a:srgbClr val="FF6E0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rIns="91440" rtlCol="0" anchor="t"/>
            <a:lstStyle/>
            <a:p>
              <a:pPr algn="ctr"/>
              <a:endParaRPr lang="en-US" sz="1600" b="1" dirty="0">
                <a:latin typeface="Source Sans Pro" charset="0"/>
                <a:ea typeface="Source Sans Pro" charset="0"/>
                <a:cs typeface="Source Sans Pro" charset="0"/>
              </a:endParaRPr>
            </a:p>
          </p:txBody>
        </p:sp>
        <p:sp>
          <p:nvSpPr>
            <p:cNvPr id="4" name="Rounded Rectangle 5"/>
            <p:cNvSpPr/>
            <p:nvPr/>
          </p:nvSpPr>
          <p:spPr>
            <a:xfrm rot="18900000">
              <a:off x="3682388" y="3025183"/>
              <a:ext cx="1601357" cy="614134"/>
            </a:xfrm>
            <a:prstGeom prst="roundRect">
              <a:avLst>
                <a:gd name="adj" fmla="val 7044"/>
              </a:avLst>
            </a:prstGeom>
            <a:solidFill>
              <a:srgbClr val="FF6E0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rIns="91440" rtlCol="0" anchor="t"/>
            <a:lstStyle/>
            <a:p>
              <a:pPr algn="ctr"/>
              <a:endParaRPr lang="en-US" sz="1600" b="1" dirty="0">
                <a:latin typeface="Source Sans Pro" charset="0"/>
                <a:ea typeface="Source Sans Pro" charset="0"/>
                <a:cs typeface="Source Sans Pro" charset="0"/>
              </a:endParaRPr>
            </a:p>
          </p:txBody>
        </p:sp>
        <p:sp>
          <p:nvSpPr>
            <p:cNvPr id="5" name="Rounded Rectangle 6"/>
            <p:cNvSpPr/>
            <p:nvPr/>
          </p:nvSpPr>
          <p:spPr>
            <a:xfrm>
              <a:off x="1895707" y="2684256"/>
              <a:ext cx="2928405" cy="614134"/>
            </a:xfrm>
            <a:prstGeom prst="roundRect">
              <a:avLst>
                <a:gd name="adj" fmla="val 7044"/>
              </a:avLst>
            </a:prstGeom>
            <a:solidFill>
              <a:srgbClr val="FF6E0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rIns="91440" rtlCol="0" anchor="ctr"/>
            <a:lstStyle/>
            <a:p>
              <a:r>
                <a:rPr lang="en-US" sz="1600" b="1" dirty="0">
                  <a:latin typeface="Source Sans Pro" charset="0"/>
                  <a:ea typeface="Source Sans Pro" charset="0"/>
                  <a:cs typeface="Source Sans Pro" charset="0"/>
                </a:rPr>
                <a:t>Sample Text</a:t>
              </a:r>
            </a:p>
          </p:txBody>
        </p:sp>
        <p:sp>
          <p:nvSpPr>
            <p:cNvPr id="6" name="Freeform 7"/>
            <p:cNvSpPr/>
            <p:nvPr/>
          </p:nvSpPr>
          <p:spPr>
            <a:xfrm>
              <a:off x="4483067" y="2632430"/>
              <a:ext cx="706987" cy="706988"/>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 fmla="*/ 1433441 w 4116165"/>
                <a:gd name="connsiteY0" fmla="*/ 1003242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688860 w 4116165"/>
                <a:gd name="connsiteY8" fmla="*/ 0 h 3497531"/>
                <a:gd name="connsiteX9" fmla="*/ 739322 w 4116165"/>
                <a:gd name="connsiteY9" fmla="*/ 20901 h 3497531"/>
                <a:gd name="connsiteX10" fmla="*/ 1356818 w 4116165"/>
                <a:gd name="connsiteY10" fmla="*/ 638398 h 3497531"/>
                <a:gd name="connsiteX11" fmla="*/ 1356818 w 4116165"/>
                <a:gd name="connsiteY11" fmla="*/ 739322 h 3497531"/>
                <a:gd name="connsiteX12" fmla="*/ 739322 w 4116165"/>
                <a:gd name="connsiteY12" fmla="*/ 1356819 h 3497531"/>
                <a:gd name="connsiteX13" fmla="*/ 638398 w 4116165"/>
                <a:gd name="connsiteY13" fmla="*/ 1356819 h 3497531"/>
                <a:gd name="connsiteX14" fmla="*/ 20901 w 4116165"/>
                <a:gd name="connsiteY14" fmla="*/ 739322 h 3497531"/>
                <a:gd name="connsiteX15" fmla="*/ 20901 w 4116165"/>
                <a:gd name="connsiteY15" fmla="*/ 638398 h 3497531"/>
                <a:gd name="connsiteX16" fmla="*/ 638398 w 4116165"/>
                <a:gd name="connsiteY16" fmla="*/ 20901 h 3497531"/>
                <a:gd name="connsiteX17" fmla="*/ 688860 w 4116165"/>
                <a:gd name="connsiteY17" fmla="*/ 0 h 3497531"/>
                <a:gd name="connsiteX0" fmla="*/ 1433441 w 4116165"/>
                <a:gd name="connsiteY0" fmla="*/ 3309096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688860 w 4116165"/>
                <a:gd name="connsiteY7" fmla="*/ 0 h 3497531"/>
                <a:gd name="connsiteX8" fmla="*/ 739322 w 4116165"/>
                <a:gd name="connsiteY8" fmla="*/ 20901 h 3497531"/>
                <a:gd name="connsiteX9" fmla="*/ 1356818 w 4116165"/>
                <a:gd name="connsiteY9" fmla="*/ 638398 h 3497531"/>
                <a:gd name="connsiteX10" fmla="*/ 1356818 w 4116165"/>
                <a:gd name="connsiteY10" fmla="*/ 739322 h 3497531"/>
                <a:gd name="connsiteX11" fmla="*/ 739322 w 4116165"/>
                <a:gd name="connsiteY11" fmla="*/ 1356819 h 3497531"/>
                <a:gd name="connsiteX12" fmla="*/ 638398 w 4116165"/>
                <a:gd name="connsiteY12" fmla="*/ 1356819 h 3497531"/>
                <a:gd name="connsiteX13" fmla="*/ 20901 w 4116165"/>
                <a:gd name="connsiteY13" fmla="*/ 739322 h 3497531"/>
                <a:gd name="connsiteX14" fmla="*/ 20901 w 4116165"/>
                <a:gd name="connsiteY14" fmla="*/ 638398 h 3497531"/>
                <a:gd name="connsiteX15" fmla="*/ 638398 w 4116165"/>
                <a:gd name="connsiteY15" fmla="*/ 20901 h 3497531"/>
                <a:gd name="connsiteX16" fmla="*/ 688860 w 4116165"/>
                <a:gd name="connsiteY16" fmla="*/ 0 h 3497531"/>
                <a:gd name="connsiteX0" fmla="*/ 1433441 w 4116165"/>
                <a:gd name="connsiteY0" fmla="*/ 3309096 h 3497531"/>
                <a:gd name="connsiteX1" fmla="*/ 4116165 w 4116165"/>
                <a:gd name="connsiteY1" fmla="*/ 1003242 h 3497531"/>
                <a:gd name="connsiteX2" fmla="*/ 4116165 w 4116165"/>
                <a:gd name="connsiteY2" fmla="*/ 3309096 h 3497531"/>
                <a:gd name="connsiteX3" fmla="*/ 3927730 w 4116165"/>
                <a:gd name="connsiteY3" fmla="*/ 3497531 h 3497531"/>
                <a:gd name="connsiteX4" fmla="*/ 1621876 w 4116165"/>
                <a:gd name="connsiteY4" fmla="*/ 3497531 h 3497531"/>
                <a:gd name="connsiteX5" fmla="*/ 1433441 w 4116165"/>
                <a:gd name="connsiteY5" fmla="*/ 3309096 h 3497531"/>
                <a:gd name="connsiteX6" fmla="*/ 688860 w 4116165"/>
                <a:gd name="connsiteY6" fmla="*/ 0 h 3497531"/>
                <a:gd name="connsiteX7" fmla="*/ 739322 w 4116165"/>
                <a:gd name="connsiteY7" fmla="*/ 20901 h 3497531"/>
                <a:gd name="connsiteX8" fmla="*/ 1356818 w 4116165"/>
                <a:gd name="connsiteY8" fmla="*/ 638398 h 3497531"/>
                <a:gd name="connsiteX9" fmla="*/ 1356818 w 4116165"/>
                <a:gd name="connsiteY9" fmla="*/ 739322 h 3497531"/>
                <a:gd name="connsiteX10" fmla="*/ 739322 w 4116165"/>
                <a:gd name="connsiteY10" fmla="*/ 1356819 h 3497531"/>
                <a:gd name="connsiteX11" fmla="*/ 638398 w 4116165"/>
                <a:gd name="connsiteY11" fmla="*/ 1356819 h 3497531"/>
                <a:gd name="connsiteX12" fmla="*/ 20901 w 4116165"/>
                <a:gd name="connsiteY12" fmla="*/ 739322 h 3497531"/>
                <a:gd name="connsiteX13" fmla="*/ 20901 w 4116165"/>
                <a:gd name="connsiteY13" fmla="*/ 638398 h 3497531"/>
                <a:gd name="connsiteX14" fmla="*/ 638398 w 4116165"/>
                <a:gd name="connsiteY14" fmla="*/ 20901 h 3497531"/>
                <a:gd name="connsiteX15" fmla="*/ 688860 w 4116165"/>
                <a:gd name="connsiteY15" fmla="*/ 0 h 3497531"/>
                <a:gd name="connsiteX0" fmla="*/ 1433441 w 4116165"/>
                <a:gd name="connsiteY0" fmla="*/ 3309096 h 3497531"/>
                <a:gd name="connsiteX1" fmla="*/ 4116165 w 4116165"/>
                <a:gd name="connsiteY1" fmla="*/ 3309096 h 3497531"/>
                <a:gd name="connsiteX2" fmla="*/ 3927730 w 4116165"/>
                <a:gd name="connsiteY2" fmla="*/ 3497531 h 3497531"/>
                <a:gd name="connsiteX3" fmla="*/ 1621876 w 4116165"/>
                <a:gd name="connsiteY3" fmla="*/ 3497531 h 3497531"/>
                <a:gd name="connsiteX4" fmla="*/ 1433441 w 4116165"/>
                <a:gd name="connsiteY4" fmla="*/ 3309096 h 3497531"/>
                <a:gd name="connsiteX5" fmla="*/ 688860 w 4116165"/>
                <a:gd name="connsiteY5" fmla="*/ 0 h 3497531"/>
                <a:gd name="connsiteX6" fmla="*/ 739322 w 4116165"/>
                <a:gd name="connsiteY6" fmla="*/ 20901 h 3497531"/>
                <a:gd name="connsiteX7" fmla="*/ 1356818 w 4116165"/>
                <a:gd name="connsiteY7" fmla="*/ 638398 h 3497531"/>
                <a:gd name="connsiteX8" fmla="*/ 1356818 w 4116165"/>
                <a:gd name="connsiteY8" fmla="*/ 739322 h 3497531"/>
                <a:gd name="connsiteX9" fmla="*/ 739322 w 4116165"/>
                <a:gd name="connsiteY9" fmla="*/ 1356819 h 3497531"/>
                <a:gd name="connsiteX10" fmla="*/ 638398 w 4116165"/>
                <a:gd name="connsiteY10" fmla="*/ 1356819 h 3497531"/>
                <a:gd name="connsiteX11" fmla="*/ 20901 w 4116165"/>
                <a:gd name="connsiteY11" fmla="*/ 739322 h 3497531"/>
                <a:gd name="connsiteX12" fmla="*/ 20901 w 4116165"/>
                <a:gd name="connsiteY12" fmla="*/ 638398 h 3497531"/>
                <a:gd name="connsiteX13" fmla="*/ 638398 w 4116165"/>
                <a:gd name="connsiteY13" fmla="*/ 20901 h 3497531"/>
                <a:gd name="connsiteX14" fmla="*/ 688860 w 4116165"/>
                <a:gd name="connsiteY14" fmla="*/ 0 h 3497531"/>
                <a:gd name="connsiteX0" fmla="*/ 1433441 w 3927730"/>
                <a:gd name="connsiteY0" fmla="*/ 3309096 h 3497531"/>
                <a:gd name="connsiteX1" fmla="*/ 3927730 w 3927730"/>
                <a:gd name="connsiteY1" fmla="*/ 3497531 h 3497531"/>
                <a:gd name="connsiteX2" fmla="*/ 1621876 w 3927730"/>
                <a:gd name="connsiteY2" fmla="*/ 3497531 h 3497531"/>
                <a:gd name="connsiteX3" fmla="*/ 1433441 w 3927730"/>
                <a:gd name="connsiteY3" fmla="*/ 3309096 h 3497531"/>
                <a:gd name="connsiteX4" fmla="*/ 688860 w 3927730"/>
                <a:gd name="connsiteY4" fmla="*/ 0 h 3497531"/>
                <a:gd name="connsiteX5" fmla="*/ 739322 w 3927730"/>
                <a:gd name="connsiteY5" fmla="*/ 20901 h 3497531"/>
                <a:gd name="connsiteX6" fmla="*/ 1356818 w 3927730"/>
                <a:gd name="connsiteY6" fmla="*/ 638398 h 3497531"/>
                <a:gd name="connsiteX7" fmla="*/ 1356818 w 3927730"/>
                <a:gd name="connsiteY7" fmla="*/ 739322 h 3497531"/>
                <a:gd name="connsiteX8" fmla="*/ 739322 w 3927730"/>
                <a:gd name="connsiteY8" fmla="*/ 1356819 h 3497531"/>
                <a:gd name="connsiteX9" fmla="*/ 638398 w 3927730"/>
                <a:gd name="connsiteY9" fmla="*/ 1356819 h 3497531"/>
                <a:gd name="connsiteX10" fmla="*/ 20901 w 3927730"/>
                <a:gd name="connsiteY10" fmla="*/ 739322 h 3497531"/>
                <a:gd name="connsiteX11" fmla="*/ 20901 w 3927730"/>
                <a:gd name="connsiteY11" fmla="*/ 638398 h 3497531"/>
                <a:gd name="connsiteX12" fmla="*/ 638398 w 3927730"/>
                <a:gd name="connsiteY12" fmla="*/ 20901 h 3497531"/>
                <a:gd name="connsiteX13" fmla="*/ 688860 w 3927730"/>
                <a:gd name="connsiteY13" fmla="*/ 0 h 3497531"/>
                <a:gd name="connsiteX0" fmla="*/ 1433441 w 1621876"/>
                <a:gd name="connsiteY0" fmla="*/ 3309096 h 3497531"/>
                <a:gd name="connsiteX1" fmla="*/ 1621876 w 1621876"/>
                <a:gd name="connsiteY1" fmla="*/ 3497531 h 3497531"/>
                <a:gd name="connsiteX2" fmla="*/ 1433441 w 1621876"/>
                <a:gd name="connsiteY2" fmla="*/ 3309096 h 3497531"/>
                <a:gd name="connsiteX3" fmla="*/ 688860 w 1621876"/>
                <a:gd name="connsiteY3" fmla="*/ 0 h 3497531"/>
                <a:gd name="connsiteX4" fmla="*/ 739322 w 1621876"/>
                <a:gd name="connsiteY4" fmla="*/ 20901 h 3497531"/>
                <a:gd name="connsiteX5" fmla="*/ 1356818 w 1621876"/>
                <a:gd name="connsiteY5" fmla="*/ 638398 h 3497531"/>
                <a:gd name="connsiteX6" fmla="*/ 1356818 w 1621876"/>
                <a:gd name="connsiteY6" fmla="*/ 739322 h 3497531"/>
                <a:gd name="connsiteX7" fmla="*/ 739322 w 1621876"/>
                <a:gd name="connsiteY7" fmla="*/ 1356819 h 3497531"/>
                <a:gd name="connsiteX8" fmla="*/ 638398 w 1621876"/>
                <a:gd name="connsiteY8" fmla="*/ 1356819 h 3497531"/>
                <a:gd name="connsiteX9" fmla="*/ 20901 w 1621876"/>
                <a:gd name="connsiteY9" fmla="*/ 739322 h 3497531"/>
                <a:gd name="connsiteX10" fmla="*/ 20901 w 1621876"/>
                <a:gd name="connsiteY10" fmla="*/ 638398 h 3497531"/>
                <a:gd name="connsiteX11" fmla="*/ 638398 w 1621876"/>
                <a:gd name="connsiteY11" fmla="*/ 20901 h 3497531"/>
                <a:gd name="connsiteX12" fmla="*/ 688860 w 1621876"/>
                <a:gd name="connsiteY12" fmla="*/ 0 h 3497531"/>
                <a:gd name="connsiteX0" fmla="*/ 688860 w 1377719"/>
                <a:gd name="connsiteY0" fmla="*/ 0 h 1377720"/>
                <a:gd name="connsiteX1" fmla="*/ 739322 w 1377719"/>
                <a:gd name="connsiteY1" fmla="*/ 20901 h 1377720"/>
                <a:gd name="connsiteX2" fmla="*/ 1356818 w 1377719"/>
                <a:gd name="connsiteY2" fmla="*/ 638398 h 1377720"/>
                <a:gd name="connsiteX3" fmla="*/ 1356818 w 1377719"/>
                <a:gd name="connsiteY3" fmla="*/ 739322 h 1377720"/>
                <a:gd name="connsiteX4" fmla="*/ 739322 w 1377719"/>
                <a:gd name="connsiteY4" fmla="*/ 1356819 h 1377720"/>
                <a:gd name="connsiteX5" fmla="*/ 638398 w 1377719"/>
                <a:gd name="connsiteY5" fmla="*/ 1356819 h 1377720"/>
                <a:gd name="connsiteX6" fmla="*/ 20901 w 1377719"/>
                <a:gd name="connsiteY6" fmla="*/ 739322 h 1377720"/>
                <a:gd name="connsiteX7" fmla="*/ 20901 w 1377719"/>
                <a:gd name="connsiteY7" fmla="*/ 638398 h 1377720"/>
                <a:gd name="connsiteX8" fmla="*/ 638398 w 1377719"/>
                <a:gd name="connsiteY8" fmla="*/ 20901 h 1377720"/>
                <a:gd name="connsiteX9" fmla="*/ 688860 w 1377719"/>
                <a:gd name="connsiteY9" fmla="*/ 0 h 137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rgbClr val="D65C09"/>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b="1" dirty="0">
                  <a:latin typeface="Source Sans Pro" charset="0"/>
                  <a:ea typeface="Source Sans Pro" charset="0"/>
                  <a:cs typeface="Source Sans Pro" charset="0"/>
                </a:rPr>
                <a:t>01</a:t>
              </a:r>
            </a:p>
          </p:txBody>
        </p:sp>
      </p:grpSp>
      <p:grpSp>
        <p:nvGrpSpPr>
          <p:cNvPr id="7" name="Group 8"/>
          <p:cNvGrpSpPr/>
          <p:nvPr/>
        </p:nvGrpSpPr>
        <p:grpSpPr>
          <a:xfrm>
            <a:off x="3634543" y="2604667"/>
            <a:ext cx="4099526" cy="2187155"/>
            <a:chOff x="1895707" y="1831751"/>
            <a:chExt cx="3388038" cy="1807566"/>
          </a:xfrm>
        </p:grpSpPr>
        <p:sp>
          <p:nvSpPr>
            <p:cNvPr id="8" name="Rounded Rectangle 9"/>
            <p:cNvSpPr/>
            <p:nvPr/>
          </p:nvSpPr>
          <p:spPr>
            <a:xfrm rot="2700000">
              <a:off x="3687304" y="2325363"/>
              <a:ext cx="1601357" cy="614134"/>
            </a:xfrm>
            <a:prstGeom prst="roundRect">
              <a:avLst>
                <a:gd name="adj" fmla="val 7044"/>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rIns="91440" rtlCol="0" anchor="t"/>
            <a:lstStyle/>
            <a:p>
              <a:pPr algn="ctr"/>
              <a:endParaRPr lang="en-US" sz="1600" b="1" dirty="0">
                <a:latin typeface="Source Sans Pro" charset="0"/>
                <a:ea typeface="Source Sans Pro" charset="0"/>
                <a:cs typeface="Source Sans Pro" charset="0"/>
              </a:endParaRPr>
            </a:p>
          </p:txBody>
        </p:sp>
        <p:sp>
          <p:nvSpPr>
            <p:cNvPr id="9" name="Rounded Rectangle 10"/>
            <p:cNvSpPr/>
            <p:nvPr/>
          </p:nvSpPr>
          <p:spPr>
            <a:xfrm rot="18900000">
              <a:off x="3682388" y="3025183"/>
              <a:ext cx="1601357" cy="614134"/>
            </a:xfrm>
            <a:prstGeom prst="roundRect">
              <a:avLst>
                <a:gd name="adj" fmla="val 7044"/>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rIns="91440" rtlCol="0" anchor="t"/>
            <a:lstStyle/>
            <a:p>
              <a:pPr algn="ctr"/>
              <a:endParaRPr lang="en-US" sz="1600" b="1" dirty="0">
                <a:latin typeface="Source Sans Pro" charset="0"/>
                <a:ea typeface="Source Sans Pro" charset="0"/>
                <a:cs typeface="Source Sans Pro" charset="0"/>
              </a:endParaRPr>
            </a:p>
          </p:txBody>
        </p:sp>
        <p:sp>
          <p:nvSpPr>
            <p:cNvPr id="10" name="Rounded Rectangle 11"/>
            <p:cNvSpPr/>
            <p:nvPr/>
          </p:nvSpPr>
          <p:spPr>
            <a:xfrm>
              <a:off x="1895707" y="2684256"/>
              <a:ext cx="2928405" cy="614134"/>
            </a:xfrm>
            <a:prstGeom prst="roundRect">
              <a:avLst>
                <a:gd name="adj" fmla="val 7044"/>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rIns="91440" rtlCol="0" anchor="ctr"/>
            <a:lstStyle/>
            <a:p>
              <a:r>
                <a:rPr lang="en-US" sz="1600" b="1" dirty="0">
                  <a:latin typeface="Source Sans Pro" charset="0"/>
                  <a:ea typeface="Source Sans Pro" charset="0"/>
                  <a:cs typeface="Source Sans Pro" charset="0"/>
                </a:rPr>
                <a:t>Sample Text</a:t>
              </a:r>
            </a:p>
          </p:txBody>
        </p:sp>
        <p:sp>
          <p:nvSpPr>
            <p:cNvPr id="11" name="Freeform 12"/>
            <p:cNvSpPr/>
            <p:nvPr/>
          </p:nvSpPr>
          <p:spPr>
            <a:xfrm>
              <a:off x="4483067" y="2632430"/>
              <a:ext cx="706987" cy="706988"/>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 fmla="*/ 1433441 w 4116165"/>
                <a:gd name="connsiteY0" fmla="*/ 1003242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688860 w 4116165"/>
                <a:gd name="connsiteY8" fmla="*/ 0 h 3497531"/>
                <a:gd name="connsiteX9" fmla="*/ 739322 w 4116165"/>
                <a:gd name="connsiteY9" fmla="*/ 20901 h 3497531"/>
                <a:gd name="connsiteX10" fmla="*/ 1356818 w 4116165"/>
                <a:gd name="connsiteY10" fmla="*/ 638398 h 3497531"/>
                <a:gd name="connsiteX11" fmla="*/ 1356818 w 4116165"/>
                <a:gd name="connsiteY11" fmla="*/ 739322 h 3497531"/>
                <a:gd name="connsiteX12" fmla="*/ 739322 w 4116165"/>
                <a:gd name="connsiteY12" fmla="*/ 1356819 h 3497531"/>
                <a:gd name="connsiteX13" fmla="*/ 638398 w 4116165"/>
                <a:gd name="connsiteY13" fmla="*/ 1356819 h 3497531"/>
                <a:gd name="connsiteX14" fmla="*/ 20901 w 4116165"/>
                <a:gd name="connsiteY14" fmla="*/ 739322 h 3497531"/>
                <a:gd name="connsiteX15" fmla="*/ 20901 w 4116165"/>
                <a:gd name="connsiteY15" fmla="*/ 638398 h 3497531"/>
                <a:gd name="connsiteX16" fmla="*/ 638398 w 4116165"/>
                <a:gd name="connsiteY16" fmla="*/ 20901 h 3497531"/>
                <a:gd name="connsiteX17" fmla="*/ 688860 w 4116165"/>
                <a:gd name="connsiteY17" fmla="*/ 0 h 3497531"/>
                <a:gd name="connsiteX0" fmla="*/ 1433441 w 4116165"/>
                <a:gd name="connsiteY0" fmla="*/ 3309096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688860 w 4116165"/>
                <a:gd name="connsiteY7" fmla="*/ 0 h 3497531"/>
                <a:gd name="connsiteX8" fmla="*/ 739322 w 4116165"/>
                <a:gd name="connsiteY8" fmla="*/ 20901 h 3497531"/>
                <a:gd name="connsiteX9" fmla="*/ 1356818 w 4116165"/>
                <a:gd name="connsiteY9" fmla="*/ 638398 h 3497531"/>
                <a:gd name="connsiteX10" fmla="*/ 1356818 w 4116165"/>
                <a:gd name="connsiteY10" fmla="*/ 739322 h 3497531"/>
                <a:gd name="connsiteX11" fmla="*/ 739322 w 4116165"/>
                <a:gd name="connsiteY11" fmla="*/ 1356819 h 3497531"/>
                <a:gd name="connsiteX12" fmla="*/ 638398 w 4116165"/>
                <a:gd name="connsiteY12" fmla="*/ 1356819 h 3497531"/>
                <a:gd name="connsiteX13" fmla="*/ 20901 w 4116165"/>
                <a:gd name="connsiteY13" fmla="*/ 739322 h 3497531"/>
                <a:gd name="connsiteX14" fmla="*/ 20901 w 4116165"/>
                <a:gd name="connsiteY14" fmla="*/ 638398 h 3497531"/>
                <a:gd name="connsiteX15" fmla="*/ 638398 w 4116165"/>
                <a:gd name="connsiteY15" fmla="*/ 20901 h 3497531"/>
                <a:gd name="connsiteX16" fmla="*/ 688860 w 4116165"/>
                <a:gd name="connsiteY16" fmla="*/ 0 h 3497531"/>
                <a:gd name="connsiteX0" fmla="*/ 1433441 w 4116165"/>
                <a:gd name="connsiteY0" fmla="*/ 3309096 h 3497531"/>
                <a:gd name="connsiteX1" fmla="*/ 4116165 w 4116165"/>
                <a:gd name="connsiteY1" fmla="*/ 1003242 h 3497531"/>
                <a:gd name="connsiteX2" fmla="*/ 4116165 w 4116165"/>
                <a:gd name="connsiteY2" fmla="*/ 3309096 h 3497531"/>
                <a:gd name="connsiteX3" fmla="*/ 3927730 w 4116165"/>
                <a:gd name="connsiteY3" fmla="*/ 3497531 h 3497531"/>
                <a:gd name="connsiteX4" fmla="*/ 1621876 w 4116165"/>
                <a:gd name="connsiteY4" fmla="*/ 3497531 h 3497531"/>
                <a:gd name="connsiteX5" fmla="*/ 1433441 w 4116165"/>
                <a:gd name="connsiteY5" fmla="*/ 3309096 h 3497531"/>
                <a:gd name="connsiteX6" fmla="*/ 688860 w 4116165"/>
                <a:gd name="connsiteY6" fmla="*/ 0 h 3497531"/>
                <a:gd name="connsiteX7" fmla="*/ 739322 w 4116165"/>
                <a:gd name="connsiteY7" fmla="*/ 20901 h 3497531"/>
                <a:gd name="connsiteX8" fmla="*/ 1356818 w 4116165"/>
                <a:gd name="connsiteY8" fmla="*/ 638398 h 3497531"/>
                <a:gd name="connsiteX9" fmla="*/ 1356818 w 4116165"/>
                <a:gd name="connsiteY9" fmla="*/ 739322 h 3497531"/>
                <a:gd name="connsiteX10" fmla="*/ 739322 w 4116165"/>
                <a:gd name="connsiteY10" fmla="*/ 1356819 h 3497531"/>
                <a:gd name="connsiteX11" fmla="*/ 638398 w 4116165"/>
                <a:gd name="connsiteY11" fmla="*/ 1356819 h 3497531"/>
                <a:gd name="connsiteX12" fmla="*/ 20901 w 4116165"/>
                <a:gd name="connsiteY12" fmla="*/ 739322 h 3497531"/>
                <a:gd name="connsiteX13" fmla="*/ 20901 w 4116165"/>
                <a:gd name="connsiteY13" fmla="*/ 638398 h 3497531"/>
                <a:gd name="connsiteX14" fmla="*/ 638398 w 4116165"/>
                <a:gd name="connsiteY14" fmla="*/ 20901 h 3497531"/>
                <a:gd name="connsiteX15" fmla="*/ 688860 w 4116165"/>
                <a:gd name="connsiteY15" fmla="*/ 0 h 3497531"/>
                <a:gd name="connsiteX0" fmla="*/ 1433441 w 4116165"/>
                <a:gd name="connsiteY0" fmla="*/ 3309096 h 3497531"/>
                <a:gd name="connsiteX1" fmla="*/ 4116165 w 4116165"/>
                <a:gd name="connsiteY1" fmla="*/ 3309096 h 3497531"/>
                <a:gd name="connsiteX2" fmla="*/ 3927730 w 4116165"/>
                <a:gd name="connsiteY2" fmla="*/ 3497531 h 3497531"/>
                <a:gd name="connsiteX3" fmla="*/ 1621876 w 4116165"/>
                <a:gd name="connsiteY3" fmla="*/ 3497531 h 3497531"/>
                <a:gd name="connsiteX4" fmla="*/ 1433441 w 4116165"/>
                <a:gd name="connsiteY4" fmla="*/ 3309096 h 3497531"/>
                <a:gd name="connsiteX5" fmla="*/ 688860 w 4116165"/>
                <a:gd name="connsiteY5" fmla="*/ 0 h 3497531"/>
                <a:gd name="connsiteX6" fmla="*/ 739322 w 4116165"/>
                <a:gd name="connsiteY6" fmla="*/ 20901 h 3497531"/>
                <a:gd name="connsiteX7" fmla="*/ 1356818 w 4116165"/>
                <a:gd name="connsiteY7" fmla="*/ 638398 h 3497531"/>
                <a:gd name="connsiteX8" fmla="*/ 1356818 w 4116165"/>
                <a:gd name="connsiteY8" fmla="*/ 739322 h 3497531"/>
                <a:gd name="connsiteX9" fmla="*/ 739322 w 4116165"/>
                <a:gd name="connsiteY9" fmla="*/ 1356819 h 3497531"/>
                <a:gd name="connsiteX10" fmla="*/ 638398 w 4116165"/>
                <a:gd name="connsiteY10" fmla="*/ 1356819 h 3497531"/>
                <a:gd name="connsiteX11" fmla="*/ 20901 w 4116165"/>
                <a:gd name="connsiteY11" fmla="*/ 739322 h 3497531"/>
                <a:gd name="connsiteX12" fmla="*/ 20901 w 4116165"/>
                <a:gd name="connsiteY12" fmla="*/ 638398 h 3497531"/>
                <a:gd name="connsiteX13" fmla="*/ 638398 w 4116165"/>
                <a:gd name="connsiteY13" fmla="*/ 20901 h 3497531"/>
                <a:gd name="connsiteX14" fmla="*/ 688860 w 4116165"/>
                <a:gd name="connsiteY14" fmla="*/ 0 h 3497531"/>
                <a:gd name="connsiteX0" fmla="*/ 1433441 w 3927730"/>
                <a:gd name="connsiteY0" fmla="*/ 3309096 h 3497531"/>
                <a:gd name="connsiteX1" fmla="*/ 3927730 w 3927730"/>
                <a:gd name="connsiteY1" fmla="*/ 3497531 h 3497531"/>
                <a:gd name="connsiteX2" fmla="*/ 1621876 w 3927730"/>
                <a:gd name="connsiteY2" fmla="*/ 3497531 h 3497531"/>
                <a:gd name="connsiteX3" fmla="*/ 1433441 w 3927730"/>
                <a:gd name="connsiteY3" fmla="*/ 3309096 h 3497531"/>
                <a:gd name="connsiteX4" fmla="*/ 688860 w 3927730"/>
                <a:gd name="connsiteY4" fmla="*/ 0 h 3497531"/>
                <a:gd name="connsiteX5" fmla="*/ 739322 w 3927730"/>
                <a:gd name="connsiteY5" fmla="*/ 20901 h 3497531"/>
                <a:gd name="connsiteX6" fmla="*/ 1356818 w 3927730"/>
                <a:gd name="connsiteY6" fmla="*/ 638398 h 3497531"/>
                <a:gd name="connsiteX7" fmla="*/ 1356818 w 3927730"/>
                <a:gd name="connsiteY7" fmla="*/ 739322 h 3497531"/>
                <a:gd name="connsiteX8" fmla="*/ 739322 w 3927730"/>
                <a:gd name="connsiteY8" fmla="*/ 1356819 h 3497531"/>
                <a:gd name="connsiteX9" fmla="*/ 638398 w 3927730"/>
                <a:gd name="connsiteY9" fmla="*/ 1356819 h 3497531"/>
                <a:gd name="connsiteX10" fmla="*/ 20901 w 3927730"/>
                <a:gd name="connsiteY10" fmla="*/ 739322 h 3497531"/>
                <a:gd name="connsiteX11" fmla="*/ 20901 w 3927730"/>
                <a:gd name="connsiteY11" fmla="*/ 638398 h 3497531"/>
                <a:gd name="connsiteX12" fmla="*/ 638398 w 3927730"/>
                <a:gd name="connsiteY12" fmla="*/ 20901 h 3497531"/>
                <a:gd name="connsiteX13" fmla="*/ 688860 w 3927730"/>
                <a:gd name="connsiteY13" fmla="*/ 0 h 3497531"/>
                <a:gd name="connsiteX0" fmla="*/ 1433441 w 1621876"/>
                <a:gd name="connsiteY0" fmla="*/ 3309096 h 3497531"/>
                <a:gd name="connsiteX1" fmla="*/ 1621876 w 1621876"/>
                <a:gd name="connsiteY1" fmla="*/ 3497531 h 3497531"/>
                <a:gd name="connsiteX2" fmla="*/ 1433441 w 1621876"/>
                <a:gd name="connsiteY2" fmla="*/ 3309096 h 3497531"/>
                <a:gd name="connsiteX3" fmla="*/ 688860 w 1621876"/>
                <a:gd name="connsiteY3" fmla="*/ 0 h 3497531"/>
                <a:gd name="connsiteX4" fmla="*/ 739322 w 1621876"/>
                <a:gd name="connsiteY4" fmla="*/ 20901 h 3497531"/>
                <a:gd name="connsiteX5" fmla="*/ 1356818 w 1621876"/>
                <a:gd name="connsiteY5" fmla="*/ 638398 h 3497531"/>
                <a:gd name="connsiteX6" fmla="*/ 1356818 w 1621876"/>
                <a:gd name="connsiteY6" fmla="*/ 739322 h 3497531"/>
                <a:gd name="connsiteX7" fmla="*/ 739322 w 1621876"/>
                <a:gd name="connsiteY7" fmla="*/ 1356819 h 3497531"/>
                <a:gd name="connsiteX8" fmla="*/ 638398 w 1621876"/>
                <a:gd name="connsiteY8" fmla="*/ 1356819 h 3497531"/>
                <a:gd name="connsiteX9" fmla="*/ 20901 w 1621876"/>
                <a:gd name="connsiteY9" fmla="*/ 739322 h 3497531"/>
                <a:gd name="connsiteX10" fmla="*/ 20901 w 1621876"/>
                <a:gd name="connsiteY10" fmla="*/ 638398 h 3497531"/>
                <a:gd name="connsiteX11" fmla="*/ 638398 w 1621876"/>
                <a:gd name="connsiteY11" fmla="*/ 20901 h 3497531"/>
                <a:gd name="connsiteX12" fmla="*/ 688860 w 1621876"/>
                <a:gd name="connsiteY12" fmla="*/ 0 h 3497531"/>
                <a:gd name="connsiteX0" fmla="*/ 688860 w 1377719"/>
                <a:gd name="connsiteY0" fmla="*/ 0 h 1377720"/>
                <a:gd name="connsiteX1" fmla="*/ 739322 w 1377719"/>
                <a:gd name="connsiteY1" fmla="*/ 20901 h 1377720"/>
                <a:gd name="connsiteX2" fmla="*/ 1356818 w 1377719"/>
                <a:gd name="connsiteY2" fmla="*/ 638398 h 1377720"/>
                <a:gd name="connsiteX3" fmla="*/ 1356818 w 1377719"/>
                <a:gd name="connsiteY3" fmla="*/ 739322 h 1377720"/>
                <a:gd name="connsiteX4" fmla="*/ 739322 w 1377719"/>
                <a:gd name="connsiteY4" fmla="*/ 1356819 h 1377720"/>
                <a:gd name="connsiteX5" fmla="*/ 638398 w 1377719"/>
                <a:gd name="connsiteY5" fmla="*/ 1356819 h 1377720"/>
                <a:gd name="connsiteX6" fmla="*/ 20901 w 1377719"/>
                <a:gd name="connsiteY6" fmla="*/ 739322 h 1377720"/>
                <a:gd name="connsiteX7" fmla="*/ 20901 w 1377719"/>
                <a:gd name="connsiteY7" fmla="*/ 638398 h 1377720"/>
                <a:gd name="connsiteX8" fmla="*/ 638398 w 1377719"/>
                <a:gd name="connsiteY8" fmla="*/ 20901 h 1377720"/>
                <a:gd name="connsiteX9" fmla="*/ 688860 w 1377719"/>
                <a:gd name="connsiteY9" fmla="*/ 0 h 137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b="1" dirty="0">
                  <a:latin typeface="Source Sans Pro" charset="0"/>
                  <a:ea typeface="Source Sans Pro" charset="0"/>
                  <a:cs typeface="Source Sans Pro" charset="0"/>
                </a:rPr>
                <a:t>02</a:t>
              </a:r>
            </a:p>
          </p:txBody>
        </p:sp>
      </p:grpSp>
      <p:grpSp>
        <p:nvGrpSpPr>
          <p:cNvPr id="12" name="Group 13"/>
          <p:cNvGrpSpPr/>
          <p:nvPr/>
        </p:nvGrpSpPr>
        <p:grpSpPr>
          <a:xfrm>
            <a:off x="7497410" y="1947471"/>
            <a:ext cx="3726842" cy="1988323"/>
            <a:chOff x="1895707" y="1831751"/>
            <a:chExt cx="3388038" cy="1807566"/>
          </a:xfrm>
        </p:grpSpPr>
        <p:sp>
          <p:nvSpPr>
            <p:cNvPr id="13" name="Rounded Rectangle 14"/>
            <p:cNvSpPr/>
            <p:nvPr/>
          </p:nvSpPr>
          <p:spPr>
            <a:xfrm rot="2700000">
              <a:off x="3687304" y="2325363"/>
              <a:ext cx="1601357" cy="614134"/>
            </a:xfrm>
            <a:prstGeom prst="roundRect">
              <a:avLst>
                <a:gd name="adj" fmla="val 7044"/>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rIns="91440" rtlCol="0" anchor="t"/>
            <a:lstStyle/>
            <a:p>
              <a:pPr algn="ctr"/>
              <a:endParaRPr lang="en-US" sz="1600" b="1" dirty="0">
                <a:latin typeface="Source Sans Pro" charset="0"/>
                <a:ea typeface="Source Sans Pro" charset="0"/>
                <a:cs typeface="Source Sans Pro" charset="0"/>
              </a:endParaRPr>
            </a:p>
          </p:txBody>
        </p:sp>
        <p:sp>
          <p:nvSpPr>
            <p:cNvPr id="14" name="Rounded Rectangle 15"/>
            <p:cNvSpPr/>
            <p:nvPr/>
          </p:nvSpPr>
          <p:spPr>
            <a:xfrm rot="18900000">
              <a:off x="3682388" y="3025183"/>
              <a:ext cx="1601357" cy="614134"/>
            </a:xfrm>
            <a:prstGeom prst="roundRect">
              <a:avLst>
                <a:gd name="adj" fmla="val 7044"/>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rIns="91440" rtlCol="0" anchor="t"/>
            <a:lstStyle/>
            <a:p>
              <a:pPr algn="ctr"/>
              <a:endParaRPr lang="en-US" sz="1600" b="1" dirty="0">
                <a:latin typeface="Source Sans Pro" charset="0"/>
                <a:ea typeface="Source Sans Pro" charset="0"/>
                <a:cs typeface="Source Sans Pro" charset="0"/>
              </a:endParaRPr>
            </a:p>
          </p:txBody>
        </p:sp>
        <p:sp>
          <p:nvSpPr>
            <p:cNvPr id="15" name="Rounded Rectangle 16"/>
            <p:cNvSpPr/>
            <p:nvPr/>
          </p:nvSpPr>
          <p:spPr>
            <a:xfrm>
              <a:off x="1895707" y="2684256"/>
              <a:ext cx="2928405" cy="614134"/>
            </a:xfrm>
            <a:prstGeom prst="roundRect">
              <a:avLst>
                <a:gd name="adj" fmla="val 7044"/>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rIns="91440" rtlCol="0" anchor="ctr"/>
            <a:lstStyle/>
            <a:p>
              <a:r>
                <a:rPr lang="en-US" sz="1600" b="1" dirty="0">
                  <a:latin typeface="Source Sans Pro" charset="0"/>
                  <a:ea typeface="Source Sans Pro" charset="0"/>
                  <a:cs typeface="Source Sans Pro" charset="0"/>
                </a:rPr>
                <a:t>Sample Text</a:t>
              </a:r>
            </a:p>
          </p:txBody>
        </p:sp>
        <p:sp>
          <p:nvSpPr>
            <p:cNvPr id="16" name="Freeform 17"/>
            <p:cNvSpPr/>
            <p:nvPr/>
          </p:nvSpPr>
          <p:spPr>
            <a:xfrm>
              <a:off x="4483067" y="2632430"/>
              <a:ext cx="706987" cy="706988"/>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 fmla="*/ 1433441 w 4116165"/>
                <a:gd name="connsiteY0" fmla="*/ 1003242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688860 w 4116165"/>
                <a:gd name="connsiteY8" fmla="*/ 0 h 3497531"/>
                <a:gd name="connsiteX9" fmla="*/ 739322 w 4116165"/>
                <a:gd name="connsiteY9" fmla="*/ 20901 h 3497531"/>
                <a:gd name="connsiteX10" fmla="*/ 1356818 w 4116165"/>
                <a:gd name="connsiteY10" fmla="*/ 638398 h 3497531"/>
                <a:gd name="connsiteX11" fmla="*/ 1356818 w 4116165"/>
                <a:gd name="connsiteY11" fmla="*/ 739322 h 3497531"/>
                <a:gd name="connsiteX12" fmla="*/ 739322 w 4116165"/>
                <a:gd name="connsiteY12" fmla="*/ 1356819 h 3497531"/>
                <a:gd name="connsiteX13" fmla="*/ 638398 w 4116165"/>
                <a:gd name="connsiteY13" fmla="*/ 1356819 h 3497531"/>
                <a:gd name="connsiteX14" fmla="*/ 20901 w 4116165"/>
                <a:gd name="connsiteY14" fmla="*/ 739322 h 3497531"/>
                <a:gd name="connsiteX15" fmla="*/ 20901 w 4116165"/>
                <a:gd name="connsiteY15" fmla="*/ 638398 h 3497531"/>
                <a:gd name="connsiteX16" fmla="*/ 638398 w 4116165"/>
                <a:gd name="connsiteY16" fmla="*/ 20901 h 3497531"/>
                <a:gd name="connsiteX17" fmla="*/ 688860 w 4116165"/>
                <a:gd name="connsiteY17" fmla="*/ 0 h 3497531"/>
                <a:gd name="connsiteX0" fmla="*/ 1433441 w 4116165"/>
                <a:gd name="connsiteY0" fmla="*/ 3309096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688860 w 4116165"/>
                <a:gd name="connsiteY7" fmla="*/ 0 h 3497531"/>
                <a:gd name="connsiteX8" fmla="*/ 739322 w 4116165"/>
                <a:gd name="connsiteY8" fmla="*/ 20901 h 3497531"/>
                <a:gd name="connsiteX9" fmla="*/ 1356818 w 4116165"/>
                <a:gd name="connsiteY9" fmla="*/ 638398 h 3497531"/>
                <a:gd name="connsiteX10" fmla="*/ 1356818 w 4116165"/>
                <a:gd name="connsiteY10" fmla="*/ 739322 h 3497531"/>
                <a:gd name="connsiteX11" fmla="*/ 739322 w 4116165"/>
                <a:gd name="connsiteY11" fmla="*/ 1356819 h 3497531"/>
                <a:gd name="connsiteX12" fmla="*/ 638398 w 4116165"/>
                <a:gd name="connsiteY12" fmla="*/ 1356819 h 3497531"/>
                <a:gd name="connsiteX13" fmla="*/ 20901 w 4116165"/>
                <a:gd name="connsiteY13" fmla="*/ 739322 h 3497531"/>
                <a:gd name="connsiteX14" fmla="*/ 20901 w 4116165"/>
                <a:gd name="connsiteY14" fmla="*/ 638398 h 3497531"/>
                <a:gd name="connsiteX15" fmla="*/ 638398 w 4116165"/>
                <a:gd name="connsiteY15" fmla="*/ 20901 h 3497531"/>
                <a:gd name="connsiteX16" fmla="*/ 688860 w 4116165"/>
                <a:gd name="connsiteY16" fmla="*/ 0 h 3497531"/>
                <a:gd name="connsiteX0" fmla="*/ 1433441 w 4116165"/>
                <a:gd name="connsiteY0" fmla="*/ 3309096 h 3497531"/>
                <a:gd name="connsiteX1" fmla="*/ 4116165 w 4116165"/>
                <a:gd name="connsiteY1" fmla="*/ 1003242 h 3497531"/>
                <a:gd name="connsiteX2" fmla="*/ 4116165 w 4116165"/>
                <a:gd name="connsiteY2" fmla="*/ 3309096 h 3497531"/>
                <a:gd name="connsiteX3" fmla="*/ 3927730 w 4116165"/>
                <a:gd name="connsiteY3" fmla="*/ 3497531 h 3497531"/>
                <a:gd name="connsiteX4" fmla="*/ 1621876 w 4116165"/>
                <a:gd name="connsiteY4" fmla="*/ 3497531 h 3497531"/>
                <a:gd name="connsiteX5" fmla="*/ 1433441 w 4116165"/>
                <a:gd name="connsiteY5" fmla="*/ 3309096 h 3497531"/>
                <a:gd name="connsiteX6" fmla="*/ 688860 w 4116165"/>
                <a:gd name="connsiteY6" fmla="*/ 0 h 3497531"/>
                <a:gd name="connsiteX7" fmla="*/ 739322 w 4116165"/>
                <a:gd name="connsiteY7" fmla="*/ 20901 h 3497531"/>
                <a:gd name="connsiteX8" fmla="*/ 1356818 w 4116165"/>
                <a:gd name="connsiteY8" fmla="*/ 638398 h 3497531"/>
                <a:gd name="connsiteX9" fmla="*/ 1356818 w 4116165"/>
                <a:gd name="connsiteY9" fmla="*/ 739322 h 3497531"/>
                <a:gd name="connsiteX10" fmla="*/ 739322 w 4116165"/>
                <a:gd name="connsiteY10" fmla="*/ 1356819 h 3497531"/>
                <a:gd name="connsiteX11" fmla="*/ 638398 w 4116165"/>
                <a:gd name="connsiteY11" fmla="*/ 1356819 h 3497531"/>
                <a:gd name="connsiteX12" fmla="*/ 20901 w 4116165"/>
                <a:gd name="connsiteY12" fmla="*/ 739322 h 3497531"/>
                <a:gd name="connsiteX13" fmla="*/ 20901 w 4116165"/>
                <a:gd name="connsiteY13" fmla="*/ 638398 h 3497531"/>
                <a:gd name="connsiteX14" fmla="*/ 638398 w 4116165"/>
                <a:gd name="connsiteY14" fmla="*/ 20901 h 3497531"/>
                <a:gd name="connsiteX15" fmla="*/ 688860 w 4116165"/>
                <a:gd name="connsiteY15" fmla="*/ 0 h 3497531"/>
                <a:gd name="connsiteX0" fmla="*/ 1433441 w 4116165"/>
                <a:gd name="connsiteY0" fmla="*/ 3309096 h 3497531"/>
                <a:gd name="connsiteX1" fmla="*/ 4116165 w 4116165"/>
                <a:gd name="connsiteY1" fmla="*/ 3309096 h 3497531"/>
                <a:gd name="connsiteX2" fmla="*/ 3927730 w 4116165"/>
                <a:gd name="connsiteY2" fmla="*/ 3497531 h 3497531"/>
                <a:gd name="connsiteX3" fmla="*/ 1621876 w 4116165"/>
                <a:gd name="connsiteY3" fmla="*/ 3497531 h 3497531"/>
                <a:gd name="connsiteX4" fmla="*/ 1433441 w 4116165"/>
                <a:gd name="connsiteY4" fmla="*/ 3309096 h 3497531"/>
                <a:gd name="connsiteX5" fmla="*/ 688860 w 4116165"/>
                <a:gd name="connsiteY5" fmla="*/ 0 h 3497531"/>
                <a:gd name="connsiteX6" fmla="*/ 739322 w 4116165"/>
                <a:gd name="connsiteY6" fmla="*/ 20901 h 3497531"/>
                <a:gd name="connsiteX7" fmla="*/ 1356818 w 4116165"/>
                <a:gd name="connsiteY7" fmla="*/ 638398 h 3497531"/>
                <a:gd name="connsiteX8" fmla="*/ 1356818 w 4116165"/>
                <a:gd name="connsiteY8" fmla="*/ 739322 h 3497531"/>
                <a:gd name="connsiteX9" fmla="*/ 739322 w 4116165"/>
                <a:gd name="connsiteY9" fmla="*/ 1356819 h 3497531"/>
                <a:gd name="connsiteX10" fmla="*/ 638398 w 4116165"/>
                <a:gd name="connsiteY10" fmla="*/ 1356819 h 3497531"/>
                <a:gd name="connsiteX11" fmla="*/ 20901 w 4116165"/>
                <a:gd name="connsiteY11" fmla="*/ 739322 h 3497531"/>
                <a:gd name="connsiteX12" fmla="*/ 20901 w 4116165"/>
                <a:gd name="connsiteY12" fmla="*/ 638398 h 3497531"/>
                <a:gd name="connsiteX13" fmla="*/ 638398 w 4116165"/>
                <a:gd name="connsiteY13" fmla="*/ 20901 h 3497531"/>
                <a:gd name="connsiteX14" fmla="*/ 688860 w 4116165"/>
                <a:gd name="connsiteY14" fmla="*/ 0 h 3497531"/>
                <a:gd name="connsiteX0" fmla="*/ 1433441 w 3927730"/>
                <a:gd name="connsiteY0" fmla="*/ 3309096 h 3497531"/>
                <a:gd name="connsiteX1" fmla="*/ 3927730 w 3927730"/>
                <a:gd name="connsiteY1" fmla="*/ 3497531 h 3497531"/>
                <a:gd name="connsiteX2" fmla="*/ 1621876 w 3927730"/>
                <a:gd name="connsiteY2" fmla="*/ 3497531 h 3497531"/>
                <a:gd name="connsiteX3" fmla="*/ 1433441 w 3927730"/>
                <a:gd name="connsiteY3" fmla="*/ 3309096 h 3497531"/>
                <a:gd name="connsiteX4" fmla="*/ 688860 w 3927730"/>
                <a:gd name="connsiteY4" fmla="*/ 0 h 3497531"/>
                <a:gd name="connsiteX5" fmla="*/ 739322 w 3927730"/>
                <a:gd name="connsiteY5" fmla="*/ 20901 h 3497531"/>
                <a:gd name="connsiteX6" fmla="*/ 1356818 w 3927730"/>
                <a:gd name="connsiteY6" fmla="*/ 638398 h 3497531"/>
                <a:gd name="connsiteX7" fmla="*/ 1356818 w 3927730"/>
                <a:gd name="connsiteY7" fmla="*/ 739322 h 3497531"/>
                <a:gd name="connsiteX8" fmla="*/ 739322 w 3927730"/>
                <a:gd name="connsiteY8" fmla="*/ 1356819 h 3497531"/>
                <a:gd name="connsiteX9" fmla="*/ 638398 w 3927730"/>
                <a:gd name="connsiteY9" fmla="*/ 1356819 h 3497531"/>
                <a:gd name="connsiteX10" fmla="*/ 20901 w 3927730"/>
                <a:gd name="connsiteY10" fmla="*/ 739322 h 3497531"/>
                <a:gd name="connsiteX11" fmla="*/ 20901 w 3927730"/>
                <a:gd name="connsiteY11" fmla="*/ 638398 h 3497531"/>
                <a:gd name="connsiteX12" fmla="*/ 638398 w 3927730"/>
                <a:gd name="connsiteY12" fmla="*/ 20901 h 3497531"/>
                <a:gd name="connsiteX13" fmla="*/ 688860 w 3927730"/>
                <a:gd name="connsiteY13" fmla="*/ 0 h 3497531"/>
                <a:gd name="connsiteX0" fmla="*/ 1433441 w 1621876"/>
                <a:gd name="connsiteY0" fmla="*/ 3309096 h 3497531"/>
                <a:gd name="connsiteX1" fmla="*/ 1621876 w 1621876"/>
                <a:gd name="connsiteY1" fmla="*/ 3497531 h 3497531"/>
                <a:gd name="connsiteX2" fmla="*/ 1433441 w 1621876"/>
                <a:gd name="connsiteY2" fmla="*/ 3309096 h 3497531"/>
                <a:gd name="connsiteX3" fmla="*/ 688860 w 1621876"/>
                <a:gd name="connsiteY3" fmla="*/ 0 h 3497531"/>
                <a:gd name="connsiteX4" fmla="*/ 739322 w 1621876"/>
                <a:gd name="connsiteY4" fmla="*/ 20901 h 3497531"/>
                <a:gd name="connsiteX5" fmla="*/ 1356818 w 1621876"/>
                <a:gd name="connsiteY5" fmla="*/ 638398 h 3497531"/>
                <a:gd name="connsiteX6" fmla="*/ 1356818 w 1621876"/>
                <a:gd name="connsiteY6" fmla="*/ 739322 h 3497531"/>
                <a:gd name="connsiteX7" fmla="*/ 739322 w 1621876"/>
                <a:gd name="connsiteY7" fmla="*/ 1356819 h 3497531"/>
                <a:gd name="connsiteX8" fmla="*/ 638398 w 1621876"/>
                <a:gd name="connsiteY8" fmla="*/ 1356819 h 3497531"/>
                <a:gd name="connsiteX9" fmla="*/ 20901 w 1621876"/>
                <a:gd name="connsiteY9" fmla="*/ 739322 h 3497531"/>
                <a:gd name="connsiteX10" fmla="*/ 20901 w 1621876"/>
                <a:gd name="connsiteY10" fmla="*/ 638398 h 3497531"/>
                <a:gd name="connsiteX11" fmla="*/ 638398 w 1621876"/>
                <a:gd name="connsiteY11" fmla="*/ 20901 h 3497531"/>
                <a:gd name="connsiteX12" fmla="*/ 688860 w 1621876"/>
                <a:gd name="connsiteY12" fmla="*/ 0 h 3497531"/>
                <a:gd name="connsiteX0" fmla="*/ 688860 w 1377719"/>
                <a:gd name="connsiteY0" fmla="*/ 0 h 1377720"/>
                <a:gd name="connsiteX1" fmla="*/ 739322 w 1377719"/>
                <a:gd name="connsiteY1" fmla="*/ 20901 h 1377720"/>
                <a:gd name="connsiteX2" fmla="*/ 1356818 w 1377719"/>
                <a:gd name="connsiteY2" fmla="*/ 638398 h 1377720"/>
                <a:gd name="connsiteX3" fmla="*/ 1356818 w 1377719"/>
                <a:gd name="connsiteY3" fmla="*/ 739322 h 1377720"/>
                <a:gd name="connsiteX4" fmla="*/ 739322 w 1377719"/>
                <a:gd name="connsiteY4" fmla="*/ 1356819 h 1377720"/>
                <a:gd name="connsiteX5" fmla="*/ 638398 w 1377719"/>
                <a:gd name="connsiteY5" fmla="*/ 1356819 h 1377720"/>
                <a:gd name="connsiteX6" fmla="*/ 20901 w 1377719"/>
                <a:gd name="connsiteY6" fmla="*/ 739322 h 1377720"/>
                <a:gd name="connsiteX7" fmla="*/ 20901 w 1377719"/>
                <a:gd name="connsiteY7" fmla="*/ 638398 h 1377720"/>
                <a:gd name="connsiteX8" fmla="*/ 638398 w 1377719"/>
                <a:gd name="connsiteY8" fmla="*/ 20901 h 1377720"/>
                <a:gd name="connsiteX9" fmla="*/ 688860 w 1377719"/>
                <a:gd name="connsiteY9" fmla="*/ 0 h 137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chemeClr val="accent4">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b="1" dirty="0">
                  <a:latin typeface="Source Sans Pro" charset="0"/>
                  <a:ea typeface="Source Sans Pro" charset="0"/>
                  <a:cs typeface="Source Sans Pro" charset="0"/>
                </a:rPr>
                <a:t>03</a:t>
              </a:r>
            </a:p>
          </p:txBody>
        </p:sp>
      </p:grpSp>
      <p:grpSp>
        <p:nvGrpSpPr>
          <p:cNvPr id="17" name="Group 18"/>
          <p:cNvGrpSpPr/>
          <p:nvPr/>
        </p:nvGrpSpPr>
        <p:grpSpPr>
          <a:xfrm>
            <a:off x="1042268" y="3959486"/>
            <a:ext cx="2879852" cy="1219702"/>
            <a:chOff x="1178843" y="2325009"/>
            <a:chExt cx="2879852" cy="1219702"/>
          </a:xfrm>
        </p:grpSpPr>
        <p:sp>
          <p:nvSpPr>
            <p:cNvPr id="18" name="Text Placeholder 2"/>
            <p:cNvSpPr txBox="1">
              <a:spLocks/>
            </p:cNvSpPr>
            <p:nvPr/>
          </p:nvSpPr>
          <p:spPr>
            <a:xfrm>
              <a:off x="1993815" y="2325009"/>
              <a:ext cx="2064880" cy="1219702"/>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780"/>
                </a:lnSpc>
                <a:spcBef>
                  <a:spcPts val="400"/>
                </a:spcBef>
              </a:pPr>
              <a:r>
                <a:rPr lang="zh-CN" altLang="en-US" sz="2000" dirty="0">
                  <a:latin typeface="微软雅黑" panose="020B0503020204020204" pitchFamily="34" charset="-122"/>
                  <a:ea typeface="微软雅黑" panose="020B0503020204020204" pitchFamily="34" charset="-122"/>
                  <a:cs typeface="Noto Sans S Chinese" charset="-122"/>
                </a:rPr>
                <a:t>输入标题</a:t>
              </a:r>
            </a:p>
            <a:p>
              <a:pPr algn="l">
                <a:lnSpc>
                  <a:spcPts val="1780"/>
                </a:lnSpc>
                <a:spcBef>
                  <a:spcPts val="400"/>
                </a:spcBef>
              </a:pPr>
              <a:r>
                <a:rPr lang="zh-CN" altLang="en-US" sz="1200" dirty="0">
                  <a:solidFill>
                    <a:schemeClr val="tx1">
                      <a:alpha val="60000"/>
                    </a:schemeClr>
                  </a:solidFill>
                  <a:latin typeface="微软雅黑" panose="020B0503020204020204" pitchFamily="34" charset="-122"/>
                  <a:ea typeface="微软雅黑" panose="020B0503020204020204" pitchFamily="34" charset="-122"/>
                  <a:cs typeface="Noto Sans S Chinese" charset="-122"/>
                </a:rPr>
                <a:t>单击这里输入详细文本</a:t>
              </a:r>
              <a:endParaRPr lang="en-US" altLang="zh-CN" sz="1200" dirty="0">
                <a:solidFill>
                  <a:schemeClr val="tx1">
                    <a:alpha val="60000"/>
                  </a:schemeClr>
                </a:solidFill>
                <a:latin typeface="微软雅黑" panose="020B0503020204020204" pitchFamily="34" charset="-122"/>
                <a:ea typeface="微软雅黑" panose="020B0503020204020204" pitchFamily="34" charset="-122"/>
                <a:cs typeface="Noto Sans S Chinese" charset="-122"/>
              </a:endParaRPr>
            </a:p>
            <a:p>
              <a:pPr algn="l">
                <a:lnSpc>
                  <a:spcPts val="1780"/>
                </a:lnSpc>
                <a:spcBef>
                  <a:spcPts val="400"/>
                </a:spcBef>
              </a:pPr>
              <a:r>
                <a:rPr lang="zh-CN" altLang="en-US" sz="1200" dirty="0">
                  <a:solidFill>
                    <a:schemeClr val="tx1">
                      <a:alpha val="60000"/>
                    </a:schemeClr>
                  </a:solidFill>
                  <a:latin typeface="微软雅黑" panose="020B0503020204020204" pitchFamily="34" charset="-122"/>
                  <a:ea typeface="微软雅黑" panose="020B0503020204020204" pitchFamily="34" charset="-122"/>
                  <a:cs typeface="Noto Sans S Chinese" charset="-122"/>
                </a:rPr>
                <a:t>单击这里输入详细文本</a:t>
              </a:r>
              <a:endParaRPr lang="en-US" altLang="zh-CN" sz="1200" dirty="0">
                <a:solidFill>
                  <a:schemeClr val="tx1">
                    <a:alpha val="60000"/>
                  </a:schemeClr>
                </a:solidFill>
                <a:latin typeface="微软雅黑" panose="020B0503020204020204" pitchFamily="34" charset="-122"/>
                <a:ea typeface="微软雅黑" panose="020B0503020204020204" pitchFamily="34" charset="-122"/>
                <a:cs typeface="Noto Sans S Chinese" charset="-122"/>
              </a:endParaRPr>
            </a:p>
            <a:p>
              <a:pPr algn="l">
                <a:lnSpc>
                  <a:spcPts val="1780"/>
                </a:lnSpc>
                <a:spcBef>
                  <a:spcPts val="400"/>
                </a:spcBef>
              </a:pPr>
              <a:r>
                <a:rPr lang="zh-CN" altLang="en-US" sz="1200" dirty="0">
                  <a:solidFill>
                    <a:schemeClr val="tx1">
                      <a:alpha val="60000"/>
                    </a:schemeClr>
                  </a:solidFill>
                  <a:latin typeface="微软雅黑" panose="020B0503020204020204" pitchFamily="34" charset="-122"/>
                  <a:ea typeface="微软雅黑" panose="020B0503020204020204" pitchFamily="34" charset="-122"/>
                  <a:cs typeface="Noto Sans S Chinese" charset="-122"/>
                </a:rPr>
                <a:t>单击这里输入详细文本</a:t>
              </a:r>
              <a:endParaRPr lang="en-US" altLang="zh-CN" sz="1200" dirty="0">
                <a:solidFill>
                  <a:schemeClr val="tx1">
                    <a:alpha val="60000"/>
                  </a:schemeClr>
                </a:solidFill>
                <a:latin typeface="微软雅黑" panose="020B0503020204020204" pitchFamily="34" charset="-122"/>
                <a:ea typeface="微软雅黑" panose="020B0503020204020204" pitchFamily="34" charset="-122"/>
                <a:cs typeface="Noto Sans S Chinese" charset="-122"/>
              </a:endParaRPr>
            </a:p>
            <a:p>
              <a:pPr algn="l">
                <a:lnSpc>
                  <a:spcPts val="1780"/>
                </a:lnSpc>
                <a:spcBef>
                  <a:spcPts val="400"/>
                </a:spcBef>
              </a:pPr>
              <a:endParaRPr lang="en-US" sz="1200" dirty="0">
                <a:solidFill>
                  <a:schemeClr val="tx1">
                    <a:alpha val="60000"/>
                  </a:schemeClr>
                </a:solidFill>
                <a:latin typeface="微软雅黑" panose="020B0503020204020204" pitchFamily="34" charset="-122"/>
                <a:ea typeface="微软雅黑" panose="020B0503020204020204" pitchFamily="34" charset="-122"/>
                <a:cs typeface="Noto Sans S Chinese" charset="-122"/>
              </a:endParaRPr>
            </a:p>
          </p:txBody>
        </p:sp>
        <p:sp>
          <p:nvSpPr>
            <p:cNvPr id="19" name="Oval 20"/>
            <p:cNvSpPr/>
            <p:nvPr/>
          </p:nvSpPr>
          <p:spPr>
            <a:xfrm>
              <a:off x="1178843" y="2325009"/>
              <a:ext cx="696934" cy="696934"/>
            </a:xfrm>
            <a:prstGeom prst="ellipse">
              <a:avLst/>
            </a:prstGeom>
            <a:solidFill>
              <a:srgbClr val="FF6E0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800" dirty="0">
                  <a:latin typeface="微软雅黑" panose="020B0503020204020204" pitchFamily="34" charset="-122"/>
                  <a:ea typeface="微软雅黑" panose="020B0503020204020204" pitchFamily="34" charset="-122"/>
                  <a:cs typeface="Noto Sans S Chinese" charset="-122"/>
                </a:rPr>
                <a:t>T</a:t>
              </a:r>
              <a:endParaRPr lang="en-US" sz="2800" dirty="0">
                <a:solidFill>
                  <a:srgbClr val="FFFFFF"/>
                </a:solidFill>
                <a:latin typeface="微软雅黑" panose="020B0503020204020204" pitchFamily="34" charset="-122"/>
                <a:ea typeface="微软雅黑" panose="020B0503020204020204" pitchFamily="34" charset="-122"/>
                <a:cs typeface="Noto Sans S Chinese" charset="-122"/>
              </a:endParaRPr>
            </a:p>
          </p:txBody>
        </p:sp>
      </p:grpSp>
      <p:grpSp>
        <p:nvGrpSpPr>
          <p:cNvPr id="20" name="Group 24"/>
          <p:cNvGrpSpPr/>
          <p:nvPr/>
        </p:nvGrpSpPr>
        <p:grpSpPr>
          <a:xfrm>
            <a:off x="7497410" y="4360860"/>
            <a:ext cx="3367742" cy="1219702"/>
            <a:chOff x="1178843" y="2325009"/>
            <a:chExt cx="3367742" cy="1219702"/>
          </a:xfrm>
        </p:grpSpPr>
        <p:sp>
          <p:nvSpPr>
            <p:cNvPr id="21" name="Text Placeholder 2"/>
            <p:cNvSpPr txBox="1">
              <a:spLocks/>
            </p:cNvSpPr>
            <p:nvPr/>
          </p:nvSpPr>
          <p:spPr>
            <a:xfrm>
              <a:off x="1993815" y="2325009"/>
              <a:ext cx="2552770" cy="1219702"/>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780"/>
                </a:lnSpc>
                <a:spcBef>
                  <a:spcPts val="400"/>
                </a:spcBef>
              </a:pPr>
              <a:r>
                <a:rPr lang="zh-CN" altLang="en-US" sz="2000" dirty="0">
                  <a:latin typeface="微软雅黑" panose="020B0503020204020204" pitchFamily="34" charset="-122"/>
                  <a:ea typeface="微软雅黑" panose="020B0503020204020204" pitchFamily="34" charset="-122"/>
                  <a:cs typeface="Noto Sans S Chinese" charset="-122"/>
                </a:rPr>
                <a:t>输入标题</a:t>
              </a:r>
              <a:endParaRPr lang="en-US" altLang="zh-CN" sz="2000" dirty="0">
                <a:latin typeface="微软雅黑" panose="020B0503020204020204" pitchFamily="34" charset="-122"/>
                <a:ea typeface="微软雅黑" panose="020B0503020204020204" pitchFamily="34" charset="-122"/>
                <a:cs typeface="Noto Sans S Chinese" charset="-122"/>
              </a:endParaRPr>
            </a:p>
            <a:p>
              <a:pPr algn="l">
                <a:lnSpc>
                  <a:spcPts val="1780"/>
                </a:lnSpc>
                <a:spcBef>
                  <a:spcPts val="400"/>
                </a:spcBef>
              </a:pPr>
              <a:r>
                <a:rPr lang="zh-CN" altLang="en-US" sz="1200" dirty="0">
                  <a:solidFill>
                    <a:schemeClr val="tx1">
                      <a:lumMod val="85000"/>
                      <a:lumOff val="15000"/>
                      <a:alpha val="60000"/>
                    </a:schemeClr>
                  </a:solidFill>
                  <a:latin typeface="微软雅黑" panose="020B0503020204020204" pitchFamily="34" charset="-122"/>
                  <a:ea typeface="微软雅黑" panose="020B0503020204020204" pitchFamily="34" charset="-122"/>
                  <a:cs typeface="Noto Sans S Chinese" charset="-122"/>
                </a:rPr>
                <a:t>单击这里输入详细文本</a:t>
              </a:r>
              <a:endParaRPr lang="en-US" altLang="zh-CN" sz="1200" dirty="0">
                <a:solidFill>
                  <a:schemeClr val="tx1">
                    <a:lumMod val="85000"/>
                    <a:lumOff val="15000"/>
                    <a:alpha val="60000"/>
                  </a:schemeClr>
                </a:solidFill>
                <a:latin typeface="微软雅黑" panose="020B0503020204020204" pitchFamily="34" charset="-122"/>
                <a:ea typeface="微软雅黑" panose="020B0503020204020204" pitchFamily="34" charset="-122"/>
                <a:cs typeface="Noto Sans S Chinese" charset="-122"/>
              </a:endParaRPr>
            </a:p>
            <a:p>
              <a:pPr algn="l">
                <a:lnSpc>
                  <a:spcPts val="1780"/>
                </a:lnSpc>
                <a:spcBef>
                  <a:spcPts val="400"/>
                </a:spcBef>
              </a:pPr>
              <a:r>
                <a:rPr lang="zh-CN" altLang="en-US" sz="1200" dirty="0">
                  <a:solidFill>
                    <a:schemeClr val="tx1">
                      <a:lumMod val="85000"/>
                      <a:lumOff val="15000"/>
                      <a:alpha val="60000"/>
                    </a:schemeClr>
                  </a:solidFill>
                  <a:latin typeface="微软雅黑" panose="020B0503020204020204" pitchFamily="34" charset="-122"/>
                  <a:ea typeface="微软雅黑" panose="020B0503020204020204" pitchFamily="34" charset="-122"/>
                  <a:cs typeface="Noto Sans S Chinese" charset="-122"/>
                </a:rPr>
                <a:t>单击这里输入详细文本</a:t>
              </a:r>
              <a:endParaRPr lang="en-US" altLang="zh-CN" sz="1200" dirty="0">
                <a:solidFill>
                  <a:schemeClr val="tx1">
                    <a:lumMod val="85000"/>
                    <a:lumOff val="15000"/>
                    <a:alpha val="60000"/>
                  </a:schemeClr>
                </a:solidFill>
                <a:latin typeface="微软雅黑" panose="020B0503020204020204" pitchFamily="34" charset="-122"/>
                <a:ea typeface="微软雅黑" panose="020B0503020204020204" pitchFamily="34" charset="-122"/>
                <a:cs typeface="Noto Sans S Chinese" charset="-122"/>
              </a:endParaRPr>
            </a:p>
            <a:p>
              <a:pPr algn="l">
                <a:lnSpc>
                  <a:spcPts val="1780"/>
                </a:lnSpc>
                <a:spcBef>
                  <a:spcPts val="400"/>
                </a:spcBef>
              </a:pPr>
              <a:r>
                <a:rPr lang="zh-CN" altLang="en-US" sz="1200" dirty="0">
                  <a:solidFill>
                    <a:schemeClr val="tx1">
                      <a:lumMod val="85000"/>
                      <a:lumOff val="15000"/>
                      <a:alpha val="60000"/>
                    </a:schemeClr>
                  </a:solidFill>
                  <a:latin typeface="微软雅黑" panose="020B0503020204020204" pitchFamily="34" charset="-122"/>
                  <a:ea typeface="微软雅黑" panose="020B0503020204020204" pitchFamily="34" charset="-122"/>
                  <a:cs typeface="Noto Sans S Chinese" charset="-122"/>
                </a:rPr>
                <a:t>单击这里输入详细文本</a:t>
              </a:r>
              <a:endParaRPr lang="en-US" altLang="zh-CN" sz="1200" dirty="0">
                <a:solidFill>
                  <a:schemeClr val="tx1">
                    <a:lumMod val="85000"/>
                    <a:lumOff val="15000"/>
                    <a:alpha val="60000"/>
                  </a:schemeClr>
                </a:solidFill>
                <a:latin typeface="微软雅黑" panose="020B0503020204020204" pitchFamily="34" charset="-122"/>
                <a:ea typeface="微软雅黑" panose="020B0503020204020204" pitchFamily="34" charset="-122"/>
                <a:cs typeface="Noto Sans S Chinese" charset="-122"/>
              </a:endParaRPr>
            </a:p>
            <a:p>
              <a:pPr algn="l">
                <a:lnSpc>
                  <a:spcPts val="1780"/>
                </a:lnSpc>
                <a:spcBef>
                  <a:spcPts val="400"/>
                </a:spcBef>
              </a:pPr>
              <a:endParaRPr lang="en-US" altLang="zh-CN" sz="1200" dirty="0">
                <a:solidFill>
                  <a:schemeClr val="tx1">
                    <a:lumMod val="85000"/>
                    <a:lumOff val="15000"/>
                    <a:alpha val="60000"/>
                  </a:schemeClr>
                </a:solidFill>
                <a:latin typeface="微软雅黑" panose="020B0503020204020204" pitchFamily="34" charset="-122"/>
                <a:ea typeface="微软雅黑" panose="020B0503020204020204" pitchFamily="34" charset="-122"/>
                <a:cs typeface="Noto Sans S Chinese" charset="-122"/>
              </a:endParaRPr>
            </a:p>
          </p:txBody>
        </p:sp>
        <p:sp>
          <p:nvSpPr>
            <p:cNvPr id="22" name="Oval 26"/>
            <p:cNvSpPr/>
            <p:nvPr/>
          </p:nvSpPr>
          <p:spPr>
            <a:xfrm>
              <a:off x="1178843" y="2325009"/>
              <a:ext cx="696934" cy="69693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800" dirty="0">
                  <a:latin typeface="微软雅黑" panose="020B0503020204020204" pitchFamily="34" charset="-122"/>
                  <a:ea typeface="微软雅黑" panose="020B0503020204020204" pitchFamily="34" charset="-122"/>
                  <a:cs typeface="Noto Sans S Chinese" charset="-122"/>
                </a:rPr>
                <a:t>+</a:t>
              </a:r>
              <a:endParaRPr lang="en-US" sz="2800" dirty="0">
                <a:solidFill>
                  <a:srgbClr val="FFFFFF"/>
                </a:solidFill>
                <a:latin typeface="微软雅黑" panose="020B0503020204020204" pitchFamily="34" charset="-122"/>
                <a:ea typeface="微软雅黑" panose="020B0503020204020204" pitchFamily="34" charset="-122"/>
                <a:cs typeface="Noto Sans S Chinese" charset="-122"/>
              </a:endParaRPr>
            </a:p>
          </p:txBody>
        </p:sp>
      </p:grpSp>
      <p:sp>
        <p:nvSpPr>
          <p:cNvPr id="23" name="文本框 22"/>
          <p:cNvSpPr txBox="1"/>
          <p:nvPr/>
        </p:nvSpPr>
        <p:spPr>
          <a:xfrm>
            <a:off x="1730829" y="381000"/>
            <a:ext cx="2646878" cy="584775"/>
          </a:xfrm>
          <a:prstGeom prst="rect">
            <a:avLst/>
          </a:prstGeom>
          <a:noFill/>
        </p:spPr>
        <p:txBody>
          <a:bodyPr wrap="none" rtlCol="0">
            <a:spAutoFit/>
          </a:bodyPr>
          <a:lstStyle/>
          <a:p>
            <a:r>
              <a:rPr kumimoji="1" lang="zh-CN" altLang="en-US" sz="3200" dirty="0">
                <a:solidFill>
                  <a:srgbClr val="953324"/>
                </a:solidFill>
                <a:latin typeface="微软雅黑" panose="020B0503020204020204" pitchFamily="34" charset="-122"/>
                <a:ea typeface="微软雅黑" panose="020B0503020204020204" pitchFamily="34" charset="-122"/>
                <a:cs typeface="Noto Sans S Chinese Medium" charset="-122"/>
              </a:rPr>
              <a:t>感恩节故事会</a:t>
            </a:r>
          </a:p>
        </p:txBody>
      </p:sp>
    </p:spTree>
    <p:extLst>
      <p:ext uri="{BB962C8B-B14F-4D97-AF65-F5344CB8AC3E}">
        <p14:creationId xmlns:p14="http://schemas.microsoft.com/office/powerpoint/2010/main" val="662854844"/>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0000">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50000">
                                          <p:cBhvr additive="base">
                                            <p:cTn id="7" dur="1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8" dur="1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50000">
                                      <p:stCondLst>
                                        <p:cond delay="300"/>
                                      </p:stCondLst>
                                      <p:childTnLst>
                                        <p:set>
                                          <p:cBhvr>
                                            <p:cTn id="10" dur="1" fill="hold">
                                              <p:stCondLst>
                                                <p:cond delay="0"/>
                                              </p:stCondLst>
                                            </p:cTn>
                                            <p:tgtEl>
                                              <p:spTgt spid="7"/>
                                            </p:tgtEl>
                                            <p:attrNameLst>
                                              <p:attrName>style.visibility</p:attrName>
                                            </p:attrNameLst>
                                          </p:cBhvr>
                                          <p:to>
                                            <p:strVal val="visible"/>
                                          </p:to>
                                        </p:set>
                                        <p:anim calcmode="lin" valueType="num" p14:bounceEnd="50000">
                                          <p:cBhvr additive="base">
                                            <p:cTn id="11" dur="15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12" dur="1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50000">
                                      <p:stCondLst>
                                        <p:cond delay="600"/>
                                      </p:stCondLst>
                                      <p:childTnLst>
                                        <p:set>
                                          <p:cBhvr>
                                            <p:cTn id="14" dur="1" fill="hold">
                                              <p:stCondLst>
                                                <p:cond delay="0"/>
                                              </p:stCondLst>
                                            </p:cTn>
                                            <p:tgtEl>
                                              <p:spTgt spid="2"/>
                                            </p:tgtEl>
                                            <p:attrNameLst>
                                              <p:attrName>style.visibility</p:attrName>
                                            </p:attrNameLst>
                                          </p:cBhvr>
                                          <p:to>
                                            <p:strVal val="visible"/>
                                          </p:to>
                                        </p:set>
                                        <p:anim calcmode="lin" valueType="num" p14:bounceEnd="50000">
                                          <p:cBhvr additive="base">
                                            <p:cTn id="15" dur="15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16" dur="1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4" accel="50000" decel="50000" fill="hold" nodeType="withEffect">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1500" fill="hold"/>
                                            <p:tgtEl>
                                              <p:spTgt spid="17"/>
                                            </p:tgtEl>
                                            <p:attrNameLst>
                                              <p:attrName>ppt_x</p:attrName>
                                            </p:attrNameLst>
                                          </p:cBhvr>
                                          <p:tavLst>
                                            <p:tav tm="0">
                                              <p:val>
                                                <p:strVal val="#ppt_x"/>
                                              </p:val>
                                            </p:tav>
                                            <p:tav tm="100000">
                                              <p:val>
                                                <p:strVal val="#ppt_x"/>
                                              </p:val>
                                            </p:tav>
                                          </p:tavLst>
                                        </p:anim>
                                        <p:anim calcmode="lin" valueType="num">
                                          <p:cBhvr additive="base">
                                            <p:cTn id="20" dur="15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4" accel="50000" decel="50000" fill="hold" nodeType="withEffect">
                                      <p:stCondLst>
                                        <p:cond delay="80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1500" fill="hold"/>
                                            <p:tgtEl>
                                              <p:spTgt spid="20"/>
                                            </p:tgtEl>
                                            <p:attrNameLst>
                                              <p:attrName>ppt_x</p:attrName>
                                            </p:attrNameLst>
                                          </p:cBhvr>
                                          <p:tavLst>
                                            <p:tav tm="0">
                                              <p:val>
                                                <p:strVal val="#ppt_x"/>
                                              </p:val>
                                            </p:tav>
                                            <p:tav tm="100000">
                                              <p:val>
                                                <p:strVal val="#ppt_x"/>
                                              </p:val>
                                            </p:tav>
                                          </p:tavLst>
                                        </p:anim>
                                        <p:anim calcmode="lin" valueType="num">
                                          <p:cBhvr additive="base">
                                            <p:cTn id="24" dur="1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500" fill="hold"/>
                                            <p:tgtEl>
                                              <p:spTgt spid="12"/>
                                            </p:tgtEl>
                                            <p:attrNameLst>
                                              <p:attrName>ppt_x</p:attrName>
                                            </p:attrNameLst>
                                          </p:cBhvr>
                                          <p:tavLst>
                                            <p:tav tm="0">
                                              <p:val>
                                                <p:strVal val="0-#ppt_w/2"/>
                                              </p:val>
                                            </p:tav>
                                            <p:tav tm="100000">
                                              <p:val>
                                                <p:strVal val="#ppt_x"/>
                                              </p:val>
                                            </p:tav>
                                          </p:tavLst>
                                        </p:anim>
                                        <p:anim calcmode="lin" valueType="num">
                                          <p:cBhvr additive="base">
                                            <p:cTn id="8" dur="1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3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500" fill="hold"/>
                                            <p:tgtEl>
                                              <p:spTgt spid="7"/>
                                            </p:tgtEl>
                                            <p:attrNameLst>
                                              <p:attrName>ppt_x</p:attrName>
                                            </p:attrNameLst>
                                          </p:cBhvr>
                                          <p:tavLst>
                                            <p:tav tm="0">
                                              <p:val>
                                                <p:strVal val="0-#ppt_w/2"/>
                                              </p:val>
                                            </p:tav>
                                            <p:tav tm="100000">
                                              <p:val>
                                                <p:strVal val="#ppt_x"/>
                                              </p:val>
                                            </p:tav>
                                          </p:tavLst>
                                        </p:anim>
                                        <p:anim calcmode="lin" valueType="num">
                                          <p:cBhvr additive="base">
                                            <p:cTn id="12" dur="1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6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1500" fill="hold"/>
                                            <p:tgtEl>
                                              <p:spTgt spid="2"/>
                                            </p:tgtEl>
                                            <p:attrNameLst>
                                              <p:attrName>ppt_x</p:attrName>
                                            </p:attrNameLst>
                                          </p:cBhvr>
                                          <p:tavLst>
                                            <p:tav tm="0">
                                              <p:val>
                                                <p:strVal val="0-#ppt_w/2"/>
                                              </p:val>
                                            </p:tav>
                                            <p:tav tm="100000">
                                              <p:val>
                                                <p:strVal val="#ppt_x"/>
                                              </p:val>
                                            </p:tav>
                                          </p:tavLst>
                                        </p:anim>
                                        <p:anim calcmode="lin" valueType="num">
                                          <p:cBhvr additive="base">
                                            <p:cTn id="16" dur="1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4" accel="50000" decel="50000" fill="hold" nodeType="withEffect">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1500" fill="hold"/>
                                            <p:tgtEl>
                                              <p:spTgt spid="17"/>
                                            </p:tgtEl>
                                            <p:attrNameLst>
                                              <p:attrName>ppt_x</p:attrName>
                                            </p:attrNameLst>
                                          </p:cBhvr>
                                          <p:tavLst>
                                            <p:tav tm="0">
                                              <p:val>
                                                <p:strVal val="#ppt_x"/>
                                              </p:val>
                                            </p:tav>
                                            <p:tav tm="100000">
                                              <p:val>
                                                <p:strVal val="#ppt_x"/>
                                              </p:val>
                                            </p:tav>
                                          </p:tavLst>
                                        </p:anim>
                                        <p:anim calcmode="lin" valueType="num">
                                          <p:cBhvr additive="base">
                                            <p:cTn id="20" dur="15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4" accel="50000" decel="50000" fill="hold" nodeType="withEffect">
                                      <p:stCondLst>
                                        <p:cond delay="80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1500" fill="hold"/>
                                            <p:tgtEl>
                                              <p:spTgt spid="20"/>
                                            </p:tgtEl>
                                            <p:attrNameLst>
                                              <p:attrName>ppt_x</p:attrName>
                                            </p:attrNameLst>
                                          </p:cBhvr>
                                          <p:tavLst>
                                            <p:tav tm="0">
                                              <p:val>
                                                <p:strVal val="#ppt_x"/>
                                              </p:val>
                                            </p:tav>
                                            <p:tav tm="100000">
                                              <p:val>
                                                <p:strVal val="#ppt_x"/>
                                              </p:val>
                                            </p:tav>
                                          </p:tavLst>
                                        </p:anim>
                                        <p:anim calcmode="lin" valueType="num">
                                          <p:cBhvr additive="base">
                                            <p:cTn id="24" dur="1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78156" y="232229"/>
            <a:ext cx="1416644" cy="841828"/>
          </a:xfrm>
          <a:prstGeom prst="rect">
            <a:avLst/>
          </a:prstGeom>
        </p:spPr>
      </p:pic>
      <p:pic>
        <p:nvPicPr>
          <p:cNvPr id="4" name="图片 3"/>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012293" y="653143"/>
            <a:ext cx="4167414" cy="4149363"/>
          </a:xfrm>
          <a:prstGeom prst="rect">
            <a:avLst/>
          </a:prstGeom>
        </p:spPr>
      </p:pic>
      <p:sp>
        <p:nvSpPr>
          <p:cNvPr id="5" name="文本框 4"/>
          <p:cNvSpPr txBox="1"/>
          <p:nvPr/>
        </p:nvSpPr>
        <p:spPr>
          <a:xfrm>
            <a:off x="5505133" y="2321004"/>
            <a:ext cx="1229824" cy="1107996"/>
          </a:xfrm>
          <a:prstGeom prst="rect">
            <a:avLst/>
          </a:prstGeom>
          <a:noFill/>
        </p:spPr>
        <p:txBody>
          <a:bodyPr wrap="none" rtlCol="0">
            <a:spAutoFit/>
          </a:bodyPr>
          <a:lstStyle>
            <a:defPPr>
              <a:defRPr lang="zh-CN"/>
            </a:defPPr>
            <a:lvl1pPr>
              <a:defRPr kumimoji="1" sz="6600" b="1">
                <a:ln>
                  <a:solidFill>
                    <a:schemeClr val="bg1"/>
                  </a:solidFill>
                </a:ln>
                <a:solidFill>
                  <a:srgbClr val="96472C"/>
                </a:solidFill>
                <a:effectLst>
                  <a:outerShdw blurRad="63500" algn="ctr" rotWithShape="0">
                    <a:prstClr val="black">
                      <a:alpha val="21000"/>
                    </a:prstClr>
                  </a:outerShdw>
                </a:effectLst>
                <a:latin typeface="Noto Sans S Chinese" charset="-122"/>
                <a:ea typeface="Noto Sans S Chinese" charset="-122"/>
                <a:cs typeface="Noto Sans S Chinese" charset="-122"/>
              </a:defRPr>
            </a:lvl1pPr>
          </a:lstStyle>
          <a:p>
            <a:r>
              <a:rPr lang="en-US" altLang="zh-CN" dirty="0">
                <a:latin typeface="微软雅黑" panose="020B0503020204020204" pitchFamily="34" charset="-122"/>
                <a:ea typeface="微软雅黑" panose="020B0503020204020204" pitchFamily="34" charset="-122"/>
              </a:rPr>
              <a:t>04</a:t>
            </a:r>
            <a:endParaRPr lang="zh-CN" altLang="en-US" dirty="0">
              <a:latin typeface="微软雅黑" panose="020B0503020204020204" pitchFamily="34" charset="-122"/>
              <a:ea typeface="微软雅黑" panose="020B0503020204020204" pitchFamily="34" charset="-122"/>
            </a:endParaRPr>
          </a:p>
        </p:txBody>
      </p:sp>
      <p:grpSp>
        <p:nvGrpSpPr>
          <p:cNvPr id="6" name="组 5"/>
          <p:cNvGrpSpPr/>
          <p:nvPr/>
        </p:nvGrpSpPr>
        <p:grpSpPr>
          <a:xfrm>
            <a:off x="3195637" y="4278809"/>
            <a:ext cx="5800725" cy="1210449"/>
            <a:chOff x="2657475" y="3844558"/>
            <a:chExt cx="7029450" cy="1466850"/>
          </a:xfrm>
        </p:grpSpPr>
        <p:sp>
          <p:nvSpPr>
            <p:cNvPr id="7" name="圆角矩形 6"/>
            <p:cNvSpPr/>
            <p:nvPr/>
          </p:nvSpPr>
          <p:spPr>
            <a:xfrm>
              <a:off x="2809875" y="3996958"/>
              <a:ext cx="6877050" cy="1314450"/>
            </a:xfrm>
            <a:prstGeom prst="roundRect">
              <a:avLst>
                <a:gd name="adj" fmla="val 19565"/>
              </a:avLst>
            </a:prstGeom>
            <a:pattFill prst="wdDnDiag">
              <a:fgClr>
                <a:srgbClr val="96472C"/>
              </a:fgClr>
              <a:bgClr>
                <a:schemeClr val="bg1"/>
              </a:bgClr>
            </a:pattFill>
            <a:ln w="28575">
              <a:solidFill>
                <a:srgbClr val="6E25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p:cNvSpPr/>
            <p:nvPr/>
          </p:nvSpPr>
          <p:spPr>
            <a:xfrm>
              <a:off x="2657475" y="3844558"/>
              <a:ext cx="6877050" cy="1314450"/>
            </a:xfrm>
            <a:prstGeom prst="roundRect">
              <a:avLst>
                <a:gd name="adj" fmla="val 23913"/>
              </a:avLst>
            </a:prstGeom>
            <a:solidFill>
              <a:srgbClr val="9647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9" name="文本框 8"/>
          <p:cNvSpPr txBox="1"/>
          <p:nvPr/>
        </p:nvSpPr>
        <p:spPr>
          <a:xfrm>
            <a:off x="4272424" y="4324828"/>
            <a:ext cx="3647152" cy="923330"/>
          </a:xfrm>
          <a:prstGeom prst="rect">
            <a:avLst/>
          </a:prstGeom>
          <a:noFill/>
        </p:spPr>
        <p:txBody>
          <a:bodyPr wrap="none" rtlCol="0">
            <a:spAutoFit/>
          </a:bodyPr>
          <a:lstStyle/>
          <a:p>
            <a:pPr algn="ctr"/>
            <a:r>
              <a:rPr kumimoji="1" lang="zh-CN" altLang="en-US" sz="5400" b="1" dirty="0">
                <a:solidFill>
                  <a:schemeClr val="bg1"/>
                </a:solidFill>
                <a:latin typeface="微软雅黑" panose="020B0503020204020204" pitchFamily="34" charset="-122"/>
                <a:ea typeface="微软雅黑" panose="020B0503020204020204" pitchFamily="34" charset="-122"/>
                <a:cs typeface="Noto Sans S Chinese" charset="-122"/>
              </a:rPr>
              <a:t>感恩节游戏</a:t>
            </a:r>
          </a:p>
        </p:txBody>
      </p:sp>
      <p:pic>
        <p:nvPicPr>
          <p:cNvPr id="11" name="图片 10"/>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70685" y="138249"/>
            <a:ext cx="4082978" cy="1641565"/>
          </a:xfrm>
          <a:prstGeom prst="rect">
            <a:avLst/>
          </a:prstGeom>
        </p:spPr>
      </p:pic>
      <p:pic>
        <p:nvPicPr>
          <p:cNvPr id="12" name="图片 11"/>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8109022" y="4406389"/>
            <a:ext cx="4082978" cy="2259760"/>
          </a:xfrm>
          <a:prstGeom prst="rect">
            <a:avLst/>
          </a:prstGeom>
        </p:spPr>
      </p:pic>
    </p:spTree>
    <p:extLst>
      <p:ext uri="{BB962C8B-B14F-4D97-AF65-F5344CB8AC3E}">
        <p14:creationId xmlns:p14="http://schemas.microsoft.com/office/powerpoint/2010/main" val="1988396244"/>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2"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500"/>
                                        <p:tgtEl>
                                          <p:spTgt spid="12"/>
                                        </p:tgtEl>
                                      </p:cBhvr>
                                    </p:animEffect>
                                  </p:childTnLst>
                                </p:cTn>
                              </p:par>
                              <p:par>
                                <p:cTn id="11" presetID="35"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000"/>
                                        <p:tgtEl>
                                          <p:spTgt spid="4"/>
                                        </p:tgtEl>
                                      </p:cBhvr>
                                    </p:animEffect>
                                    <p:anim calcmode="lin" valueType="num">
                                      <p:cBhvr>
                                        <p:cTn id="14" dur="2000" fill="hold"/>
                                        <p:tgtEl>
                                          <p:spTgt spid="4"/>
                                        </p:tgtEl>
                                        <p:attrNameLst>
                                          <p:attrName>style.rotation</p:attrName>
                                        </p:attrNameLst>
                                      </p:cBhvr>
                                      <p:tavLst>
                                        <p:tav tm="0">
                                          <p:val>
                                            <p:fltVal val="720"/>
                                          </p:val>
                                        </p:tav>
                                        <p:tav tm="100000">
                                          <p:val>
                                            <p:fltVal val="0"/>
                                          </p:val>
                                        </p:tav>
                                      </p:tavLst>
                                    </p:anim>
                                    <p:anim calcmode="lin" valueType="num">
                                      <p:cBhvr>
                                        <p:cTn id="15" dur="2000" fill="hold"/>
                                        <p:tgtEl>
                                          <p:spTgt spid="4"/>
                                        </p:tgtEl>
                                        <p:attrNameLst>
                                          <p:attrName>ppt_h</p:attrName>
                                        </p:attrNameLst>
                                      </p:cBhvr>
                                      <p:tavLst>
                                        <p:tav tm="0">
                                          <p:val>
                                            <p:fltVal val="0"/>
                                          </p:val>
                                        </p:tav>
                                        <p:tav tm="100000">
                                          <p:val>
                                            <p:strVal val="#ppt_h"/>
                                          </p:val>
                                        </p:tav>
                                      </p:tavLst>
                                    </p:anim>
                                    <p:anim calcmode="lin" valueType="num">
                                      <p:cBhvr>
                                        <p:cTn id="16" dur="2000" fill="hold"/>
                                        <p:tgtEl>
                                          <p:spTgt spid="4"/>
                                        </p:tgtEl>
                                        <p:attrNameLst>
                                          <p:attrName>ppt_w</p:attrName>
                                        </p:attrNameLst>
                                      </p:cBhvr>
                                      <p:tavLst>
                                        <p:tav tm="0">
                                          <p:val>
                                            <p:fltVal val="0"/>
                                          </p:val>
                                        </p:tav>
                                        <p:tav tm="100000">
                                          <p:val>
                                            <p:strVal val="#ppt_w"/>
                                          </p:val>
                                        </p:tav>
                                      </p:tavLst>
                                    </p:anim>
                                  </p:childTnLst>
                                </p:cTn>
                              </p:par>
                              <p:par>
                                <p:cTn id="17" presetID="45" presetClass="entr" presetSubtype="0" fill="hold" grpId="0" nodeType="withEffect">
                                  <p:stCondLst>
                                    <p:cond delay="4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ppt_w</p:attrName>
                                        </p:attrNameLst>
                                      </p:cBhvr>
                                      <p:tavLst>
                                        <p:tav tm="0" fmla="#ppt_w*sin(2.5*pi*$)">
                                          <p:val>
                                            <p:fltVal val="0"/>
                                          </p:val>
                                        </p:tav>
                                        <p:tav tm="100000">
                                          <p:val>
                                            <p:fltVal val="1"/>
                                          </p:val>
                                        </p:tav>
                                      </p:tavLst>
                                    </p:anim>
                                    <p:anim calcmode="lin" valueType="num">
                                      <p:cBhvr>
                                        <p:cTn id="21" dur="1000" fill="hold"/>
                                        <p:tgtEl>
                                          <p:spTgt spid="5"/>
                                        </p:tgtEl>
                                        <p:attrNameLst>
                                          <p:attrName>ppt_h</p:attrName>
                                        </p:attrNameLst>
                                      </p:cBhvr>
                                      <p:tavLst>
                                        <p:tav tm="0">
                                          <p:val>
                                            <p:strVal val="#ppt_h"/>
                                          </p:val>
                                        </p:tav>
                                        <p:tav tm="100000">
                                          <p:val>
                                            <p:strVal val="#ppt_h"/>
                                          </p:val>
                                        </p:tav>
                                      </p:tavLst>
                                    </p:anim>
                                  </p:childTnLst>
                                </p:cTn>
                              </p:par>
                              <p:par>
                                <p:cTn id="22" presetID="16" presetClass="entr" presetSubtype="21" fill="hold" nodeType="withEffect">
                                  <p:stCondLst>
                                    <p:cond delay="500"/>
                                  </p:stCondLst>
                                  <p:childTnLst>
                                    <p:set>
                                      <p:cBhvr>
                                        <p:cTn id="23" dur="1" fill="hold">
                                          <p:stCondLst>
                                            <p:cond delay="0"/>
                                          </p:stCondLst>
                                        </p:cTn>
                                        <p:tgtEl>
                                          <p:spTgt spid="6"/>
                                        </p:tgtEl>
                                        <p:attrNameLst>
                                          <p:attrName>style.visibility</p:attrName>
                                        </p:attrNameLst>
                                      </p:cBhvr>
                                      <p:to>
                                        <p:strVal val="visible"/>
                                      </p:to>
                                    </p:set>
                                    <p:animEffect transition="in" filter="barn(inVertical)">
                                      <p:cBhvr>
                                        <p:cTn id="24" dur="1000"/>
                                        <p:tgtEl>
                                          <p:spTgt spid="6"/>
                                        </p:tgtEl>
                                      </p:cBhvr>
                                    </p:animEffect>
                                  </p:childTnLst>
                                </p:cTn>
                              </p:par>
                            </p:childTnLst>
                          </p:cTn>
                        </p:par>
                        <p:par>
                          <p:cTn id="25" fill="hold">
                            <p:stCondLst>
                              <p:cond delay="2000"/>
                            </p:stCondLst>
                            <p:childTnLst>
                              <p:par>
                                <p:cTn id="26" presetID="2" presetClass="entr" presetSubtype="4" decel="50000" fill="hold" grpId="0" nodeType="afterEffect">
                                  <p:stCondLst>
                                    <p:cond delay="0"/>
                                  </p:stCondLst>
                                  <p:iterate type="wd">
                                    <p:tmPct val="10000"/>
                                  </p:iterate>
                                  <p:childTnLst>
                                    <p:set>
                                      <p:cBhvr>
                                        <p:cTn id="27" dur="1" fill="hold">
                                          <p:stCondLst>
                                            <p:cond delay="0"/>
                                          </p:stCondLst>
                                        </p:cTn>
                                        <p:tgtEl>
                                          <p:spTgt spid="9"/>
                                        </p:tgtEl>
                                        <p:attrNameLst>
                                          <p:attrName>style.visibility</p:attrName>
                                        </p:attrNameLst>
                                      </p:cBhvr>
                                      <p:to>
                                        <p:strVal val="visible"/>
                                      </p:to>
                                    </p:set>
                                    <p:anim calcmode="lin" valueType="num">
                                      <p:cBhvr additive="base">
                                        <p:cTn id="28" dur="1000" fill="hold"/>
                                        <p:tgtEl>
                                          <p:spTgt spid="9"/>
                                        </p:tgtEl>
                                        <p:attrNameLst>
                                          <p:attrName>ppt_x</p:attrName>
                                        </p:attrNameLst>
                                      </p:cBhvr>
                                      <p:tavLst>
                                        <p:tav tm="0">
                                          <p:val>
                                            <p:strVal val="#ppt_x"/>
                                          </p:val>
                                        </p:tav>
                                        <p:tav tm="100000">
                                          <p:val>
                                            <p:strVal val="#ppt_x"/>
                                          </p:val>
                                        </p:tav>
                                      </p:tavLst>
                                    </p:anim>
                                    <p:anim calcmode="lin" valueType="num">
                                      <p:cBhvr additive="base">
                                        <p:cTn id="29"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9811246" y="2819400"/>
            <a:ext cx="1701523" cy="2974281"/>
          </a:xfrm>
          <a:prstGeom prst="rect">
            <a:avLst/>
          </a:prstGeom>
        </p:spPr>
      </p:pic>
      <p:pic>
        <p:nvPicPr>
          <p:cNvPr id="3" name="图片 2"/>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8170522" y="3111430"/>
            <a:ext cx="1534459" cy="2682251"/>
          </a:xfrm>
          <a:prstGeom prst="rect">
            <a:avLst/>
          </a:prstGeom>
        </p:spPr>
      </p:pic>
      <p:pic>
        <p:nvPicPr>
          <p:cNvPr id="4" name="图片 3"/>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6650835" y="3323005"/>
            <a:ext cx="1413421" cy="2470676"/>
          </a:xfrm>
          <a:prstGeom prst="rect">
            <a:avLst/>
          </a:prstGeom>
        </p:spPr>
      </p:pic>
      <p:pic>
        <p:nvPicPr>
          <p:cNvPr id="5" name="图片 4"/>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5353050" y="3710893"/>
            <a:ext cx="1191518" cy="2082788"/>
          </a:xfrm>
          <a:prstGeom prst="rect">
            <a:avLst/>
          </a:prstGeom>
        </p:spPr>
      </p:pic>
      <p:sp>
        <p:nvSpPr>
          <p:cNvPr id="6" name="文本框 5"/>
          <p:cNvSpPr txBox="1"/>
          <p:nvPr/>
        </p:nvSpPr>
        <p:spPr>
          <a:xfrm>
            <a:off x="5077969" y="3138339"/>
            <a:ext cx="1587101" cy="369332"/>
          </a:xfrm>
          <a:prstGeom prst="rect">
            <a:avLst/>
          </a:prstGeom>
          <a:noFill/>
        </p:spPr>
        <p:txBody>
          <a:bodyPr wrap="none" rtlCol="0">
            <a:spAutoFit/>
          </a:bodyPr>
          <a:lstStyle/>
          <a:p>
            <a:r>
              <a:rPr kumimoji="1" lang="en-US" altLang="zh-CN" b="1" dirty="0">
                <a:solidFill>
                  <a:srgbClr val="6E251B"/>
                </a:solidFill>
                <a:latin typeface="微软雅黑" panose="020B0503020204020204" pitchFamily="34" charset="-122"/>
                <a:ea typeface="微软雅黑" panose="020B0503020204020204" pitchFamily="34" charset="-122"/>
                <a:cs typeface="Noto Sans S Chinese" charset="-122"/>
              </a:rPr>
              <a:t>TEXET</a:t>
            </a:r>
            <a:r>
              <a:rPr kumimoji="1" lang="zh-CN" altLang="en-US" b="1" dirty="0">
                <a:solidFill>
                  <a:srgbClr val="6E251B"/>
                </a:solidFill>
                <a:latin typeface="微软雅黑" panose="020B0503020204020204" pitchFamily="34" charset="-122"/>
                <a:ea typeface="微软雅黑" panose="020B0503020204020204" pitchFamily="34" charset="-122"/>
                <a:cs typeface="Noto Sans S Chinese" charset="-122"/>
              </a:rPr>
              <a:t> </a:t>
            </a:r>
            <a:r>
              <a:rPr kumimoji="1" lang="en-US" altLang="zh-CN" b="1" dirty="0">
                <a:solidFill>
                  <a:srgbClr val="6E251B"/>
                </a:solidFill>
                <a:latin typeface="微软雅黑" panose="020B0503020204020204" pitchFamily="34" charset="-122"/>
                <a:ea typeface="微软雅黑" panose="020B0503020204020204" pitchFamily="34" charset="-122"/>
                <a:cs typeface="Noto Sans S Chinese" charset="-122"/>
              </a:rPr>
              <a:t>HERE</a:t>
            </a:r>
            <a:endParaRPr kumimoji="1" lang="zh-CN" altLang="en-US" b="1" dirty="0">
              <a:solidFill>
                <a:srgbClr val="6E251B"/>
              </a:solidFill>
              <a:latin typeface="微软雅黑" panose="020B0503020204020204" pitchFamily="34" charset="-122"/>
              <a:ea typeface="微软雅黑" panose="020B0503020204020204" pitchFamily="34" charset="-122"/>
              <a:cs typeface="Noto Sans S Chinese" charset="-122"/>
            </a:endParaRPr>
          </a:p>
        </p:txBody>
      </p:sp>
      <p:sp>
        <p:nvSpPr>
          <p:cNvPr id="7" name="文本框 6"/>
          <p:cNvSpPr txBox="1"/>
          <p:nvPr/>
        </p:nvSpPr>
        <p:spPr>
          <a:xfrm>
            <a:off x="6655728" y="2819400"/>
            <a:ext cx="1587101" cy="369332"/>
          </a:xfrm>
          <a:prstGeom prst="rect">
            <a:avLst/>
          </a:prstGeom>
          <a:noFill/>
        </p:spPr>
        <p:txBody>
          <a:bodyPr wrap="none" rtlCol="0">
            <a:spAutoFit/>
          </a:bodyPr>
          <a:lstStyle/>
          <a:p>
            <a:r>
              <a:rPr kumimoji="1" lang="en-US" altLang="zh-CN" b="1" dirty="0">
                <a:solidFill>
                  <a:srgbClr val="6E251B"/>
                </a:solidFill>
                <a:latin typeface="微软雅黑" panose="020B0503020204020204" pitchFamily="34" charset="-122"/>
                <a:ea typeface="微软雅黑" panose="020B0503020204020204" pitchFamily="34" charset="-122"/>
                <a:cs typeface="Noto Sans S Chinese" charset="-122"/>
              </a:rPr>
              <a:t>TEXET</a:t>
            </a:r>
            <a:r>
              <a:rPr kumimoji="1" lang="zh-CN" altLang="en-US" b="1" dirty="0">
                <a:solidFill>
                  <a:srgbClr val="6E251B"/>
                </a:solidFill>
                <a:latin typeface="微软雅黑" panose="020B0503020204020204" pitchFamily="34" charset="-122"/>
                <a:ea typeface="微软雅黑" panose="020B0503020204020204" pitchFamily="34" charset="-122"/>
                <a:cs typeface="Noto Sans S Chinese" charset="-122"/>
              </a:rPr>
              <a:t> </a:t>
            </a:r>
            <a:r>
              <a:rPr kumimoji="1" lang="en-US" altLang="zh-CN" b="1" dirty="0">
                <a:solidFill>
                  <a:srgbClr val="6E251B"/>
                </a:solidFill>
                <a:latin typeface="微软雅黑" panose="020B0503020204020204" pitchFamily="34" charset="-122"/>
                <a:ea typeface="微软雅黑" panose="020B0503020204020204" pitchFamily="34" charset="-122"/>
                <a:cs typeface="Noto Sans S Chinese" charset="-122"/>
              </a:rPr>
              <a:t>HERE</a:t>
            </a:r>
            <a:endParaRPr kumimoji="1" lang="zh-CN" altLang="en-US" b="1" dirty="0">
              <a:solidFill>
                <a:srgbClr val="6E251B"/>
              </a:solidFill>
              <a:latin typeface="微软雅黑" panose="020B0503020204020204" pitchFamily="34" charset="-122"/>
              <a:ea typeface="微软雅黑" panose="020B0503020204020204" pitchFamily="34" charset="-122"/>
              <a:cs typeface="Noto Sans S Chinese" charset="-122"/>
            </a:endParaRPr>
          </a:p>
        </p:txBody>
      </p:sp>
      <p:sp>
        <p:nvSpPr>
          <p:cNvPr id="8" name="文本框 7"/>
          <p:cNvSpPr txBox="1"/>
          <p:nvPr/>
        </p:nvSpPr>
        <p:spPr>
          <a:xfrm>
            <a:off x="8233487" y="2450068"/>
            <a:ext cx="1587101" cy="369332"/>
          </a:xfrm>
          <a:prstGeom prst="rect">
            <a:avLst/>
          </a:prstGeom>
          <a:noFill/>
        </p:spPr>
        <p:txBody>
          <a:bodyPr wrap="none" rtlCol="0">
            <a:spAutoFit/>
          </a:bodyPr>
          <a:lstStyle/>
          <a:p>
            <a:r>
              <a:rPr kumimoji="1" lang="en-US" altLang="zh-CN" b="1" dirty="0">
                <a:solidFill>
                  <a:srgbClr val="6E251B"/>
                </a:solidFill>
                <a:latin typeface="微软雅黑" panose="020B0503020204020204" pitchFamily="34" charset="-122"/>
                <a:ea typeface="微软雅黑" panose="020B0503020204020204" pitchFamily="34" charset="-122"/>
                <a:cs typeface="Noto Sans S Chinese" charset="-122"/>
              </a:rPr>
              <a:t>TEXET</a:t>
            </a:r>
            <a:r>
              <a:rPr kumimoji="1" lang="zh-CN" altLang="en-US" b="1" dirty="0">
                <a:solidFill>
                  <a:srgbClr val="6E251B"/>
                </a:solidFill>
                <a:latin typeface="微软雅黑" panose="020B0503020204020204" pitchFamily="34" charset="-122"/>
                <a:ea typeface="微软雅黑" panose="020B0503020204020204" pitchFamily="34" charset="-122"/>
                <a:cs typeface="Noto Sans S Chinese" charset="-122"/>
              </a:rPr>
              <a:t> </a:t>
            </a:r>
            <a:r>
              <a:rPr kumimoji="1" lang="en-US" altLang="zh-CN" b="1" dirty="0">
                <a:solidFill>
                  <a:srgbClr val="6E251B"/>
                </a:solidFill>
                <a:latin typeface="微软雅黑" panose="020B0503020204020204" pitchFamily="34" charset="-122"/>
                <a:ea typeface="微软雅黑" panose="020B0503020204020204" pitchFamily="34" charset="-122"/>
                <a:cs typeface="Noto Sans S Chinese" charset="-122"/>
              </a:rPr>
              <a:t>HERE</a:t>
            </a:r>
            <a:endParaRPr kumimoji="1" lang="zh-CN" altLang="en-US" b="1" dirty="0">
              <a:solidFill>
                <a:srgbClr val="6E251B"/>
              </a:solidFill>
              <a:latin typeface="微软雅黑" panose="020B0503020204020204" pitchFamily="34" charset="-122"/>
              <a:ea typeface="微软雅黑" panose="020B0503020204020204" pitchFamily="34" charset="-122"/>
              <a:cs typeface="Noto Sans S Chinese" charset="-122"/>
            </a:endParaRPr>
          </a:p>
        </p:txBody>
      </p:sp>
      <p:sp>
        <p:nvSpPr>
          <p:cNvPr id="9" name="文本框 8"/>
          <p:cNvSpPr txBox="1"/>
          <p:nvPr/>
        </p:nvSpPr>
        <p:spPr>
          <a:xfrm>
            <a:off x="9811246" y="2080736"/>
            <a:ext cx="1587101" cy="369332"/>
          </a:xfrm>
          <a:prstGeom prst="rect">
            <a:avLst/>
          </a:prstGeom>
          <a:noFill/>
        </p:spPr>
        <p:txBody>
          <a:bodyPr wrap="none" rtlCol="0">
            <a:spAutoFit/>
          </a:bodyPr>
          <a:lstStyle/>
          <a:p>
            <a:r>
              <a:rPr kumimoji="1" lang="en-US" altLang="zh-CN" b="1" dirty="0">
                <a:solidFill>
                  <a:srgbClr val="6E251B"/>
                </a:solidFill>
                <a:latin typeface="微软雅黑" panose="020B0503020204020204" pitchFamily="34" charset="-122"/>
                <a:ea typeface="微软雅黑" panose="020B0503020204020204" pitchFamily="34" charset="-122"/>
                <a:cs typeface="Noto Sans S Chinese" charset="-122"/>
              </a:rPr>
              <a:t>TEXET</a:t>
            </a:r>
            <a:r>
              <a:rPr kumimoji="1" lang="zh-CN" altLang="en-US" b="1" dirty="0">
                <a:solidFill>
                  <a:srgbClr val="6E251B"/>
                </a:solidFill>
                <a:latin typeface="微软雅黑" panose="020B0503020204020204" pitchFamily="34" charset="-122"/>
                <a:ea typeface="微软雅黑" panose="020B0503020204020204" pitchFamily="34" charset="-122"/>
                <a:cs typeface="Noto Sans S Chinese" charset="-122"/>
              </a:rPr>
              <a:t> </a:t>
            </a:r>
            <a:r>
              <a:rPr kumimoji="1" lang="en-US" altLang="zh-CN" b="1" dirty="0">
                <a:solidFill>
                  <a:srgbClr val="6E251B"/>
                </a:solidFill>
                <a:latin typeface="微软雅黑" panose="020B0503020204020204" pitchFamily="34" charset="-122"/>
                <a:ea typeface="微软雅黑" panose="020B0503020204020204" pitchFamily="34" charset="-122"/>
                <a:cs typeface="Noto Sans S Chinese" charset="-122"/>
              </a:rPr>
              <a:t>HERE</a:t>
            </a:r>
            <a:endParaRPr kumimoji="1" lang="zh-CN" altLang="en-US" b="1" dirty="0">
              <a:solidFill>
                <a:srgbClr val="6E251B"/>
              </a:solidFill>
              <a:latin typeface="微软雅黑" panose="020B0503020204020204" pitchFamily="34" charset="-122"/>
              <a:ea typeface="微软雅黑" panose="020B0503020204020204" pitchFamily="34" charset="-122"/>
              <a:cs typeface="Noto Sans S Chinese" charset="-122"/>
            </a:endParaRPr>
          </a:p>
        </p:txBody>
      </p:sp>
      <p:sp>
        <p:nvSpPr>
          <p:cNvPr id="10" name="文本框 9"/>
          <p:cNvSpPr txBox="1"/>
          <p:nvPr/>
        </p:nvSpPr>
        <p:spPr>
          <a:xfrm>
            <a:off x="1164197" y="1988403"/>
            <a:ext cx="2646878" cy="461665"/>
          </a:xfrm>
          <a:prstGeom prst="rect">
            <a:avLst/>
          </a:prstGeom>
          <a:noFill/>
        </p:spPr>
        <p:txBody>
          <a:bodyPr wrap="none" rtlCol="0">
            <a:spAutoFit/>
          </a:bodyPr>
          <a:lstStyle/>
          <a:p>
            <a:r>
              <a:rPr kumimoji="1" lang="zh-CN" altLang="en-US" sz="2400" dirty="0">
                <a:solidFill>
                  <a:srgbClr val="6E251B"/>
                </a:solidFill>
                <a:latin typeface="微软雅黑" panose="020B0503020204020204" pitchFamily="34" charset="-122"/>
                <a:ea typeface="微软雅黑" panose="020B0503020204020204" pitchFamily="34" charset="-122"/>
                <a:cs typeface="Noto Sans S Chinese Medium" charset="-122"/>
              </a:rPr>
              <a:t>单词此处输入标题</a:t>
            </a:r>
          </a:p>
        </p:txBody>
      </p:sp>
      <p:sp>
        <p:nvSpPr>
          <p:cNvPr id="11" name="文本框 10"/>
          <p:cNvSpPr txBox="1"/>
          <p:nvPr/>
        </p:nvSpPr>
        <p:spPr>
          <a:xfrm>
            <a:off x="608473" y="2756786"/>
            <a:ext cx="3758327" cy="2677656"/>
          </a:xfrm>
          <a:prstGeom prst="rect">
            <a:avLst/>
          </a:prstGeom>
          <a:noFill/>
        </p:spPr>
        <p:txBody>
          <a:bodyPr wrap="square" rtlCol="0">
            <a:spAutoFit/>
          </a:bodyPr>
          <a:lstStyle/>
          <a:p>
            <a:pPr algn="dist">
              <a:lnSpc>
                <a:spcPct val="150000"/>
              </a:lnSpc>
            </a:pPr>
            <a:r>
              <a:rPr kumimoji="1" lang="zh-CN" altLang="en-US" sz="1400" dirty="0">
                <a:solidFill>
                  <a:srgbClr val="96472C"/>
                </a:solidFill>
                <a:latin typeface="微软雅黑" panose="020B0503020204020204" pitchFamily="34" charset="-122"/>
                <a:ea typeface="微软雅黑" panose="020B0503020204020204" pitchFamily="34" charset="-122"/>
                <a:cs typeface="Noto Sans S Chinese" charset="-122"/>
              </a:rPr>
              <a:t>单击这里输入文本，行距可设置为</a:t>
            </a:r>
            <a:r>
              <a:rPr kumimoji="1" lang="en-US" altLang="zh-CN" sz="1400" dirty="0">
                <a:solidFill>
                  <a:srgbClr val="96472C"/>
                </a:solidFill>
                <a:latin typeface="微软雅黑" panose="020B0503020204020204" pitchFamily="34" charset="-122"/>
                <a:ea typeface="微软雅黑" panose="020B0503020204020204" pitchFamily="34" charset="-122"/>
                <a:cs typeface="Noto Sans S Chinese" charset="-122"/>
              </a:rPr>
              <a:t>1.2</a:t>
            </a:r>
            <a:r>
              <a:rPr kumimoji="1" lang="zh-CN" altLang="en-US" sz="1400" dirty="0">
                <a:solidFill>
                  <a:srgbClr val="96472C"/>
                </a:solidFill>
                <a:latin typeface="微软雅黑" panose="020B0503020204020204" pitchFamily="34" charset="-122"/>
                <a:ea typeface="微软雅黑" panose="020B0503020204020204" pitchFamily="34" charset="-122"/>
                <a:cs typeface="Noto Sans S Chinese" charset="-122"/>
              </a:rPr>
              <a:t>单击这里输入文本，行距可设置为</a:t>
            </a:r>
            <a:r>
              <a:rPr kumimoji="1" lang="en-US" altLang="zh-CN" sz="1400" dirty="0">
                <a:solidFill>
                  <a:srgbClr val="96472C"/>
                </a:solidFill>
                <a:latin typeface="微软雅黑" panose="020B0503020204020204" pitchFamily="34" charset="-122"/>
                <a:ea typeface="微软雅黑" panose="020B0503020204020204" pitchFamily="34" charset="-122"/>
                <a:cs typeface="Noto Sans S Chinese" charset="-122"/>
              </a:rPr>
              <a:t>1.2</a:t>
            </a:r>
            <a:r>
              <a:rPr kumimoji="1" lang="zh-CN" altLang="en-US" sz="1400" dirty="0">
                <a:solidFill>
                  <a:srgbClr val="96472C"/>
                </a:solidFill>
                <a:latin typeface="微软雅黑" panose="020B0503020204020204" pitchFamily="34" charset="-122"/>
                <a:ea typeface="微软雅黑" panose="020B0503020204020204" pitchFamily="34" charset="-122"/>
                <a:cs typeface="Noto Sans S Chinese" charset="-122"/>
              </a:rPr>
              <a:t>单击这里输入文本，行距可设置为</a:t>
            </a:r>
            <a:r>
              <a:rPr kumimoji="1" lang="en-US" altLang="zh-CN" sz="1400" dirty="0">
                <a:solidFill>
                  <a:srgbClr val="96472C"/>
                </a:solidFill>
                <a:latin typeface="微软雅黑" panose="020B0503020204020204" pitchFamily="34" charset="-122"/>
                <a:ea typeface="微软雅黑" panose="020B0503020204020204" pitchFamily="34" charset="-122"/>
                <a:cs typeface="Noto Sans S Chinese" charset="-122"/>
              </a:rPr>
              <a:t>1.2</a:t>
            </a:r>
            <a:r>
              <a:rPr kumimoji="1" lang="zh-CN" altLang="en-US" sz="1400" dirty="0">
                <a:solidFill>
                  <a:srgbClr val="96472C"/>
                </a:solidFill>
                <a:latin typeface="微软雅黑" panose="020B0503020204020204" pitchFamily="34" charset="-122"/>
                <a:ea typeface="微软雅黑" panose="020B0503020204020204" pitchFamily="34" charset="-122"/>
                <a:cs typeface="Noto Sans S Chinese" charset="-122"/>
              </a:rPr>
              <a:t>单击这里输入文本，行距可设置为</a:t>
            </a:r>
            <a:r>
              <a:rPr kumimoji="1" lang="en-US" altLang="zh-CN" sz="1400" dirty="0">
                <a:solidFill>
                  <a:srgbClr val="96472C"/>
                </a:solidFill>
                <a:latin typeface="微软雅黑" panose="020B0503020204020204" pitchFamily="34" charset="-122"/>
                <a:ea typeface="微软雅黑" panose="020B0503020204020204" pitchFamily="34" charset="-122"/>
                <a:cs typeface="Noto Sans S Chinese" charset="-122"/>
              </a:rPr>
              <a:t>1.2</a:t>
            </a:r>
            <a:r>
              <a:rPr kumimoji="1" lang="zh-CN" altLang="en-US" sz="1400" dirty="0">
                <a:solidFill>
                  <a:srgbClr val="96472C"/>
                </a:solidFill>
                <a:latin typeface="微软雅黑" panose="020B0503020204020204" pitchFamily="34" charset="-122"/>
                <a:ea typeface="微软雅黑" panose="020B0503020204020204" pitchFamily="34" charset="-122"/>
                <a:cs typeface="Noto Sans S Chinese" charset="-122"/>
              </a:rPr>
              <a:t>单击这里输入文本，行距可单击这里输入文本，行距可设置为</a:t>
            </a:r>
            <a:r>
              <a:rPr kumimoji="1" lang="en-US" altLang="zh-CN" sz="1400" dirty="0">
                <a:solidFill>
                  <a:srgbClr val="96472C"/>
                </a:solidFill>
                <a:latin typeface="微软雅黑" panose="020B0503020204020204" pitchFamily="34" charset="-122"/>
                <a:ea typeface="微软雅黑" panose="020B0503020204020204" pitchFamily="34" charset="-122"/>
                <a:cs typeface="Noto Sans S Chinese" charset="-122"/>
              </a:rPr>
              <a:t>1.2</a:t>
            </a:r>
            <a:r>
              <a:rPr kumimoji="1" lang="zh-CN" altLang="en-US" sz="1400" dirty="0">
                <a:solidFill>
                  <a:srgbClr val="96472C"/>
                </a:solidFill>
                <a:latin typeface="微软雅黑" panose="020B0503020204020204" pitchFamily="34" charset="-122"/>
                <a:ea typeface="微软雅黑" panose="020B0503020204020204" pitchFamily="34" charset="-122"/>
                <a:cs typeface="Noto Sans S Chinese" charset="-122"/>
              </a:rPr>
              <a:t>单击这里输入文本，行距可设置为</a:t>
            </a:r>
            <a:r>
              <a:rPr kumimoji="1" lang="en-US" altLang="zh-CN" sz="1400" dirty="0">
                <a:solidFill>
                  <a:srgbClr val="96472C"/>
                </a:solidFill>
                <a:latin typeface="微软雅黑" panose="020B0503020204020204" pitchFamily="34" charset="-122"/>
                <a:ea typeface="微软雅黑" panose="020B0503020204020204" pitchFamily="34" charset="-122"/>
                <a:cs typeface="Noto Sans S Chinese" charset="-122"/>
              </a:rPr>
              <a:t>1.2</a:t>
            </a:r>
            <a:r>
              <a:rPr kumimoji="1" lang="zh-CN" altLang="en-US" sz="1400" dirty="0">
                <a:solidFill>
                  <a:srgbClr val="96472C"/>
                </a:solidFill>
                <a:latin typeface="微软雅黑" panose="020B0503020204020204" pitchFamily="34" charset="-122"/>
                <a:ea typeface="微软雅黑" panose="020B0503020204020204" pitchFamily="34" charset="-122"/>
                <a:cs typeface="Noto Sans S Chinese" charset="-122"/>
              </a:rPr>
              <a:t>单击这里输入文本，行距可设置为</a:t>
            </a:r>
            <a:r>
              <a:rPr kumimoji="1" lang="en-US" altLang="zh-CN" sz="1400" dirty="0">
                <a:solidFill>
                  <a:srgbClr val="96472C"/>
                </a:solidFill>
                <a:latin typeface="微软雅黑" panose="020B0503020204020204" pitchFamily="34" charset="-122"/>
                <a:ea typeface="微软雅黑" panose="020B0503020204020204" pitchFamily="34" charset="-122"/>
                <a:cs typeface="Noto Sans S Chinese" charset="-122"/>
              </a:rPr>
              <a:t>1.2</a:t>
            </a:r>
            <a:r>
              <a:rPr kumimoji="1" lang="zh-CN" altLang="en-US" sz="1400" dirty="0">
                <a:solidFill>
                  <a:srgbClr val="96472C"/>
                </a:solidFill>
                <a:latin typeface="微软雅黑" panose="020B0503020204020204" pitchFamily="34" charset="-122"/>
                <a:ea typeface="微软雅黑" panose="020B0503020204020204" pitchFamily="34" charset="-122"/>
                <a:cs typeface="Noto Sans S Chinese" charset="-122"/>
              </a:rPr>
              <a:t>单击这里输入文本，行距可设置为</a:t>
            </a:r>
            <a:r>
              <a:rPr kumimoji="1" lang="en-US" altLang="zh-CN" sz="1400" dirty="0">
                <a:solidFill>
                  <a:srgbClr val="96472C"/>
                </a:solidFill>
                <a:latin typeface="微软雅黑" panose="020B0503020204020204" pitchFamily="34" charset="-122"/>
                <a:ea typeface="微软雅黑" panose="020B0503020204020204" pitchFamily="34" charset="-122"/>
                <a:cs typeface="Noto Sans S Chinese" charset="-122"/>
              </a:rPr>
              <a:t>1.2</a:t>
            </a:r>
            <a:r>
              <a:rPr kumimoji="1" lang="zh-CN" altLang="en-US" sz="1400" dirty="0">
                <a:solidFill>
                  <a:srgbClr val="96472C"/>
                </a:solidFill>
                <a:latin typeface="微软雅黑" panose="020B0503020204020204" pitchFamily="34" charset="-122"/>
                <a:ea typeface="微软雅黑" panose="020B0503020204020204" pitchFamily="34" charset="-122"/>
                <a:cs typeface="Noto Sans S Chinese" charset="-122"/>
              </a:rPr>
              <a:t>单击这里输入文本，行距可</a:t>
            </a:r>
          </a:p>
        </p:txBody>
      </p:sp>
      <p:sp>
        <p:nvSpPr>
          <p:cNvPr id="12" name="文本框 11"/>
          <p:cNvSpPr txBox="1"/>
          <p:nvPr/>
        </p:nvSpPr>
        <p:spPr>
          <a:xfrm>
            <a:off x="1730829" y="381000"/>
            <a:ext cx="2236510" cy="584775"/>
          </a:xfrm>
          <a:prstGeom prst="rect">
            <a:avLst/>
          </a:prstGeom>
          <a:noFill/>
        </p:spPr>
        <p:txBody>
          <a:bodyPr wrap="none" rtlCol="0">
            <a:spAutoFit/>
          </a:bodyPr>
          <a:lstStyle/>
          <a:p>
            <a:r>
              <a:rPr kumimoji="1" lang="zh-CN" altLang="en-US" sz="3200" dirty="0">
                <a:solidFill>
                  <a:srgbClr val="953324"/>
                </a:solidFill>
                <a:latin typeface="微软雅黑" panose="020B0503020204020204" pitchFamily="34" charset="-122"/>
                <a:ea typeface="微软雅黑" panose="020B0503020204020204" pitchFamily="34" charset="-122"/>
                <a:cs typeface="Noto Sans S Chinese Medium" charset="-122"/>
              </a:rPr>
              <a:t>感恩节游戏</a:t>
            </a:r>
          </a:p>
        </p:txBody>
      </p:sp>
    </p:spTree>
    <p:extLst>
      <p:ext uri="{BB962C8B-B14F-4D97-AF65-F5344CB8AC3E}">
        <p14:creationId xmlns:p14="http://schemas.microsoft.com/office/powerpoint/2010/main" val="2127066948"/>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par>
                                <p:cTn id="12" presetID="12" presetClass="entr" presetSubtype="4" fill="hold" grpId="0" nodeType="with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1000"/>
                                        <p:tgtEl>
                                          <p:spTgt spid="11"/>
                                        </p:tgtEl>
                                        <p:attrNameLst>
                                          <p:attrName>ppt_y</p:attrName>
                                        </p:attrNameLst>
                                      </p:cBhvr>
                                      <p:tavLst>
                                        <p:tav tm="0">
                                          <p:val>
                                            <p:strVal val="#ppt_y+#ppt_h*1.125000"/>
                                          </p:val>
                                        </p:tav>
                                        <p:tav tm="100000">
                                          <p:val>
                                            <p:strVal val="#ppt_y"/>
                                          </p:val>
                                        </p:tav>
                                      </p:tavLst>
                                    </p:anim>
                                    <p:animEffect transition="in" filter="wipe(up)">
                                      <p:cBhvr>
                                        <p:cTn id="15" dur="1000"/>
                                        <p:tgtEl>
                                          <p:spTgt spid="11"/>
                                        </p:tgtEl>
                                      </p:cBhvr>
                                    </p:animEffect>
                                  </p:childTnLst>
                                </p:cTn>
                              </p:par>
                            </p:childTnLst>
                          </p:cTn>
                        </p:par>
                        <p:par>
                          <p:cTn id="16" fill="hold">
                            <p:stCondLst>
                              <p:cond delay="17700"/>
                            </p:stCondLst>
                            <p:childTnLst>
                              <p:par>
                                <p:cTn id="17" presetID="37"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900" decel="100000" fill="hold"/>
                                        <p:tgtEl>
                                          <p:spTgt spid="5"/>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23" fill="hold">
                            <p:stCondLst>
                              <p:cond delay="18700"/>
                            </p:stCondLst>
                            <p:childTnLst>
                              <p:par>
                                <p:cTn id="24" presetID="37" presetClass="entr" presetSubtype="0"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900" decel="100000" fill="hold"/>
                                        <p:tgtEl>
                                          <p:spTgt spid="4"/>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30" fill="hold">
                            <p:stCondLst>
                              <p:cond delay="19700"/>
                            </p:stCondLst>
                            <p:childTnLst>
                              <p:par>
                                <p:cTn id="31" presetID="37" presetClass="entr" presetSubtype="0"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900" decel="100000" fill="hold"/>
                                        <p:tgtEl>
                                          <p:spTgt spid="3"/>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37" fill="hold">
                            <p:stCondLst>
                              <p:cond delay="20700"/>
                            </p:stCondLst>
                            <p:childTnLst>
                              <p:par>
                                <p:cTn id="38" presetID="37" presetClass="entr" presetSubtype="0" fill="hold"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fade">
                                      <p:cBhvr>
                                        <p:cTn id="40" dur="1000"/>
                                        <p:tgtEl>
                                          <p:spTgt spid="2"/>
                                        </p:tgtEl>
                                      </p:cBhvr>
                                    </p:animEffect>
                                    <p:anim calcmode="lin" valueType="num">
                                      <p:cBhvr>
                                        <p:cTn id="41" dur="1000" fill="hold"/>
                                        <p:tgtEl>
                                          <p:spTgt spid="2"/>
                                        </p:tgtEl>
                                        <p:attrNameLst>
                                          <p:attrName>ppt_x</p:attrName>
                                        </p:attrNameLst>
                                      </p:cBhvr>
                                      <p:tavLst>
                                        <p:tav tm="0">
                                          <p:val>
                                            <p:strVal val="#ppt_x"/>
                                          </p:val>
                                        </p:tav>
                                        <p:tav tm="100000">
                                          <p:val>
                                            <p:strVal val="#ppt_x"/>
                                          </p:val>
                                        </p:tav>
                                      </p:tavLst>
                                    </p:anim>
                                    <p:anim calcmode="lin" valueType="num">
                                      <p:cBhvr>
                                        <p:cTn id="42" dur="900" decel="100000" fill="hold"/>
                                        <p:tgtEl>
                                          <p:spTgt spid="2"/>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44" presetID="12" presetClass="entr" presetSubtype="8"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additive="base">
                                        <p:cTn id="46" dur="500"/>
                                        <p:tgtEl>
                                          <p:spTgt spid="6"/>
                                        </p:tgtEl>
                                        <p:attrNameLst>
                                          <p:attrName>ppt_x</p:attrName>
                                        </p:attrNameLst>
                                      </p:cBhvr>
                                      <p:tavLst>
                                        <p:tav tm="0">
                                          <p:val>
                                            <p:strVal val="#ppt_x-#ppt_w*1.125000"/>
                                          </p:val>
                                        </p:tav>
                                        <p:tav tm="100000">
                                          <p:val>
                                            <p:strVal val="#ppt_x"/>
                                          </p:val>
                                        </p:tav>
                                      </p:tavLst>
                                    </p:anim>
                                    <p:animEffect transition="in" filter="wipe(right)">
                                      <p:cBhvr>
                                        <p:cTn id="47" dur="500"/>
                                        <p:tgtEl>
                                          <p:spTgt spid="6"/>
                                        </p:tgtEl>
                                      </p:cBhvr>
                                    </p:animEffect>
                                  </p:childTnLst>
                                </p:cTn>
                              </p:par>
                              <p:par>
                                <p:cTn id="48" presetID="12" presetClass="entr" presetSubtype="8" fill="hold" grpId="0" nodeType="with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additive="base">
                                        <p:cTn id="50" dur="500"/>
                                        <p:tgtEl>
                                          <p:spTgt spid="7"/>
                                        </p:tgtEl>
                                        <p:attrNameLst>
                                          <p:attrName>ppt_x</p:attrName>
                                        </p:attrNameLst>
                                      </p:cBhvr>
                                      <p:tavLst>
                                        <p:tav tm="0">
                                          <p:val>
                                            <p:strVal val="#ppt_x-#ppt_w*1.125000"/>
                                          </p:val>
                                        </p:tav>
                                        <p:tav tm="100000">
                                          <p:val>
                                            <p:strVal val="#ppt_x"/>
                                          </p:val>
                                        </p:tav>
                                      </p:tavLst>
                                    </p:anim>
                                    <p:animEffect transition="in" filter="wipe(right)">
                                      <p:cBhvr>
                                        <p:cTn id="51" dur="500"/>
                                        <p:tgtEl>
                                          <p:spTgt spid="7"/>
                                        </p:tgtEl>
                                      </p:cBhvr>
                                    </p:animEffect>
                                  </p:childTnLst>
                                </p:cTn>
                              </p:par>
                              <p:par>
                                <p:cTn id="52" presetID="12" presetClass="entr" presetSubtype="8" fill="hold" grpId="0" nodeType="with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p:tgtEl>
                                          <p:spTgt spid="8"/>
                                        </p:tgtEl>
                                        <p:attrNameLst>
                                          <p:attrName>ppt_x</p:attrName>
                                        </p:attrNameLst>
                                      </p:cBhvr>
                                      <p:tavLst>
                                        <p:tav tm="0">
                                          <p:val>
                                            <p:strVal val="#ppt_x-#ppt_w*1.125000"/>
                                          </p:val>
                                        </p:tav>
                                        <p:tav tm="100000">
                                          <p:val>
                                            <p:strVal val="#ppt_x"/>
                                          </p:val>
                                        </p:tav>
                                      </p:tavLst>
                                    </p:anim>
                                    <p:animEffect transition="in" filter="wipe(right)">
                                      <p:cBhvr>
                                        <p:cTn id="55" dur="500"/>
                                        <p:tgtEl>
                                          <p:spTgt spid="8"/>
                                        </p:tgtEl>
                                      </p:cBhvr>
                                    </p:animEffect>
                                  </p:childTnLst>
                                </p:cTn>
                              </p:par>
                              <p:par>
                                <p:cTn id="56" presetID="12" presetClass="entr" presetSubtype="8" fill="hold" grpId="0" nodeType="with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p:tgtEl>
                                          <p:spTgt spid="9"/>
                                        </p:tgtEl>
                                        <p:attrNameLst>
                                          <p:attrName>ppt_x</p:attrName>
                                        </p:attrNameLst>
                                      </p:cBhvr>
                                      <p:tavLst>
                                        <p:tav tm="0">
                                          <p:val>
                                            <p:strVal val="#ppt_x-#ppt_w*1.125000"/>
                                          </p:val>
                                        </p:tav>
                                        <p:tav tm="100000">
                                          <p:val>
                                            <p:strVal val="#ppt_x"/>
                                          </p:val>
                                        </p:tav>
                                      </p:tavLst>
                                    </p:anim>
                                    <p:animEffect transition="in" filter="wipe(righ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 4"/>
          <p:cNvGrpSpPr/>
          <p:nvPr/>
        </p:nvGrpSpPr>
        <p:grpSpPr>
          <a:xfrm>
            <a:off x="7049053" y="1913074"/>
            <a:ext cx="3004062" cy="569876"/>
            <a:chOff x="2657475" y="3844558"/>
            <a:chExt cx="7029450" cy="1466850"/>
          </a:xfrm>
        </p:grpSpPr>
        <p:sp>
          <p:nvSpPr>
            <p:cNvPr id="6" name="圆角矩形 5"/>
            <p:cNvSpPr/>
            <p:nvPr/>
          </p:nvSpPr>
          <p:spPr>
            <a:xfrm>
              <a:off x="2809875" y="3996958"/>
              <a:ext cx="6877050" cy="1314450"/>
            </a:xfrm>
            <a:prstGeom prst="roundRect">
              <a:avLst>
                <a:gd name="adj" fmla="val 19565"/>
              </a:avLst>
            </a:prstGeom>
            <a:pattFill prst="wdDnDiag">
              <a:fgClr>
                <a:srgbClr val="96472C"/>
              </a:fgClr>
              <a:bgClr>
                <a:schemeClr val="bg1"/>
              </a:bgClr>
            </a:pattFill>
            <a:ln w="28575">
              <a:solidFill>
                <a:srgbClr val="6E25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圆角矩形 6"/>
            <p:cNvSpPr/>
            <p:nvPr/>
          </p:nvSpPr>
          <p:spPr>
            <a:xfrm>
              <a:off x="2657475" y="3844558"/>
              <a:ext cx="6877050" cy="1314450"/>
            </a:xfrm>
            <a:prstGeom prst="roundRect">
              <a:avLst>
                <a:gd name="adj" fmla="val 23913"/>
              </a:avLst>
            </a:prstGeom>
            <a:solidFill>
              <a:srgbClr val="9647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pic>
        <p:nvPicPr>
          <p:cNvPr id="2" name="图片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351964" y="1370013"/>
            <a:ext cx="3429000" cy="4751294"/>
          </a:xfrm>
          <a:prstGeom prst="rect">
            <a:avLst/>
          </a:prstGeom>
        </p:spPr>
      </p:pic>
      <p:sp>
        <p:nvSpPr>
          <p:cNvPr id="3" name="文本框 2"/>
          <p:cNvSpPr txBox="1"/>
          <p:nvPr/>
        </p:nvSpPr>
        <p:spPr>
          <a:xfrm>
            <a:off x="7227645" y="1947297"/>
            <a:ext cx="2646878" cy="461665"/>
          </a:xfrm>
          <a:prstGeom prst="rect">
            <a:avLst/>
          </a:prstGeom>
          <a:noFill/>
        </p:spPr>
        <p:txBody>
          <a:bodyPr wrap="none" rtlCol="0">
            <a:spAutoFit/>
          </a:bodyPr>
          <a:lstStyle/>
          <a:p>
            <a:r>
              <a:rPr kumimoji="1" lang="zh-CN" altLang="en-US" sz="2400" dirty="0">
                <a:solidFill>
                  <a:schemeClr val="bg1"/>
                </a:solidFill>
                <a:latin typeface="微软雅黑" panose="020B0503020204020204" pitchFamily="34" charset="-122"/>
                <a:ea typeface="微软雅黑" panose="020B0503020204020204" pitchFamily="34" charset="-122"/>
                <a:cs typeface="Noto Sans S Chinese Medium" charset="-122"/>
              </a:rPr>
              <a:t>单词此处输入标题</a:t>
            </a:r>
          </a:p>
        </p:txBody>
      </p:sp>
      <p:sp>
        <p:nvSpPr>
          <p:cNvPr id="4" name="文本框 3"/>
          <p:cNvSpPr txBox="1"/>
          <p:nvPr/>
        </p:nvSpPr>
        <p:spPr>
          <a:xfrm>
            <a:off x="6096001" y="2665931"/>
            <a:ext cx="4910166" cy="1061829"/>
          </a:xfrm>
          <a:prstGeom prst="rect">
            <a:avLst/>
          </a:prstGeom>
          <a:noFill/>
        </p:spPr>
        <p:txBody>
          <a:bodyPr wrap="square" rtlCol="0">
            <a:spAutoFit/>
          </a:bodyPr>
          <a:lstStyle/>
          <a:p>
            <a:pPr algn="dist">
              <a:lnSpc>
                <a:spcPct val="150000"/>
              </a:lnSpc>
            </a:pPr>
            <a:r>
              <a:rPr kumimoji="1" lang="zh-CN" altLang="en-US" sz="1400" dirty="0">
                <a:solidFill>
                  <a:srgbClr val="96472C"/>
                </a:solidFill>
                <a:latin typeface="微软雅黑" panose="020B0503020204020204" pitchFamily="34" charset="-122"/>
                <a:ea typeface="微软雅黑" panose="020B0503020204020204" pitchFamily="34" charset="-122"/>
                <a:cs typeface="Noto Sans S Chinese" charset="-122"/>
              </a:rPr>
              <a:t>单击这里输入文本，行距可设置为</a:t>
            </a:r>
            <a:r>
              <a:rPr kumimoji="1" lang="en-US" altLang="zh-CN" sz="1400" dirty="0">
                <a:solidFill>
                  <a:srgbClr val="96472C"/>
                </a:solidFill>
                <a:latin typeface="微软雅黑" panose="020B0503020204020204" pitchFamily="34" charset="-122"/>
                <a:ea typeface="微软雅黑" panose="020B0503020204020204" pitchFamily="34" charset="-122"/>
                <a:cs typeface="Noto Sans S Chinese" charset="-122"/>
              </a:rPr>
              <a:t>1.2</a:t>
            </a:r>
            <a:r>
              <a:rPr kumimoji="1" lang="zh-CN" altLang="en-US" sz="1400" dirty="0">
                <a:solidFill>
                  <a:srgbClr val="96472C"/>
                </a:solidFill>
                <a:latin typeface="微软雅黑" panose="020B0503020204020204" pitchFamily="34" charset="-122"/>
                <a:ea typeface="微软雅黑" panose="020B0503020204020204" pitchFamily="34" charset="-122"/>
                <a:cs typeface="Noto Sans S Chinese" charset="-122"/>
              </a:rPr>
              <a:t>单击这里输入文本，行距可设置为</a:t>
            </a:r>
            <a:r>
              <a:rPr kumimoji="1" lang="en-US" altLang="zh-CN" sz="1400" dirty="0">
                <a:solidFill>
                  <a:srgbClr val="96472C"/>
                </a:solidFill>
                <a:latin typeface="微软雅黑" panose="020B0503020204020204" pitchFamily="34" charset="-122"/>
                <a:ea typeface="微软雅黑" panose="020B0503020204020204" pitchFamily="34" charset="-122"/>
                <a:cs typeface="Noto Sans S Chinese" charset="-122"/>
              </a:rPr>
              <a:t>1.2</a:t>
            </a:r>
            <a:r>
              <a:rPr kumimoji="1" lang="zh-CN" altLang="en-US" sz="1400" dirty="0">
                <a:solidFill>
                  <a:srgbClr val="96472C"/>
                </a:solidFill>
                <a:latin typeface="微软雅黑" panose="020B0503020204020204" pitchFamily="34" charset="-122"/>
                <a:ea typeface="微软雅黑" panose="020B0503020204020204" pitchFamily="34" charset="-122"/>
                <a:cs typeface="Noto Sans S Chinese" charset="-122"/>
              </a:rPr>
              <a:t>单击这里输入文本，行距可设置为</a:t>
            </a:r>
            <a:r>
              <a:rPr kumimoji="1" lang="en-US" altLang="zh-CN" sz="1400" dirty="0">
                <a:solidFill>
                  <a:srgbClr val="96472C"/>
                </a:solidFill>
                <a:latin typeface="微软雅黑" panose="020B0503020204020204" pitchFamily="34" charset="-122"/>
                <a:ea typeface="微软雅黑" panose="020B0503020204020204" pitchFamily="34" charset="-122"/>
                <a:cs typeface="Noto Sans S Chinese" charset="-122"/>
              </a:rPr>
              <a:t>1.2</a:t>
            </a:r>
            <a:r>
              <a:rPr kumimoji="1" lang="zh-CN" altLang="en-US" sz="1400" dirty="0">
                <a:solidFill>
                  <a:srgbClr val="96472C"/>
                </a:solidFill>
                <a:latin typeface="微软雅黑" panose="020B0503020204020204" pitchFamily="34" charset="-122"/>
                <a:ea typeface="微软雅黑" panose="020B0503020204020204" pitchFamily="34" charset="-122"/>
                <a:cs typeface="Noto Sans S Chinese" charset="-122"/>
              </a:rPr>
              <a:t>单击这里输入文本，行距可设置为</a:t>
            </a:r>
            <a:r>
              <a:rPr kumimoji="1" lang="en-US" altLang="zh-CN" sz="1400" dirty="0">
                <a:solidFill>
                  <a:srgbClr val="96472C"/>
                </a:solidFill>
                <a:latin typeface="微软雅黑" panose="020B0503020204020204" pitchFamily="34" charset="-122"/>
                <a:ea typeface="微软雅黑" panose="020B0503020204020204" pitchFamily="34" charset="-122"/>
                <a:cs typeface="Noto Sans S Chinese" charset="-122"/>
              </a:rPr>
              <a:t>1.2</a:t>
            </a:r>
            <a:r>
              <a:rPr kumimoji="1" lang="zh-CN" altLang="en-US" sz="1400" dirty="0">
                <a:solidFill>
                  <a:srgbClr val="96472C"/>
                </a:solidFill>
                <a:latin typeface="微软雅黑" panose="020B0503020204020204" pitchFamily="34" charset="-122"/>
                <a:ea typeface="微软雅黑" panose="020B0503020204020204" pitchFamily="34" charset="-122"/>
                <a:cs typeface="Noto Sans S Chinese" charset="-122"/>
              </a:rPr>
              <a:t>单击这里输入文本</a:t>
            </a:r>
          </a:p>
        </p:txBody>
      </p:sp>
      <p:grpSp>
        <p:nvGrpSpPr>
          <p:cNvPr id="8" name="组 7"/>
          <p:cNvGrpSpPr/>
          <p:nvPr/>
        </p:nvGrpSpPr>
        <p:grpSpPr>
          <a:xfrm>
            <a:off x="7049053" y="4166772"/>
            <a:ext cx="3004062" cy="569876"/>
            <a:chOff x="2657475" y="3844558"/>
            <a:chExt cx="7029450" cy="1466850"/>
          </a:xfrm>
        </p:grpSpPr>
        <p:sp>
          <p:nvSpPr>
            <p:cNvPr id="9" name="圆角矩形 8"/>
            <p:cNvSpPr/>
            <p:nvPr/>
          </p:nvSpPr>
          <p:spPr>
            <a:xfrm>
              <a:off x="2809875" y="3996958"/>
              <a:ext cx="6877050" cy="1314450"/>
            </a:xfrm>
            <a:prstGeom prst="roundRect">
              <a:avLst>
                <a:gd name="adj" fmla="val 19565"/>
              </a:avLst>
            </a:prstGeom>
            <a:pattFill prst="wdDnDiag">
              <a:fgClr>
                <a:srgbClr val="96472C"/>
              </a:fgClr>
              <a:bgClr>
                <a:schemeClr val="bg1"/>
              </a:bgClr>
            </a:pattFill>
            <a:ln w="28575">
              <a:solidFill>
                <a:srgbClr val="6E25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圆角矩形 9"/>
            <p:cNvSpPr/>
            <p:nvPr/>
          </p:nvSpPr>
          <p:spPr>
            <a:xfrm>
              <a:off x="2657475" y="3844558"/>
              <a:ext cx="6877050" cy="1314450"/>
            </a:xfrm>
            <a:prstGeom prst="roundRect">
              <a:avLst>
                <a:gd name="adj" fmla="val 23913"/>
              </a:avLst>
            </a:prstGeom>
            <a:solidFill>
              <a:srgbClr val="9647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1" name="文本框 10"/>
          <p:cNvSpPr txBox="1"/>
          <p:nvPr/>
        </p:nvSpPr>
        <p:spPr>
          <a:xfrm>
            <a:off x="7227645" y="4191273"/>
            <a:ext cx="2646878" cy="461665"/>
          </a:xfrm>
          <a:prstGeom prst="rect">
            <a:avLst/>
          </a:prstGeom>
          <a:noFill/>
        </p:spPr>
        <p:txBody>
          <a:bodyPr wrap="none" rtlCol="0">
            <a:spAutoFit/>
          </a:bodyPr>
          <a:lstStyle/>
          <a:p>
            <a:r>
              <a:rPr kumimoji="1" lang="zh-CN" altLang="en-US" sz="2400" dirty="0">
                <a:solidFill>
                  <a:schemeClr val="bg1"/>
                </a:solidFill>
                <a:latin typeface="微软雅黑" panose="020B0503020204020204" pitchFamily="34" charset="-122"/>
                <a:ea typeface="微软雅黑" panose="020B0503020204020204" pitchFamily="34" charset="-122"/>
                <a:cs typeface="Noto Sans S Chinese Medium" charset="-122"/>
              </a:rPr>
              <a:t>单词此处输入标题</a:t>
            </a:r>
          </a:p>
        </p:txBody>
      </p:sp>
      <p:sp>
        <p:nvSpPr>
          <p:cNvPr id="12" name="矩形 11"/>
          <p:cNvSpPr/>
          <p:nvPr/>
        </p:nvSpPr>
        <p:spPr>
          <a:xfrm>
            <a:off x="6096001" y="5083144"/>
            <a:ext cx="4910166" cy="1061829"/>
          </a:xfrm>
          <a:prstGeom prst="rect">
            <a:avLst/>
          </a:prstGeom>
          <a:noFill/>
        </p:spPr>
        <p:txBody>
          <a:bodyPr wrap="square" rtlCol="0">
            <a:spAutoFit/>
          </a:bodyPr>
          <a:lstStyle/>
          <a:p>
            <a:pPr algn="dist">
              <a:lnSpc>
                <a:spcPct val="150000"/>
              </a:lnSpc>
            </a:pPr>
            <a:r>
              <a:rPr kumimoji="1" lang="zh-CN" altLang="en-US" sz="1400" dirty="0">
                <a:solidFill>
                  <a:srgbClr val="96472C"/>
                </a:solidFill>
                <a:latin typeface="微软雅黑" panose="020B0503020204020204" pitchFamily="34" charset="-122"/>
                <a:ea typeface="微软雅黑" panose="020B0503020204020204" pitchFamily="34" charset="-122"/>
                <a:cs typeface="Noto Sans S Chinese" charset="-122"/>
              </a:rPr>
              <a:t>行距可单击这里输入文本，行距可设置为</a:t>
            </a:r>
            <a:r>
              <a:rPr kumimoji="1" lang="en-US" altLang="zh-CN" sz="1400" dirty="0">
                <a:solidFill>
                  <a:srgbClr val="96472C"/>
                </a:solidFill>
                <a:latin typeface="微软雅黑" panose="020B0503020204020204" pitchFamily="34" charset="-122"/>
                <a:ea typeface="微软雅黑" panose="020B0503020204020204" pitchFamily="34" charset="-122"/>
                <a:cs typeface="Noto Sans S Chinese" charset="-122"/>
              </a:rPr>
              <a:t>1.2</a:t>
            </a:r>
            <a:r>
              <a:rPr kumimoji="1" lang="zh-CN" altLang="en-US" sz="1400" dirty="0">
                <a:solidFill>
                  <a:srgbClr val="96472C"/>
                </a:solidFill>
                <a:latin typeface="微软雅黑" panose="020B0503020204020204" pitchFamily="34" charset="-122"/>
                <a:ea typeface="微软雅黑" panose="020B0503020204020204" pitchFamily="34" charset="-122"/>
                <a:cs typeface="Noto Sans S Chinese" charset="-122"/>
              </a:rPr>
              <a:t>单击这里输入文本，行距可设置为</a:t>
            </a:r>
            <a:r>
              <a:rPr kumimoji="1" lang="en-US" altLang="zh-CN" sz="1400" dirty="0">
                <a:solidFill>
                  <a:srgbClr val="96472C"/>
                </a:solidFill>
                <a:latin typeface="微软雅黑" panose="020B0503020204020204" pitchFamily="34" charset="-122"/>
                <a:ea typeface="微软雅黑" panose="020B0503020204020204" pitchFamily="34" charset="-122"/>
                <a:cs typeface="Noto Sans S Chinese" charset="-122"/>
              </a:rPr>
              <a:t>1.2</a:t>
            </a:r>
            <a:r>
              <a:rPr kumimoji="1" lang="zh-CN" altLang="en-US" sz="1400" dirty="0">
                <a:solidFill>
                  <a:srgbClr val="96472C"/>
                </a:solidFill>
                <a:latin typeface="微软雅黑" panose="020B0503020204020204" pitchFamily="34" charset="-122"/>
                <a:ea typeface="微软雅黑" panose="020B0503020204020204" pitchFamily="34" charset="-122"/>
                <a:cs typeface="Noto Sans S Chinese" charset="-122"/>
              </a:rPr>
              <a:t>单击这里输入文本，行距可设置为</a:t>
            </a:r>
            <a:r>
              <a:rPr kumimoji="1" lang="en-US" altLang="zh-CN" sz="1400" dirty="0">
                <a:solidFill>
                  <a:srgbClr val="96472C"/>
                </a:solidFill>
                <a:latin typeface="微软雅黑" panose="020B0503020204020204" pitchFamily="34" charset="-122"/>
                <a:ea typeface="微软雅黑" panose="020B0503020204020204" pitchFamily="34" charset="-122"/>
                <a:cs typeface="Noto Sans S Chinese" charset="-122"/>
              </a:rPr>
              <a:t>1.2</a:t>
            </a:r>
            <a:r>
              <a:rPr kumimoji="1" lang="zh-CN" altLang="en-US" sz="1400" dirty="0">
                <a:solidFill>
                  <a:srgbClr val="96472C"/>
                </a:solidFill>
                <a:latin typeface="微软雅黑" panose="020B0503020204020204" pitchFamily="34" charset="-122"/>
                <a:ea typeface="微软雅黑" panose="020B0503020204020204" pitchFamily="34" charset="-122"/>
                <a:cs typeface="Noto Sans S Chinese" charset="-122"/>
              </a:rPr>
              <a:t>单击这里输入文本，行距可设置为</a:t>
            </a:r>
            <a:r>
              <a:rPr kumimoji="1" lang="en-US" altLang="zh-CN" sz="1400" dirty="0">
                <a:solidFill>
                  <a:srgbClr val="96472C"/>
                </a:solidFill>
                <a:latin typeface="微软雅黑" panose="020B0503020204020204" pitchFamily="34" charset="-122"/>
                <a:ea typeface="微软雅黑" panose="020B0503020204020204" pitchFamily="34" charset="-122"/>
                <a:cs typeface="Noto Sans S Chinese" charset="-122"/>
              </a:rPr>
              <a:t>1.2</a:t>
            </a:r>
            <a:r>
              <a:rPr kumimoji="1" lang="zh-CN" altLang="en-US" sz="1400" dirty="0">
                <a:solidFill>
                  <a:srgbClr val="96472C"/>
                </a:solidFill>
                <a:latin typeface="微软雅黑" panose="020B0503020204020204" pitchFamily="34" charset="-122"/>
                <a:ea typeface="微软雅黑" panose="020B0503020204020204" pitchFamily="34" charset="-122"/>
                <a:cs typeface="Noto Sans S Chinese" charset="-122"/>
              </a:rPr>
              <a:t>单击这里输</a:t>
            </a:r>
          </a:p>
        </p:txBody>
      </p:sp>
      <p:sp>
        <p:nvSpPr>
          <p:cNvPr id="13" name="文本框 12"/>
          <p:cNvSpPr txBox="1"/>
          <p:nvPr/>
        </p:nvSpPr>
        <p:spPr>
          <a:xfrm>
            <a:off x="1730829" y="381000"/>
            <a:ext cx="2236510" cy="584775"/>
          </a:xfrm>
          <a:prstGeom prst="rect">
            <a:avLst/>
          </a:prstGeom>
          <a:noFill/>
        </p:spPr>
        <p:txBody>
          <a:bodyPr wrap="none" rtlCol="0">
            <a:spAutoFit/>
          </a:bodyPr>
          <a:lstStyle/>
          <a:p>
            <a:r>
              <a:rPr kumimoji="1" lang="zh-CN" altLang="en-US" sz="3200" dirty="0">
                <a:solidFill>
                  <a:srgbClr val="953324"/>
                </a:solidFill>
                <a:latin typeface="微软雅黑" panose="020B0503020204020204" pitchFamily="34" charset="-122"/>
                <a:ea typeface="微软雅黑" panose="020B0503020204020204" pitchFamily="34" charset="-122"/>
                <a:cs typeface="Noto Sans S Chinese Medium" charset="-122"/>
              </a:rPr>
              <a:t>感恩节游戏</a:t>
            </a:r>
          </a:p>
        </p:txBody>
      </p:sp>
    </p:spTree>
    <p:extLst>
      <p:ext uri="{BB962C8B-B14F-4D97-AF65-F5344CB8AC3E}">
        <p14:creationId xmlns:p14="http://schemas.microsoft.com/office/powerpoint/2010/main" val="1232539622"/>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par>
                                <p:cTn id="8" presetID="41" presetClass="entr" presetSubtype="0" fill="hold" grpId="0" nodeType="withEffect">
                                  <p:stCondLst>
                                    <p:cond delay="0"/>
                                  </p:stCondLst>
                                  <p:iterate type="lt">
                                    <p:tmPct val="10000"/>
                                  </p:iterate>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3"/>
                                        </p:tgtEl>
                                        <p:attrNameLst>
                                          <p:attrName>ppt_y</p:attrName>
                                        </p:attrNameLst>
                                      </p:cBhvr>
                                      <p:tavLst>
                                        <p:tav tm="0">
                                          <p:val>
                                            <p:strVal val="#ppt_y"/>
                                          </p:val>
                                        </p:tav>
                                        <p:tav tm="100000">
                                          <p:val>
                                            <p:strVal val="#ppt_y"/>
                                          </p:val>
                                        </p:tav>
                                      </p:tavLst>
                                    </p:anim>
                                    <p:anim calcmode="lin" valueType="num">
                                      <p:cBhvr>
                                        <p:cTn id="12"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3"/>
                                        </p:tgtEl>
                                      </p:cBhvr>
                                    </p:animEffect>
                                  </p:childTnLst>
                                </p:cTn>
                              </p:par>
                              <p:par>
                                <p:cTn id="15" presetID="12" presetClass="entr" presetSubtype="4" fill="hold" grpId="0" nodeType="withEffect">
                                  <p:stCondLst>
                                    <p:cond delay="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additive="base">
                                        <p:cTn id="17" dur="1000"/>
                                        <p:tgtEl>
                                          <p:spTgt spid="4"/>
                                        </p:tgtEl>
                                        <p:attrNameLst>
                                          <p:attrName>ppt_y</p:attrName>
                                        </p:attrNameLst>
                                      </p:cBhvr>
                                      <p:tavLst>
                                        <p:tav tm="0">
                                          <p:val>
                                            <p:strVal val="#ppt_y+#ppt_h*1.125000"/>
                                          </p:val>
                                        </p:tav>
                                        <p:tav tm="100000">
                                          <p:val>
                                            <p:strVal val="#ppt_y"/>
                                          </p:val>
                                        </p:tav>
                                      </p:tavLst>
                                    </p:anim>
                                    <p:animEffect transition="in" filter="wipe(up)">
                                      <p:cBhvr>
                                        <p:cTn id="18" dur="1000"/>
                                        <p:tgtEl>
                                          <p:spTgt spid="4"/>
                                        </p:tgtEl>
                                      </p:cBhvr>
                                    </p:animEffect>
                                  </p:childTnLst>
                                </p:cTn>
                              </p:par>
                              <p:par>
                                <p:cTn id="19" presetID="16" presetClass="entr" presetSubtype="21" fill="hold" nodeType="withEffect">
                                  <p:stCondLst>
                                    <p:cond delay="50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1000"/>
                                        <p:tgtEl>
                                          <p:spTgt spid="8"/>
                                        </p:tgtEl>
                                      </p:cBhvr>
                                    </p:animEffect>
                                  </p:childTnLst>
                                </p:cTn>
                              </p:par>
                              <p:par>
                                <p:cTn id="22" presetID="41" presetClass="entr" presetSubtype="0" fill="hold" grpId="0" nodeType="withEffect">
                                  <p:stCondLst>
                                    <p:cond delay="0"/>
                                  </p:stCondLst>
                                  <p:iterate type="lt">
                                    <p:tmPct val="10000"/>
                                  </p:iterate>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1"/>
                                        </p:tgtEl>
                                        <p:attrNameLst>
                                          <p:attrName>ppt_y</p:attrName>
                                        </p:attrNameLst>
                                      </p:cBhvr>
                                      <p:tavLst>
                                        <p:tav tm="0">
                                          <p:val>
                                            <p:strVal val="#ppt_y"/>
                                          </p:val>
                                        </p:tav>
                                        <p:tav tm="100000">
                                          <p:val>
                                            <p:strVal val="#ppt_y"/>
                                          </p:val>
                                        </p:tav>
                                      </p:tavLst>
                                    </p:anim>
                                    <p:anim calcmode="lin" valueType="num">
                                      <p:cBhvr>
                                        <p:cTn id="2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1"/>
                                        </p:tgtEl>
                                      </p:cBhvr>
                                    </p:animEffect>
                                  </p:childTnLst>
                                </p:cTn>
                              </p:par>
                            </p:childTnLst>
                          </p:cTn>
                        </p:par>
                        <p:par>
                          <p:cTn id="29" fill="hold">
                            <p:stCondLst>
                              <p:cond delay="8900"/>
                            </p:stCondLst>
                            <p:childTnLst>
                              <p:par>
                                <p:cTn id="30" presetID="12" presetClass="entr" presetSubtype="4" fill="hold" grpId="0" nodeType="afterEffect">
                                  <p:stCondLst>
                                    <p:cond delay="0"/>
                                  </p:stCondLst>
                                  <p:iterate type="lt">
                                    <p:tmPct val="10000"/>
                                  </p:iterate>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1000"/>
                                        <p:tgtEl>
                                          <p:spTgt spid="12"/>
                                        </p:tgtEl>
                                        <p:attrNameLst>
                                          <p:attrName>ppt_y</p:attrName>
                                        </p:attrNameLst>
                                      </p:cBhvr>
                                      <p:tavLst>
                                        <p:tav tm="0">
                                          <p:val>
                                            <p:strVal val="#ppt_y+#ppt_h*1.125000"/>
                                          </p:val>
                                        </p:tav>
                                        <p:tav tm="100000">
                                          <p:val>
                                            <p:strVal val="#ppt_y"/>
                                          </p:val>
                                        </p:tav>
                                      </p:tavLst>
                                    </p:anim>
                                    <p:animEffect transition="in" filter="wipe(up)">
                                      <p:cBhvr>
                                        <p:cTn id="3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4"/>
          <p:cNvSpPr/>
          <p:nvPr/>
        </p:nvSpPr>
        <p:spPr>
          <a:xfrm>
            <a:off x="734008" y="2999041"/>
            <a:ext cx="2276716" cy="132091"/>
          </a:xfrm>
          <a:prstGeom prst="rect">
            <a:avLst/>
          </a:prstGeom>
          <a:solidFill>
            <a:srgbClr val="FF6E0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rgbClr val="FF6E04"/>
              </a:solidFill>
              <a:cs typeface="+mn-ea"/>
              <a:sym typeface="+mn-lt"/>
            </a:endParaRPr>
          </a:p>
        </p:txBody>
      </p:sp>
      <p:sp>
        <p:nvSpPr>
          <p:cNvPr id="15" name="Rectangle 45"/>
          <p:cNvSpPr/>
          <p:nvPr/>
        </p:nvSpPr>
        <p:spPr>
          <a:xfrm>
            <a:off x="3425354" y="3951333"/>
            <a:ext cx="2276716" cy="132091"/>
          </a:xfrm>
          <a:prstGeom prst="rect">
            <a:avLst/>
          </a:prstGeom>
          <a:solidFill>
            <a:srgbClr val="96472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accent6">
                  <a:lumMod val="75000"/>
                </a:schemeClr>
              </a:solidFill>
              <a:cs typeface="+mn-ea"/>
              <a:sym typeface="+mn-lt"/>
            </a:endParaRPr>
          </a:p>
        </p:txBody>
      </p:sp>
      <p:sp>
        <p:nvSpPr>
          <p:cNvPr id="16" name="Rectangle 46"/>
          <p:cNvSpPr/>
          <p:nvPr/>
        </p:nvSpPr>
        <p:spPr>
          <a:xfrm>
            <a:off x="6116700" y="2997702"/>
            <a:ext cx="2276716" cy="132091"/>
          </a:xfrm>
          <a:prstGeom prst="rect">
            <a:avLst/>
          </a:prstGeom>
          <a:solidFill>
            <a:srgbClr val="FF6E0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rgbClr val="FF6E04"/>
              </a:solidFill>
              <a:cs typeface="+mn-ea"/>
              <a:sym typeface="+mn-lt"/>
            </a:endParaRPr>
          </a:p>
        </p:txBody>
      </p:sp>
      <p:sp>
        <p:nvSpPr>
          <p:cNvPr id="17" name="Rectangle 47"/>
          <p:cNvSpPr/>
          <p:nvPr/>
        </p:nvSpPr>
        <p:spPr>
          <a:xfrm>
            <a:off x="8808045" y="3938905"/>
            <a:ext cx="2276716" cy="132091"/>
          </a:xfrm>
          <a:prstGeom prst="rect">
            <a:avLst/>
          </a:prstGeom>
          <a:solidFill>
            <a:srgbClr val="96472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accent6">
                  <a:lumMod val="75000"/>
                </a:schemeClr>
              </a:solidFill>
              <a:cs typeface="+mn-ea"/>
              <a:sym typeface="+mn-lt"/>
            </a:endParaRPr>
          </a:p>
        </p:txBody>
      </p:sp>
      <p:sp>
        <p:nvSpPr>
          <p:cNvPr id="18" name="矩形 57"/>
          <p:cNvSpPr>
            <a:spLocks noChangeArrowheads="1"/>
          </p:cNvSpPr>
          <p:nvPr/>
        </p:nvSpPr>
        <p:spPr bwMode="auto">
          <a:xfrm>
            <a:off x="734008" y="2597747"/>
            <a:ext cx="2276716"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b="1" dirty="0">
                <a:solidFill>
                  <a:srgbClr val="FF6E04"/>
                </a:solidFill>
                <a:latin typeface="微软雅黑" panose="020B0503020204020204" pitchFamily="34" charset="-122"/>
                <a:ea typeface="微软雅黑" panose="020B0503020204020204" pitchFamily="34" charset="-122"/>
                <a:sym typeface="Arial" panose="020B0604020202020204" pitchFamily="34" charset="0"/>
              </a:rPr>
              <a:t>请在此处输入标题</a:t>
            </a:r>
            <a:endParaRPr lang="en-US" altLang="zh-CN" b="1" dirty="0">
              <a:solidFill>
                <a:srgbClr val="FF6E04"/>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文本框 2"/>
          <p:cNvSpPr txBox="1"/>
          <p:nvPr/>
        </p:nvSpPr>
        <p:spPr>
          <a:xfrm>
            <a:off x="734008" y="3180476"/>
            <a:ext cx="2363190" cy="668003"/>
          </a:xfrm>
          <a:prstGeom prst="rect">
            <a:avLst/>
          </a:prstGeom>
          <a:noFill/>
          <a:ln w="9525">
            <a:noFill/>
          </a:ln>
        </p:spPr>
        <p:txBody>
          <a:bodyPr wrap="square" lIns="68580" tIns="34290" rIns="68580" bIns="34290">
            <a:spAutoFit/>
          </a:bodyPr>
          <a:lstStyle/>
          <a:p>
            <a:pPr>
              <a:lnSpc>
                <a:spcPct val="150000"/>
              </a:lnSpc>
            </a:pPr>
            <a:r>
              <a:rPr lang="en-US" altLang="en-US" sz="900" noProof="1">
                <a:solidFill>
                  <a:srgbClr val="FF6E04"/>
                </a:solidFill>
                <a:latin typeface="微软雅黑" panose="020B0503020204020204" pitchFamily="34" charset="-122"/>
                <a:ea typeface="微软雅黑" panose="020B0503020204020204" pitchFamily="34" charset="-122"/>
                <a:cs typeface="+mn-ea"/>
                <a:sym typeface="Arial" panose="020B0604020202020204" pitchFamily="34" charset="0"/>
              </a:rPr>
              <a:t>此处文字通过TXT文档或者QQ聊天窗口复制进入，无需调整格式，简单快捷，祝愿您汇报顺利！</a:t>
            </a:r>
            <a:endParaRPr lang="en-US" altLang="en-US" sz="900" noProof="1">
              <a:solidFill>
                <a:srgbClr val="FF6E04"/>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0" name="矩形 57"/>
          <p:cNvSpPr>
            <a:spLocks noChangeArrowheads="1"/>
          </p:cNvSpPr>
          <p:nvPr/>
        </p:nvSpPr>
        <p:spPr bwMode="auto">
          <a:xfrm>
            <a:off x="3425354" y="3538604"/>
            <a:ext cx="2276716"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b="1" dirty="0">
                <a:solidFill>
                  <a:srgbClr val="96472C"/>
                </a:solidFill>
                <a:latin typeface="微软雅黑" panose="020B0503020204020204" pitchFamily="34" charset="-122"/>
                <a:ea typeface="微软雅黑" panose="020B0503020204020204" pitchFamily="34" charset="-122"/>
                <a:sym typeface="Arial" panose="020B0604020202020204" pitchFamily="34" charset="0"/>
              </a:rPr>
              <a:t>请在此处输入标题</a:t>
            </a:r>
            <a:endParaRPr lang="en-US" altLang="zh-CN" b="1" dirty="0">
              <a:solidFill>
                <a:srgbClr val="96472C"/>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文本框 2"/>
          <p:cNvSpPr txBox="1"/>
          <p:nvPr/>
        </p:nvSpPr>
        <p:spPr>
          <a:xfrm>
            <a:off x="3425354" y="4146881"/>
            <a:ext cx="2363190" cy="668003"/>
          </a:xfrm>
          <a:prstGeom prst="rect">
            <a:avLst/>
          </a:prstGeom>
          <a:noFill/>
          <a:ln w="9525">
            <a:noFill/>
          </a:ln>
        </p:spPr>
        <p:txBody>
          <a:bodyPr wrap="square" lIns="68580" tIns="34290" rIns="68580" bIns="34290">
            <a:spAutoFit/>
          </a:bodyPr>
          <a:lstStyle/>
          <a:p>
            <a:pPr>
              <a:lnSpc>
                <a:spcPct val="150000"/>
              </a:lnSpc>
            </a:pPr>
            <a:r>
              <a:rPr lang="en-US" altLang="en-US" sz="900" noProof="1">
                <a:solidFill>
                  <a:srgbClr val="96472C"/>
                </a:solidFill>
                <a:latin typeface="微软雅黑" panose="020B0503020204020204" pitchFamily="34" charset="-122"/>
                <a:ea typeface="微软雅黑" panose="020B0503020204020204" pitchFamily="34" charset="-122"/>
                <a:cs typeface="+mn-ea"/>
                <a:sym typeface="Arial" panose="020B0604020202020204" pitchFamily="34" charset="0"/>
              </a:rPr>
              <a:t>此处文字通过TXT文档或者QQ聊天窗口复制进入，无需调整格式，简单快捷，祝愿您汇报顺利！</a:t>
            </a:r>
            <a:endParaRPr lang="en-US" altLang="en-US" sz="900" noProof="1">
              <a:solidFill>
                <a:srgbClr val="96472C"/>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2" name="矩形 57"/>
          <p:cNvSpPr>
            <a:spLocks noChangeArrowheads="1"/>
          </p:cNvSpPr>
          <p:nvPr/>
        </p:nvSpPr>
        <p:spPr bwMode="auto">
          <a:xfrm>
            <a:off x="6116700" y="2597747"/>
            <a:ext cx="2276716"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b="1" dirty="0">
                <a:solidFill>
                  <a:srgbClr val="FF6E04"/>
                </a:solidFill>
                <a:latin typeface="微软雅黑" panose="020B0503020204020204" pitchFamily="34" charset="-122"/>
                <a:ea typeface="微软雅黑" panose="020B0503020204020204" pitchFamily="34" charset="-122"/>
                <a:sym typeface="Arial" panose="020B0604020202020204" pitchFamily="34" charset="0"/>
              </a:rPr>
              <a:t>请在此处输入标题</a:t>
            </a:r>
            <a:endParaRPr lang="en-US" altLang="zh-CN" b="1" dirty="0">
              <a:solidFill>
                <a:srgbClr val="FF6E04"/>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文本框 2"/>
          <p:cNvSpPr txBox="1"/>
          <p:nvPr/>
        </p:nvSpPr>
        <p:spPr>
          <a:xfrm>
            <a:off x="6116700" y="3180476"/>
            <a:ext cx="2363190" cy="668003"/>
          </a:xfrm>
          <a:prstGeom prst="rect">
            <a:avLst/>
          </a:prstGeom>
          <a:noFill/>
          <a:ln w="9525">
            <a:noFill/>
          </a:ln>
        </p:spPr>
        <p:txBody>
          <a:bodyPr wrap="square" lIns="68580" tIns="34290" rIns="68580" bIns="34290">
            <a:spAutoFit/>
          </a:bodyPr>
          <a:lstStyle/>
          <a:p>
            <a:pPr>
              <a:lnSpc>
                <a:spcPct val="150000"/>
              </a:lnSpc>
            </a:pPr>
            <a:r>
              <a:rPr lang="en-US" altLang="en-US" sz="900" noProof="1">
                <a:solidFill>
                  <a:srgbClr val="FF6E04"/>
                </a:solidFill>
                <a:latin typeface="微软雅黑" panose="020B0503020204020204" pitchFamily="34" charset="-122"/>
                <a:ea typeface="微软雅黑" panose="020B0503020204020204" pitchFamily="34" charset="-122"/>
                <a:cs typeface="+mn-ea"/>
                <a:sym typeface="Arial" panose="020B0604020202020204" pitchFamily="34" charset="0"/>
              </a:rPr>
              <a:t>此处文字通过TXT文档或者QQ聊天窗口复制进入，无需调整格式，简单快捷，祝愿您汇报顺利！</a:t>
            </a:r>
            <a:endParaRPr lang="en-US" altLang="en-US" sz="900" noProof="1">
              <a:solidFill>
                <a:srgbClr val="FF6E04"/>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4" name="矩形 57"/>
          <p:cNvSpPr>
            <a:spLocks noChangeArrowheads="1"/>
          </p:cNvSpPr>
          <p:nvPr/>
        </p:nvSpPr>
        <p:spPr bwMode="auto">
          <a:xfrm>
            <a:off x="8808045" y="3538604"/>
            <a:ext cx="2276716"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b="1" dirty="0">
                <a:solidFill>
                  <a:srgbClr val="96472C"/>
                </a:solidFill>
                <a:latin typeface="微软雅黑" panose="020B0503020204020204" pitchFamily="34" charset="-122"/>
                <a:ea typeface="微软雅黑" panose="020B0503020204020204" pitchFamily="34" charset="-122"/>
                <a:sym typeface="Arial" panose="020B0604020202020204" pitchFamily="34" charset="0"/>
              </a:rPr>
              <a:t>请在此处输入标题</a:t>
            </a:r>
            <a:endParaRPr lang="en-US" altLang="zh-CN" b="1" dirty="0">
              <a:solidFill>
                <a:srgbClr val="96472C"/>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文本框 2"/>
          <p:cNvSpPr txBox="1"/>
          <p:nvPr/>
        </p:nvSpPr>
        <p:spPr>
          <a:xfrm>
            <a:off x="8808045" y="4146881"/>
            <a:ext cx="2363190" cy="668003"/>
          </a:xfrm>
          <a:prstGeom prst="rect">
            <a:avLst/>
          </a:prstGeom>
          <a:noFill/>
          <a:ln w="9525">
            <a:noFill/>
          </a:ln>
        </p:spPr>
        <p:txBody>
          <a:bodyPr wrap="square" lIns="68580" tIns="34290" rIns="68580" bIns="34290">
            <a:spAutoFit/>
          </a:bodyPr>
          <a:lstStyle/>
          <a:p>
            <a:pPr>
              <a:lnSpc>
                <a:spcPct val="150000"/>
              </a:lnSpc>
            </a:pPr>
            <a:r>
              <a:rPr lang="en-US" altLang="en-US" sz="900" noProof="1">
                <a:solidFill>
                  <a:srgbClr val="96472C"/>
                </a:solidFill>
                <a:latin typeface="微软雅黑" panose="020B0503020204020204" pitchFamily="34" charset="-122"/>
                <a:ea typeface="微软雅黑" panose="020B0503020204020204" pitchFamily="34" charset="-122"/>
                <a:cs typeface="+mn-ea"/>
                <a:sym typeface="Arial" panose="020B0604020202020204" pitchFamily="34" charset="0"/>
              </a:rPr>
              <a:t>此处文字通过TXT文档或者QQ聊天窗口复制进入，无需调整格式，简单快捷，祝愿您汇报顺利！</a:t>
            </a:r>
            <a:endParaRPr lang="en-US" altLang="en-US" sz="900" noProof="1">
              <a:solidFill>
                <a:srgbClr val="96472C"/>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7" name="文本框 26"/>
          <p:cNvSpPr txBox="1"/>
          <p:nvPr/>
        </p:nvSpPr>
        <p:spPr>
          <a:xfrm>
            <a:off x="1730829" y="381000"/>
            <a:ext cx="2236510" cy="584775"/>
          </a:xfrm>
          <a:prstGeom prst="rect">
            <a:avLst/>
          </a:prstGeom>
          <a:noFill/>
        </p:spPr>
        <p:txBody>
          <a:bodyPr wrap="none" rtlCol="0">
            <a:spAutoFit/>
          </a:bodyPr>
          <a:lstStyle/>
          <a:p>
            <a:r>
              <a:rPr kumimoji="1" lang="zh-CN" altLang="en-US" sz="3200" dirty="0">
                <a:solidFill>
                  <a:srgbClr val="953324"/>
                </a:solidFill>
                <a:latin typeface="微软雅黑" panose="020B0503020204020204" pitchFamily="34" charset="-122"/>
                <a:ea typeface="微软雅黑" panose="020B0503020204020204" pitchFamily="34" charset="-122"/>
                <a:cs typeface="Noto Sans S Chinese Medium" charset="-122"/>
              </a:rPr>
              <a:t>感恩节游戏</a:t>
            </a:r>
          </a:p>
        </p:txBody>
      </p:sp>
    </p:spTree>
    <p:extLst>
      <p:ext uri="{BB962C8B-B14F-4D97-AF65-F5344CB8AC3E}">
        <p14:creationId xmlns:p14="http://schemas.microsoft.com/office/powerpoint/2010/main" val="666167992"/>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8" decel="5000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1000" fill="hold"/>
                                        <p:tgtEl>
                                          <p:spTgt spid="18"/>
                                        </p:tgtEl>
                                        <p:attrNameLst>
                                          <p:attrName>ppt_x</p:attrName>
                                        </p:attrNameLst>
                                      </p:cBhvr>
                                      <p:tavLst>
                                        <p:tav tm="0">
                                          <p:val>
                                            <p:strVal val="0-#ppt_w/2"/>
                                          </p:val>
                                        </p:tav>
                                        <p:tav tm="100000">
                                          <p:val>
                                            <p:strVal val="#ppt_x"/>
                                          </p:val>
                                        </p:tav>
                                      </p:tavLst>
                                    </p:anim>
                                    <p:anim calcmode="lin" valueType="num">
                                      <p:cBhvr additive="base">
                                        <p:cTn id="12" dur="10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decel="5000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1000" fill="hold"/>
                                        <p:tgtEl>
                                          <p:spTgt spid="19"/>
                                        </p:tgtEl>
                                        <p:attrNameLst>
                                          <p:attrName>ppt_x</p:attrName>
                                        </p:attrNameLst>
                                      </p:cBhvr>
                                      <p:tavLst>
                                        <p:tav tm="0">
                                          <p:val>
                                            <p:strVal val="0-#ppt_w/2"/>
                                          </p:val>
                                        </p:tav>
                                        <p:tav tm="100000">
                                          <p:val>
                                            <p:strVal val="#ppt_x"/>
                                          </p:val>
                                        </p:tav>
                                      </p:tavLst>
                                    </p:anim>
                                    <p:anim calcmode="lin" valueType="num">
                                      <p:cBhvr additive="base">
                                        <p:cTn id="16" dur="10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decel="5000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000" fill="hold"/>
                                        <p:tgtEl>
                                          <p:spTgt spid="15"/>
                                        </p:tgtEl>
                                        <p:attrNameLst>
                                          <p:attrName>ppt_x</p:attrName>
                                        </p:attrNameLst>
                                      </p:cBhvr>
                                      <p:tavLst>
                                        <p:tav tm="0">
                                          <p:val>
                                            <p:strVal val="0-#ppt_w/2"/>
                                          </p:val>
                                        </p:tav>
                                        <p:tav tm="100000">
                                          <p:val>
                                            <p:strVal val="#ppt_x"/>
                                          </p:val>
                                        </p:tav>
                                      </p:tavLst>
                                    </p:anim>
                                    <p:anim calcmode="lin" valueType="num">
                                      <p:cBhvr additive="base">
                                        <p:cTn id="20" dur="10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decel="5000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1000" fill="hold"/>
                                        <p:tgtEl>
                                          <p:spTgt spid="20"/>
                                        </p:tgtEl>
                                        <p:attrNameLst>
                                          <p:attrName>ppt_x</p:attrName>
                                        </p:attrNameLst>
                                      </p:cBhvr>
                                      <p:tavLst>
                                        <p:tav tm="0">
                                          <p:val>
                                            <p:strVal val="0-#ppt_w/2"/>
                                          </p:val>
                                        </p:tav>
                                        <p:tav tm="100000">
                                          <p:val>
                                            <p:strVal val="#ppt_x"/>
                                          </p:val>
                                        </p:tav>
                                      </p:tavLst>
                                    </p:anim>
                                    <p:anim calcmode="lin" valueType="num">
                                      <p:cBhvr additive="base">
                                        <p:cTn id="24" dur="1000" fill="hold"/>
                                        <p:tgtEl>
                                          <p:spTgt spid="20"/>
                                        </p:tgtEl>
                                        <p:attrNameLst>
                                          <p:attrName>ppt_y</p:attrName>
                                        </p:attrNameLst>
                                      </p:cBhvr>
                                      <p:tavLst>
                                        <p:tav tm="0">
                                          <p:val>
                                            <p:strVal val="#ppt_y"/>
                                          </p:val>
                                        </p:tav>
                                        <p:tav tm="100000">
                                          <p:val>
                                            <p:strVal val="#ppt_y"/>
                                          </p:val>
                                        </p:tav>
                                      </p:tavLst>
                                    </p:anim>
                                  </p:childTnLst>
                                </p:cTn>
                              </p:par>
                              <p:par>
                                <p:cTn id="25" presetID="2" presetClass="entr" presetSubtype="8" decel="5000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0-#ppt_w/2"/>
                                          </p:val>
                                        </p:tav>
                                        <p:tav tm="100000">
                                          <p:val>
                                            <p:strVal val="#ppt_x"/>
                                          </p:val>
                                        </p:tav>
                                      </p:tavLst>
                                    </p:anim>
                                    <p:anim calcmode="lin" valueType="num">
                                      <p:cBhvr additive="base">
                                        <p:cTn id="28" dur="10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8" decel="50000" fill="hold" grpId="0" nodeType="withEffect">
                                  <p:stCondLst>
                                    <p:cond delay="40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000" fill="hold"/>
                                        <p:tgtEl>
                                          <p:spTgt spid="16"/>
                                        </p:tgtEl>
                                        <p:attrNameLst>
                                          <p:attrName>ppt_x</p:attrName>
                                        </p:attrNameLst>
                                      </p:cBhvr>
                                      <p:tavLst>
                                        <p:tav tm="0">
                                          <p:val>
                                            <p:strVal val="0-#ppt_w/2"/>
                                          </p:val>
                                        </p:tav>
                                        <p:tav tm="100000">
                                          <p:val>
                                            <p:strVal val="#ppt_x"/>
                                          </p:val>
                                        </p:tav>
                                      </p:tavLst>
                                    </p:anim>
                                    <p:anim calcmode="lin" valueType="num">
                                      <p:cBhvr additive="base">
                                        <p:cTn id="32" dur="1000" fill="hold"/>
                                        <p:tgtEl>
                                          <p:spTgt spid="16"/>
                                        </p:tgtEl>
                                        <p:attrNameLst>
                                          <p:attrName>ppt_y</p:attrName>
                                        </p:attrNameLst>
                                      </p:cBhvr>
                                      <p:tavLst>
                                        <p:tav tm="0">
                                          <p:val>
                                            <p:strVal val="#ppt_y"/>
                                          </p:val>
                                        </p:tav>
                                        <p:tav tm="100000">
                                          <p:val>
                                            <p:strVal val="#ppt_y"/>
                                          </p:val>
                                        </p:tav>
                                      </p:tavLst>
                                    </p:anim>
                                  </p:childTnLst>
                                </p:cTn>
                              </p:par>
                              <p:par>
                                <p:cTn id="33" presetID="2" presetClass="entr" presetSubtype="8" decel="50000" fill="hold" grpId="0" nodeType="withEffect">
                                  <p:stCondLst>
                                    <p:cond delay="40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1000" fill="hold"/>
                                        <p:tgtEl>
                                          <p:spTgt spid="22"/>
                                        </p:tgtEl>
                                        <p:attrNameLst>
                                          <p:attrName>ppt_x</p:attrName>
                                        </p:attrNameLst>
                                      </p:cBhvr>
                                      <p:tavLst>
                                        <p:tav tm="0">
                                          <p:val>
                                            <p:strVal val="0-#ppt_w/2"/>
                                          </p:val>
                                        </p:tav>
                                        <p:tav tm="100000">
                                          <p:val>
                                            <p:strVal val="#ppt_x"/>
                                          </p:val>
                                        </p:tav>
                                      </p:tavLst>
                                    </p:anim>
                                    <p:anim calcmode="lin" valueType="num">
                                      <p:cBhvr additive="base">
                                        <p:cTn id="36" dur="1000" fill="hold"/>
                                        <p:tgtEl>
                                          <p:spTgt spid="22"/>
                                        </p:tgtEl>
                                        <p:attrNameLst>
                                          <p:attrName>ppt_y</p:attrName>
                                        </p:attrNameLst>
                                      </p:cBhvr>
                                      <p:tavLst>
                                        <p:tav tm="0">
                                          <p:val>
                                            <p:strVal val="#ppt_y"/>
                                          </p:val>
                                        </p:tav>
                                        <p:tav tm="100000">
                                          <p:val>
                                            <p:strVal val="#ppt_y"/>
                                          </p:val>
                                        </p:tav>
                                      </p:tavLst>
                                    </p:anim>
                                  </p:childTnLst>
                                </p:cTn>
                              </p:par>
                              <p:par>
                                <p:cTn id="37" presetID="2" presetClass="entr" presetSubtype="8" decel="50000" fill="hold" grpId="0" nodeType="withEffect">
                                  <p:stCondLst>
                                    <p:cond delay="40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1000" fill="hold"/>
                                        <p:tgtEl>
                                          <p:spTgt spid="23"/>
                                        </p:tgtEl>
                                        <p:attrNameLst>
                                          <p:attrName>ppt_x</p:attrName>
                                        </p:attrNameLst>
                                      </p:cBhvr>
                                      <p:tavLst>
                                        <p:tav tm="0">
                                          <p:val>
                                            <p:strVal val="0-#ppt_w/2"/>
                                          </p:val>
                                        </p:tav>
                                        <p:tav tm="100000">
                                          <p:val>
                                            <p:strVal val="#ppt_x"/>
                                          </p:val>
                                        </p:tav>
                                      </p:tavLst>
                                    </p:anim>
                                    <p:anim calcmode="lin" valueType="num">
                                      <p:cBhvr additive="base">
                                        <p:cTn id="40" dur="1000" fill="hold"/>
                                        <p:tgtEl>
                                          <p:spTgt spid="23"/>
                                        </p:tgtEl>
                                        <p:attrNameLst>
                                          <p:attrName>ppt_y</p:attrName>
                                        </p:attrNameLst>
                                      </p:cBhvr>
                                      <p:tavLst>
                                        <p:tav tm="0">
                                          <p:val>
                                            <p:strVal val="#ppt_y"/>
                                          </p:val>
                                        </p:tav>
                                        <p:tav tm="100000">
                                          <p:val>
                                            <p:strVal val="#ppt_y"/>
                                          </p:val>
                                        </p:tav>
                                      </p:tavLst>
                                    </p:anim>
                                  </p:childTnLst>
                                </p:cTn>
                              </p:par>
                              <p:par>
                                <p:cTn id="41" presetID="2" presetClass="entr" presetSubtype="8" decel="50000" fill="hold" grpId="0" nodeType="withEffect">
                                  <p:stCondLst>
                                    <p:cond delay="60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1000" fill="hold"/>
                                        <p:tgtEl>
                                          <p:spTgt spid="17"/>
                                        </p:tgtEl>
                                        <p:attrNameLst>
                                          <p:attrName>ppt_x</p:attrName>
                                        </p:attrNameLst>
                                      </p:cBhvr>
                                      <p:tavLst>
                                        <p:tav tm="0">
                                          <p:val>
                                            <p:strVal val="0-#ppt_w/2"/>
                                          </p:val>
                                        </p:tav>
                                        <p:tav tm="100000">
                                          <p:val>
                                            <p:strVal val="#ppt_x"/>
                                          </p:val>
                                        </p:tav>
                                      </p:tavLst>
                                    </p:anim>
                                    <p:anim calcmode="lin" valueType="num">
                                      <p:cBhvr additive="base">
                                        <p:cTn id="44" dur="1000" fill="hold"/>
                                        <p:tgtEl>
                                          <p:spTgt spid="17"/>
                                        </p:tgtEl>
                                        <p:attrNameLst>
                                          <p:attrName>ppt_y</p:attrName>
                                        </p:attrNameLst>
                                      </p:cBhvr>
                                      <p:tavLst>
                                        <p:tav tm="0">
                                          <p:val>
                                            <p:strVal val="#ppt_y"/>
                                          </p:val>
                                        </p:tav>
                                        <p:tav tm="100000">
                                          <p:val>
                                            <p:strVal val="#ppt_y"/>
                                          </p:val>
                                        </p:tav>
                                      </p:tavLst>
                                    </p:anim>
                                  </p:childTnLst>
                                </p:cTn>
                              </p:par>
                              <p:par>
                                <p:cTn id="45" presetID="2" presetClass="entr" presetSubtype="8" decel="50000" fill="hold" grpId="0" nodeType="withEffect">
                                  <p:stCondLst>
                                    <p:cond delay="60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1000" fill="hold"/>
                                        <p:tgtEl>
                                          <p:spTgt spid="24"/>
                                        </p:tgtEl>
                                        <p:attrNameLst>
                                          <p:attrName>ppt_x</p:attrName>
                                        </p:attrNameLst>
                                      </p:cBhvr>
                                      <p:tavLst>
                                        <p:tav tm="0">
                                          <p:val>
                                            <p:strVal val="0-#ppt_w/2"/>
                                          </p:val>
                                        </p:tav>
                                        <p:tav tm="100000">
                                          <p:val>
                                            <p:strVal val="#ppt_x"/>
                                          </p:val>
                                        </p:tav>
                                      </p:tavLst>
                                    </p:anim>
                                    <p:anim calcmode="lin" valueType="num">
                                      <p:cBhvr additive="base">
                                        <p:cTn id="48" dur="1000" fill="hold"/>
                                        <p:tgtEl>
                                          <p:spTgt spid="24"/>
                                        </p:tgtEl>
                                        <p:attrNameLst>
                                          <p:attrName>ppt_y</p:attrName>
                                        </p:attrNameLst>
                                      </p:cBhvr>
                                      <p:tavLst>
                                        <p:tav tm="0">
                                          <p:val>
                                            <p:strVal val="#ppt_y"/>
                                          </p:val>
                                        </p:tav>
                                        <p:tav tm="100000">
                                          <p:val>
                                            <p:strVal val="#ppt_y"/>
                                          </p:val>
                                        </p:tav>
                                      </p:tavLst>
                                    </p:anim>
                                  </p:childTnLst>
                                </p:cTn>
                              </p:par>
                              <p:par>
                                <p:cTn id="49" presetID="2" presetClass="entr" presetSubtype="8" decel="50000" fill="hold" grpId="0" nodeType="withEffect">
                                  <p:stCondLst>
                                    <p:cond delay="60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1000" fill="hold"/>
                                        <p:tgtEl>
                                          <p:spTgt spid="25"/>
                                        </p:tgtEl>
                                        <p:attrNameLst>
                                          <p:attrName>ppt_x</p:attrName>
                                        </p:attrNameLst>
                                      </p:cBhvr>
                                      <p:tavLst>
                                        <p:tav tm="0">
                                          <p:val>
                                            <p:strVal val="0-#ppt_w/2"/>
                                          </p:val>
                                        </p:tav>
                                        <p:tav tm="100000">
                                          <p:val>
                                            <p:strVal val="#ppt_x"/>
                                          </p:val>
                                        </p:tav>
                                      </p:tavLst>
                                    </p:anim>
                                    <p:anim calcmode="lin" valueType="num">
                                      <p:cBhvr additive="base">
                                        <p:cTn id="52" dur="10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p:bldP spid="19" grpId="0"/>
      <p:bldP spid="20" grpId="0"/>
      <p:bldP spid="21" grpId="0"/>
      <p:bldP spid="22" grpId="0"/>
      <p:bldP spid="23" grpId="0"/>
      <p:bldP spid="24"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78156" y="232229"/>
            <a:ext cx="1416644" cy="841828"/>
          </a:xfrm>
          <a:prstGeom prst="rect">
            <a:avLst/>
          </a:prstGeom>
        </p:spPr>
      </p:pic>
      <p:pic>
        <p:nvPicPr>
          <p:cNvPr id="4" name="图片 3"/>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012293" y="653143"/>
            <a:ext cx="4167414" cy="4149363"/>
          </a:xfrm>
          <a:prstGeom prst="rect">
            <a:avLst/>
          </a:prstGeom>
        </p:spPr>
      </p:pic>
      <p:sp>
        <p:nvSpPr>
          <p:cNvPr id="5" name="文本框 4"/>
          <p:cNvSpPr txBox="1"/>
          <p:nvPr/>
        </p:nvSpPr>
        <p:spPr>
          <a:xfrm>
            <a:off x="5505133" y="2321004"/>
            <a:ext cx="1229824" cy="1107996"/>
          </a:xfrm>
          <a:prstGeom prst="rect">
            <a:avLst/>
          </a:prstGeom>
          <a:noFill/>
        </p:spPr>
        <p:txBody>
          <a:bodyPr wrap="none" rtlCol="0">
            <a:spAutoFit/>
          </a:bodyPr>
          <a:lstStyle>
            <a:defPPr>
              <a:defRPr lang="zh-CN"/>
            </a:defPPr>
            <a:lvl1pPr>
              <a:defRPr kumimoji="1" sz="6600" b="1">
                <a:ln>
                  <a:solidFill>
                    <a:schemeClr val="bg1"/>
                  </a:solidFill>
                </a:ln>
                <a:solidFill>
                  <a:srgbClr val="96472C"/>
                </a:solidFill>
                <a:effectLst>
                  <a:outerShdw blurRad="63500" algn="ctr" rotWithShape="0">
                    <a:prstClr val="black">
                      <a:alpha val="21000"/>
                    </a:prstClr>
                  </a:outerShdw>
                </a:effectLst>
                <a:latin typeface="Noto Sans S Chinese" charset="-122"/>
                <a:ea typeface="Noto Sans S Chinese" charset="-122"/>
                <a:cs typeface="Noto Sans S Chinese" charset="-122"/>
              </a:defRPr>
            </a:lvl1pPr>
          </a:lstStyle>
          <a:p>
            <a:r>
              <a:rPr lang="en-US" altLang="zh-CN" dirty="0">
                <a:latin typeface="微软雅黑" panose="020B0503020204020204" pitchFamily="34" charset="-122"/>
                <a:ea typeface="微软雅黑" panose="020B0503020204020204" pitchFamily="34" charset="-122"/>
              </a:rPr>
              <a:t>05</a:t>
            </a:r>
            <a:endParaRPr lang="zh-CN" altLang="en-US" dirty="0">
              <a:latin typeface="微软雅黑" panose="020B0503020204020204" pitchFamily="34" charset="-122"/>
              <a:ea typeface="微软雅黑" panose="020B0503020204020204" pitchFamily="34" charset="-122"/>
            </a:endParaRPr>
          </a:p>
        </p:txBody>
      </p:sp>
      <p:grpSp>
        <p:nvGrpSpPr>
          <p:cNvPr id="6" name="组 5"/>
          <p:cNvGrpSpPr/>
          <p:nvPr/>
        </p:nvGrpSpPr>
        <p:grpSpPr>
          <a:xfrm>
            <a:off x="3195637" y="4278809"/>
            <a:ext cx="5800725" cy="1210449"/>
            <a:chOff x="2657475" y="3844558"/>
            <a:chExt cx="7029450" cy="1466850"/>
          </a:xfrm>
        </p:grpSpPr>
        <p:sp>
          <p:nvSpPr>
            <p:cNvPr id="7" name="圆角矩形 6"/>
            <p:cNvSpPr/>
            <p:nvPr/>
          </p:nvSpPr>
          <p:spPr>
            <a:xfrm>
              <a:off x="2809875" y="3996958"/>
              <a:ext cx="6877050" cy="1314450"/>
            </a:xfrm>
            <a:prstGeom prst="roundRect">
              <a:avLst>
                <a:gd name="adj" fmla="val 19565"/>
              </a:avLst>
            </a:prstGeom>
            <a:pattFill prst="wdDnDiag">
              <a:fgClr>
                <a:srgbClr val="96472C"/>
              </a:fgClr>
              <a:bgClr>
                <a:schemeClr val="bg1"/>
              </a:bgClr>
            </a:pattFill>
            <a:ln w="28575">
              <a:solidFill>
                <a:srgbClr val="6E25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p:cNvSpPr/>
            <p:nvPr/>
          </p:nvSpPr>
          <p:spPr>
            <a:xfrm>
              <a:off x="2657475" y="3844558"/>
              <a:ext cx="6877050" cy="1314450"/>
            </a:xfrm>
            <a:prstGeom prst="roundRect">
              <a:avLst>
                <a:gd name="adj" fmla="val 23913"/>
              </a:avLst>
            </a:prstGeom>
            <a:solidFill>
              <a:srgbClr val="9647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9" name="文本框 8"/>
          <p:cNvSpPr txBox="1"/>
          <p:nvPr/>
        </p:nvSpPr>
        <p:spPr>
          <a:xfrm>
            <a:off x="4618676" y="4324828"/>
            <a:ext cx="2954655" cy="923330"/>
          </a:xfrm>
          <a:prstGeom prst="rect">
            <a:avLst/>
          </a:prstGeom>
          <a:noFill/>
        </p:spPr>
        <p:txBody>
          <a:bodyPr wrap="none" rtlCol="0">
            <a:spAutoFit/>
          </a:bodyPr>
          <a:lstStyle/>
          <a:p>
            <a:pPr algn="ctr"/>
            <a:r>
              <a:rPr kumimoji="1" lang="zh-CN" altLang="en-US" sz="5400" b="1" dirty="0">
                <a:solidFill>
                  <a:schemeClr val="bg1"/>
                </a:solidFill>
                <a:latin typeface="微软雅黑" panose="020B0503020204020204" pitchFamily="34" charset="-122"/>
                <a:ea typeface="微软雅黑" panose="020B0503020204020204" pitchFamily="34" charset="-122"/>
                <a:cs typeface="Noto Sans S Chinese" charset="-122"/>
              </a:rPr>
              <a:t>结束舞会</a:t>
            </a:r>
          </a:p>
        </p:txBody>
      </p:sp>
      <p:pic>
        <p:nvPicPr>
          <p:cNvPr id="11" name="图片 10"/>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70685" y="138249"/>
            <a:ext cx="4082978" cy="1641565"/>
          </a:xfrm>
          <a:prstGeom prst="rect">
            <a:avLst/>
          </a:prstGeom>
        </p:spPr>
      </p:pic>
      <p:pic>
        <p:nvPicPr>
          <p:cNvPr id="12" name="图片 11"/>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8109022" y="4406389"/>
            <a:ext cx="4082978" cy="2259760"/>
          </a:xfrm>
          <a:prstGeom prst="rect">
            <a:avLst/>
          </a:prstGeom>
        </p:spPr>
      </p:pic>
    </p:spTree>
    <p:extLst>
      <p:ext uri="{BB962C8B-B14F-4D97-AF65-F5344CB8AC3E}">
        <p14:creationId xmlns:p14="http://schemas.microsoft.com/office/powerpoint/2010/main" val="1982641941"/>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2"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500"/>
                                        <p:tgtEl>
                                          <p:spTgt spid="12"/>
                                        </p:tgtEl>
                                      </p:cBhvr>
                                    </p:animEffect>
                                  </p:childTnLst>
                                </p:cTn>
                              </p:par>
                              <p:par>
                                <p:cTn id="11" presetID="35"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000"/>
                                        <p:tgtEl>
                                          <p:spTgt spid="4"/>
                                        </p:tgtEl>
                                      </p:cBhvr>
                                    </p:animEffect>
                                    <p:anim calcmode="lin" valueType="num">
                                      <p:cBhvr>
                                        <p:cTn id="14" dur="2000" fill="hold"/>
                                        <p:tgtEl>
                                          <p:spTgt spid="4"/>
                                        </p:tgtEl>
                                        <p:attrNameLst>
                                          <p:attrName>style.rotation</p:attrName>
                                        </p:attrNameLst>
                                      </p:cBhvr>
                                      <p:tavLst>
                                        <p:tav tm="0">
                                          <p:val>
                                            <p:fltVal val="720"/>
                                          </p:val>
                                        </p:tav>
                                        <p:tav tm="100000">
                                          <p:val>
                                            <p:fltVal val="0"/>
                                          </p:val>
                                        </p:tav>
                                      </p:tavLst>
                                    </p:anim>
                                    <p:anim calcmode="lin" valueType="num">
                                      <p:cBhvr>
                                        <p:cTn id="15" dur="2000" fill="hold"/>
                                        <p:tgtEl>
                                          <p:spTgt spid="4"/>
                                        </p:tgtEl>
                                        <p:attrNameLst>
                                          <p:attrName>ppt_h</p:attrName>
                                        </p:attrNameLst>
                                      </p:cBhvr>
                                      <p:tavLst>
                                        <p:tav tm="0">
                                          <p:val>
                                            <p:fltVal val="0"/>
                                          </p:val>
                                        </p:tav>
                                        <p:tav tm="100000">
                                          <p:val>
                                            <p:strVal val="#ppt_h"/>
                                          </p:val>
                                        </p:tav>
                                      </p:tavLst>
                                    </p:anim>
                                    <p:anim calcmode="lin" valueType="num">
                                      <p:cBhvr>
                                        <p:cTn id="16" dur="2000" fill="hold"/>
                                        <p:tgtEl>
                                          <p:spTgt spid="4"/>
                                        </p:tgtEl>
                                        <p:attrNameLst>
                                          <p:attrName>ppt_w</p:attrName>
                                        </p:attrNameLst>
                                      </p:cBhvr>
                                      <p:tavLst>
                                        <p:tav tm="0">
                                          <p:val>
                                            <p:fltVal val="0"/>
                                          </p:val>
                                        </p:tav>
                                        <p:tav tm="100000">
                                          <p:val>
                                            <p:strVal val="#ppt_w"/>
                                          </p:val>
                                        </p:tav>
                                      </p:tavLst>
                                    </p:anim>
                                  </p:childTnLst>
                                </p:cTn>
                              </p:par>
                              <p:par>
                                <p:cTn id="17" presetID="45" presetClass="entr" presetSubtype="0" fill="hold" grpId="0" nodeType="withEffect">
                                  <p:stCondLst>
                                    <p:cond delay="4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ppt_w</p:attrName>
                                        </p:attrNameLst>
                                      </p:cBhvr>
                                      <p:tavLst>
                                        <p:tav tm="0" fmla="#ppt_w*sin(2.5*pi*$)">
                                          <p:val>
                                            <p:fltVal val="0"/>
                                          </p:val>
                                        </p:tav>
                                        <p:tav tm="100000">
                                          <p:val>
                                            <p:fltVal val="1"/>
                                          </p:val>
                                        </p:tav>
                                      </p:tavLst>
                                    </p:anim>
                                    <p:anim calcmode="lin" valueType="num">
                                      <p:cBhvr>
                                        <p:cTn id="21" dur="1000" fill="hold"/>
                                        <p:tgtEl>
                                          <p:spTgt spid="5"/>
                                        </p:tgtEl>
                                        <p:attrNameLst>
                                          <p:attrName>ppt_h</p:attrName>
                                        </p:attrNameLst>
                                      </p:cBhvr>
                                      <p:tavLst>
                                        <p:tav tm="0">
                                          <p:val>
                                            <p:strVal val="#ppt_h"/>
                                          </p:val>
                                        </p:tav>
                                        <p:tav tm="100000">
                                          <p:val>
                                            <p:strVal val="#ppt_h"/>
                                          </p:val>
                                        </p:tav>
                                      </p:tavLst>
                                    </p:anim>
                                  </p:childTnLst>
                                </p:cTn>
                              </p:par>
                              <p:par>
                                <p:cTn id="22" presetID="16" presetClass="entr" presetSubtype="21" fill="hold" nodeType="withEffect">
                                  <p:stCondLst>
                                    <p:cond delay="500"/>
                                  </p:stCondLst>
                                  <p:childTnLst>
                                    <p:set>
                                      <p:cBhvr>
                                        <p:cTn id="23" dur="1" fill="hold">
                                          <p:stCondLst>
                                            <p:cond delay="0"/>
                                          </p:stCondLst>
                                        </p:cTn>
                                        <p:tgtEl>
                                          <p:spTgt spid="6"/>
                                        </p:tgtEl>
                                        <p:attrNameLst>
                                          <p:attrName>style.visibility</p:attrName>
                                        </p:attrNameLst>
                                      </p:cBhvr>
                                      <p:to>
                                        <p:strVal val="visible"/>
                                      </p:to>
                                    </p:set>
                                    <p:animEffect transition="in" filter="barn(inVertical)">
                                      <p:cBhvr>
                                        <p:cTn id="24" dur="1000"/>
                                        <p:tgtEl>
                                          <p:spTgt spid="6"/>
                                        </p:tgtEl>
                                      </p:cBhvr>
                                    </p:animEffect>
                                  </p:childTnLst>
                                </p:cTn>
                              </p:par>
                            </p:childTnLst>
                          </p:cTn>
                        </p:par>
                        <p:par>
                          <p:cTn id="25" fill="hold">
                            <p:stCondLst>
                              <p:cond delay="2000"/>
                            </p:stCondLst>
                            <p:childTnLst>
                              <p:par>
                                <p:cTn id="26" presetID="2" presetClass="entr" presetSubtype="4" decel="50000" fill="hold" grpId="0" nodeType="afterEffect">
                                  <p:stCondLst>
                                    <p:cond delay="0"/>
                                  </p:stCondLst>
                                  <p:iterate type="wd">
                                    <p:tmPct val="10000"/>
                                  </p:iterate>
                                  <p:childTnLst>
                                    <p:set>
                                      <p:cBhvr>
                                        <p:cTn id="27" dur="1" fill="hold">
                                          <p:stCondLst>
                                            <p:cond delay="0"/>
                                          </p:stCondLst>
                                        </p:cTn>
                                        <p:tgtEl>
                                          <p:spTgt spid="9"/>
                                        </p:tgtEl>
                                        <p:attrNameLst>
                                          <p:attrName>style.visibility</p:attrName>
                                        </p:attrNameLst>
                                      </p:cBhvr>
                                      <p:to>
                                        <p:strVal val="visible"/>
                                      </p:to>
                                    </p:set>
                                    <p:anim calcmode="lin" valueType="num">
                                      <p:cBhvr additive="base">
                                        <p:cTn id="28" dur="1000" fill="hold"/>
                                        <p:tgtEl>
                                          <p:spTgt spid="9"/>
                                        </p:tgtEl>
                                        <p:attrNameLst>
                                          <p:attrName>ppt_x</p:attrName>
                                        </p:attrNameLst>
                                      </p:cBhvr>
                                      <p:tavLst>
                                        <p:tav tm="0">
                                          <p:val>
                                            <p:strVal val="#ppt_x"/>
                                          </p:val>
                                        </p:tav>
                                        <p:tav tm="100000">
                                          <p:val>
                                            <p:strVal val="#ppt_x"/>
                                          </p:val>
                                        </p:tav>
                                      </p:tavLst>
                                    </p:anim>
                                    <p:anim calcmode="lin" valueType="num">
                                      <p:cBhvr additive="base">
                                        <p:cTn id="29"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905250" y="1268538"/>
            <a:ext cx="4114800" cy="5092574"/>
          </a:xfrm>
          <a:prstGeom prst="rect">
            <a:avLst/>
          </a:prstGeom>
        </p:spPr>
      </p:pic>
      <p:pic>
        <p:nvPicPr>
          <p:cNvPr id="3" name="图片 2"/>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12826" y="2438400"/>
            <a:ext cx="2484678" cy="3922712"/>
          </a:xfrm>
          <a:custGeom>
            <a:avLst/>
            <a:gdLst>
              <a:gd name="connsiteX0" fmla="*/ 0 w 2701874"/>
              <a:gd name="connsiteY0" fmla="*/ 0 h 4265612"/>
              <a:gd name="connsiteX1" fmla="*/ 2701874 w 2701874"/>
              <a:gd name="connsiteY1" fmla="*/ 0 h 4265612"/>
              <a:gd name="connsiteX2" fmla="*/ 2701874 w 2701874"/>
              <a:gd name="connsiteY2" fmla="*/ 1703222 h 4265612"/>
              <a:gd name="connsiteX3" fmla="*/ 2656534 w 2701874"/>
              <a:gd name="connsiteY3" fmla="*/ 1683463 h 4265612"/>
              <a:gd name="connsiteX4" fmla="*/ 2606624 w 2701874"/>
              <a:gd name="connsiteY4" fmla="*/ 1676400 h 4265612"/>
              <a:gd name="connsiteX5" fmla="*/ 2358974 w 2701874"/>
              <a:gd name="connsiteY5" fmla="*/ 2024063 h 4265612"/>
              <a:gd name="connsiteX6" fmla="*/ 2606624 w 2701874"/>
              <a:gd name="connsiteY6" fmla="*/ 2371726 h 4265612"/>
              <a:gd name="connsiteX7" fmla="*/ 2656534 w 2701874"/>
              <a:gd name="connsiteY7" fmla="*/ 2364663 h 4265612"/>
              <a:gd name="connsiteX8" fmla="*/ 2701874 w 2701874"/>
              <a:gd name="connsiteY8" fmla="*/ 2344905 h 4265612"/>
              <a:gd name="connsiteX9" fmla="*/ 2701874 w 2701874"/>
              <a:gd name="connsiteY9" fmla="*/ 4265612 h 4265612"/>
              <a:gd name="connsiteX10" fmla="*/ 0 w 2701874"/>
              <a:gd name="connsiteY10" fmla="*/ 4265612 h 4265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1874" h="4265612">
                <a:moveTo>
                  <a:pt x="0" y="0"/>
                </a:moveTo>
                <a:lnTo>
                  <a:pt x="2701874" y="0"/>
                </a:lnTo>
                <a:lnTo>
                  <a:pt x="2701874" y="1703222"/>
                </a:lnTo>
                <a:lnTo>
                  <a:pt x="2656534" y="1683463"/>
                </a:lnTo>
                <a:cubicBezTo>
                  <a:pt x="2640413" y="1678832"/>
                  <a:pt x="2623721" y="1676400"/>
                  <a:pt x="2606624" y="1676400"/>
                </a:cubicBezTo>
                <a:cubicBezTo>
                  <a:pt x="2469851" y="1676400"/>
                  <a:pt x="2358974" y="1832054"/>
                  <a:pt x="2358974" y="2024063"/>
                </a:cubicBezTo>
                <a:cubicBezTo>
                  <a:pt x="2358974" y="2216072"/>
                  <a:pt x="2469851" y="2371726"/>
                  <a:pt x="2606624" y="2371726"/>
                </a:cubicBezTo>
                <a:cubicBezTo>
                  <a:pt x="2623721" y="2371726"/>
                  <a:pt x="2640413" y="2369294"/>
                  <a:pt x="2656534" y="2364663"/>
                </a:cubicBezTo>
                <a:lnTo>
                  <a:pt x="2701874" y="2344905"/>
                </a:lnTo>
                <a:lnTo>
                  <a:pt x="2701874" y="4265612"/>
                </a:lnTo>
                <a:lnTo>
                  <a:pt x="0" y="4265612"/>
                </a:lnTo>
                <a:close/>
              </a:path>
            </a:pathLst>
          </a:custGeom>
        </p:spPr>
      </p:pic>
      <p:pic>
        <p:nvPicPr>
          <p:cNvPr id="4" name="图片 3"/>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8855964" y="2266950"/>
            <a:ext cx="3021273" cy="4400550"/>
          </a:xfrm>
          <a:prstGeom prst="ellipse">
            <a:avLst/>
          </a:prstGeom>
        </p:spPr>
      </p:pic>
      <p:sp>
        <p:nvSpPr>
          <p:cNvPr id="5" name="文本框 4"/>
          <p:cNvSpPr txBox="1"/>
          <p:nvPr/>
        </p:nvSpPr>
        <p:spPr>
          <a:xfrm>
            <a:off x="5439410" y="2856538"/>
            <a:ext cx="1313180" cy="1446550"/>
          </a:xfrm>
          <a:prstGeom prst="rect">
            <a:avLst/>
          </a:prstGeom>
          <a:noFill/>
        </p:spPr>
        <p:txBody>
          <a:bodyPr wrap="none" rtlCol="0">
            <a:spAutoFit/>
          </a:bodyPr>
          <a:lstStyle/>
          <a:p>
            <a:r>
              <a:rPr kumimoji="1" lang="zh-CN" altLang="en-US" sz="4400" b="1" dirty="0">
                <a:solidFill>
                  <a:srgbClr val="6E251B"/>
                </a:solidFill>
                <a:latin typeface="微软雅黑" panose="020B0503020204020204" pitchFamily="34" charset="-122"/>
                <a:ea typeface="微软雅黑" panose="020B0503020204020204" pitchFamily="34" charset="-122"/>
                <a:cs typeface="Noto Sans S Chinese" charset="-122"/>
              </a:rPr>
              <a:t>感恩</a:t>
            </a:r>
            <a:endParaRPr kumimoji="1" lang="en-US" altLang="zh-CN" sz="4400" b="1" dirty="0">
              <a:solidFill>
                <a:srgbClr val="6E251B"/>
              </a:solidFill>
              <a:latin typeface="微软雅黑" panose="020B0503020204020204" pitchFamily="34" charset="-122"/>
              <a:ea typeface="微软雅黑" panose="020B0503020204020204" pitchFamily="34" charset="-122"/>
              <a:cs typeface="Noto Sans S Chinese" charset="-122"/>
            </a:endParaRPr>
          </a:p>
          <a:p>
            <a:r>
              <a:rPr kumimoji="1" lang="zh-CN" altLang="en-US" sz="4400" b="1" dirty="0">
                <a:solidFill>
                  <a:srgbClr val="6E251B"/>
                </a:solidFill>
                <a:latin typeface="微软雅黑" panose="020B0503020204020204" pitchFamily="34" charset="-122"/>
                <a:ea typeface="微软雅黑" panose="020B0503020204020204" pitchFamily="34" charset="-122"/>
                <a:cs typeface="Noto Sans S Chinese" charset="-122"/>
              </a:rPr>
              <a:t>舞会</a:t>
            </a:r>
          </a:p>
        </p:txBody>
      </p:sp>
      <p:sp>
        <p:nvSpPr>
          <p:cNvPr id="10" name="文本框 9"/>
          <p:cNvSpPr txBox="1"/>
          <p:nvPr/>
        </p:nvSpPr>
        <p:spPr>
          <a:xfrm>
            <a:off x="1730829" y="381000"/>
            <a:ext cx="1826141" cy="584775"/>
          </a:xfrm>
          <a:prstGeom prst="rect">
            <a:avLst/>
          </a:prstGeom>
          <a:noFill/>
        </p:spPr>
        <p:txBody>
          <a:bodyPr wrap="none" rtlCol="0">
            <a:spAutoFit/>
          </a:bodyPr>
          <a:lstStyle/>
          <a:p>
            <a:r>
              <a:rPr kumimoji="1" lang="zh-CN" altLang="en-US" sz="3200" dirty="0">
                <a:solidFill>
                  <a:srgbClr val="953324"/>
                </a:solidFill>
                <a:latin typeface="微软雅黑" panose="020B0503020204020204" pitchFamily="34" charset="-122"/>
                <a:ea typeface="微软雅黑" panose="020B0503020204020204" pitchFamily="34" charset="-122"/>
                <a:cs typeface="Noto Sans S Chinese Medium" charset="-122"/>
              </a:rPr>
              <a:t>结束舞会</a:t>
            </a:r>
          </a:p>
        </p:txBody>
      </p:sp>
    </p:spTree>
    <p:extLst>
      <p:ext uri="{BB962C8B-B14F-4D97-AF65-F5344CB8AC3E}">
        <p14:creationId xmlns:p14="http://schemas.microsoft.com/office/powerpoint/2010/main" val="1689511593"/>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2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2000" decel="50000" fill="hold">
                                          <p:stCondLst>
                                            <p:cond delay="0"/>
                                          </p:stCondLst>
                                        </p:cTn>
                                        <p:tgtEl>
                                          <p:spTgt spid="3"/>
                                        </p:tgtEl>
                                        <p:attrNameLst>
                                          <p:attrName>ppt_x</p:attrName>
                                          <p:attrName>ppt_y</p:attrName>
                                        </p:attrNameLst>
                                      </p:cBhvr>
                                    </p:animMotion>
                                    <p:animEffect transition="in" filter="fade">
                                      <p:cBhvr>
                                        <p:cTn id="9" dur="2000"/>
                                        <p:tgtEl>
                                          <p:spTgt spid="3"/>
                                        </p:tgtEl>
                                      </p:cBhvr>
                                    </p:animEffect>
                                  </p:childTnLst>
                                </p:cTn>
                              </p:par>
                              <p:par>
                                <p:cTn id="10" presetID="5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Scale>
                                      <p:cBhvr>
                                        <p:cTn id="12" dur="2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2000" decel="50000" fill="hold">
                                          <p:stCondLst>
                                            <p:cond delay="0"/>
                                          </p:stCondLst>
                                        </p:cTn>
                                        <p:tgtEl>
                                          <p:spTgt spid="4"/>
                                        </p:tgtEl>
                                        <p:attrNameLst>
                                          <p:attrName>ppt_x</p:attrName>
                                          <p:attrName>ppt_y</p:attrName>
                                        </p:attrNameLst>
                                      </p:cBhvr>
                                    </p:animMotion>
                                    <p:animEffect transition="in" filter="fade">
                                      <p:cBhvr>
                                        <p:cTn id="14" dur="2000"/>
                                        <p:tgtEl>
                                          <p:spTgt spid="4"/>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 3"/>
          <p:cNvGrpSpPr/>
          <p:nvPr/>
        </p:nvGrpSpPr>
        <p:grpSpPr>
          <a:xfrm>
            <a:off x="3733906" y="388967"/>
            <a:ext cx="4724188" cy="692735"/>
            <a:chOff x="6948161" y="795130"/>
            <a:chExt cx="4724188" cy="572508"/>
          </a:xfrm>
        </p:grpSpPr>
        <p:sp>
          <p:nvSpPr>
            <p:cNvPr id="5" name="矩形 4"/>
            <p:cNvSpPr/>
            <p:nvPr/>
          </p:nvSpPr>
          <p:spPr>
            <a:xfrm>
              <a:off x="7315436" y="795130"/>
              <a:ext cx="3989638" cy="572508"/>
            </a:xfrm>
            <a:prstGeom prst="rect">
              <a:avLst/>
            </a:prstGeom>
            <a:solidFill>
              <a:srgbClr val="FF6E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任意形状 5"/>
            <p:cNvSpPr/>
            <p:nvPr/>
          </p:nvSpPr>
          <p:spPr>
            <a:xfrm>
              <a:off x="6948161" y="843660"/>
              <a:ext cx="286455" cy="462195"/>
            </a:xfrm>
            <a:custGeom>
              <a:avLst/>
              <a:gdLst>
                <a:gd name="connsiteX0" fmla="*/ 0 w 286455"/>
                <a:gd name="connsiteY0" fmla="*/ 0 h 462195"/>
                <a:gd name="connsiteX1" fmla="*/ 286455 w 286455"/>
                <a:gd name="connsiteY1" fmla="*/ 0 h 462195"/>
                <a:gd name="connsiteX2" fmla="*/ 286455 w 286455"/>
                <a:gd name="connsiteY2" fmla="*/ 462195 h 462195"/>
                <a:gd name="connsiteX3" fmla="*/ 0 w 286455"/>
                <a:gd name="connsiteY3" fmla="*/ 462195 h 462195"/>
                <a:gd name="connsiteX4" fmla="*/ 0 w 286455"/>
                <a:gd name="connsiteY4" fmla="*/ 450986 h 462195"/>
                <a:gd name="connsiteX5" fmla="*/ 183390 w 286455"/>
                <a:gd name="connsiteY5" fmla="*/ 237724 h 462195"/>
                <a:gd name="connsiteX6" fmla="*/ 0 w 286455"/>
                <a:gd name="connsiteY6" fmla="*/ 24462 h 462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455" h="462195">
                  <a:moveTo>
                    <a:pt x="0" y="0"/>
                  </a:moveTo>
                  <a:lnTo>
                    <a:pt x="286455" y="0"/>
                  </a:lnTo>
                  <a:lnTo>
                    <a:pt x="286455" y="462195"/>
                  </a:lnTo>
                  <a:lnTo>
                    <a:pt x="0" y="462195"/>
                  </a:lnTo>
                  <a:lnTo>
                    <a:pt x="0" y="450986"/>
                  </a:lnTo>
                  <a:lnTo>
                    <a:pt x="183390" y="237724"/>
                  </a:lnTo>
                  <a:lnTo>
                    <a:pt x="0" y="24462"/>
                  </a:lnTo>
                  <a:close/>
                </a:path>
              </a:pathLst>
            </a:custGeom>
            <a:solidFill>
              <a:srgbClr val="9533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任意形状 6"/>
            <p:cNvSpPr/>
            <p:nvPr/>
          </p:nvSpPr>
          <p:spPr>
            <a:xfrm flipH="1">
              <a:off x="11385894" y="850286"/>
              <a:ext cx="286455" cy="462195"/>
            </a:xfrm>
            <a:custGeom>
              <a:avLst/>
              <a:gdLst>
                <a:gd name="connsiteX0" fmla="*/ 0 w 286455"/>
                <a:gd name="connsiteY0" fmla="*/ 0 h 462195"/>
                <a:gd name="connsiteX1" fmla="*/ 286455 w 286455"/>
                <a:gd name="connsiteY1" fmla="*/ 0 h 462195"/>
                <a:gd name="connsiteX2" fmla="*/ 286455 w 286455"/>
                <a:gd name="connsiteY2" fmla="*/ 462195 h 462195"/>
                <a:gd name="connsiteX3" fmla="*/ 0 w 286455"/>
                <a:gd name="connsiteY3" fmla="*/ 462195 h 462195"/>
                <a:gd name="connsiteX4" fmla="*/ 0 w 286455"/>
                <a:gd name="connsiteY4" fmla="*/ 450986 h 462195"/>
                <a:gd name="connsiteX5" fmla="*/ 183390 w 286455"/>
                <a:gd name="connsiteY5" fmla="*/ 237724 h 462195"/>
                <a:gd name="connsiteX6" fmla="*/ 0 w 286455"/>
                <a:gd name="connsiteY6" fmla="*/ 24462 h 462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455" h="462195">
                  <a:moveTo>
                    <a:pt x="0" y="0"/>
                  </a:moveTo>
                  <a:lnTo>
                    <a:pt x="286455" y="0"/>
                  </a:lnTo>
                  <a:lnTo>
                    <a:pt x="286455" y="462195"/>
                  </a:lnTo>
                  <a:lnTo>
                    <a:pt x="0" y="462195"/>
                  </a:lnTo>
                  <a:lnTo>
                    <a:pt x="0" y="450986"/>
                  </a:lnTo>
                  <a:lnTo>
                    <a:pt x="183390" y="237724"/>
                  </a:lnTo>
                  <a:lnTo>
                    <a:pt x="0" y="24462"/>
                  </a:lnTo>
                  <a:close/>
                </a:path>
              </a:pathLst>
            </a:custGeom>
            <a:solidFill>
              <a:srgbClr val="9533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8" name="文本框 7"/>
          <p:cNvSpPr txBox="1"/>
          <p:nvPr/>
        </p:nvSpPr>
        <p:spPr>
          <a:xfrm>
            <a:off x="4781671" y="423896"/>
            <a:ext cx="2481192" cy="584775"/>
          </a:xfrm>
          <a:prstGeom prst="rect">
            <a:avLst/>
          </a:prstGeom>
          <a:noFill/>
        </p:spPr>
        <p:txBody>
          <a:bodyPr wrap="none" rtlCol="0">
            <a:spAutoFit/>
          </a:bodyPr>
          <a:lstStyle/>
          <a:p>
            <a:r>
              <a:rPr kumimoji="1" lang="en-US" altLang="zh-CN" sz="3200" b="1" dirty="0">
                <a:solidFill>
                  <a:schemeClr val="bg1"/>
                </a:solidFill>
                <a:latin typeface="微软雅黑" panose="020B0503020204020204" pitchFamily="34" charset="-122"/>
                <a:ea typeface="微软雅黑" panose="020B0503020204020204" pitchFamily="34" charset="-122"/>
                <a:cs typeface="Noto Sans S Chinese" charset="-122"/>
              </a:rPr>
              <a:t>CONTENTS</a:t>
            </a:r>
            <a:endParaRPr kumimoji="1" lang="zh-CN" altLang="en-US" sz="3200" b="1" dirty="0">
              <a:solidFill>
                <a:schemeClr val="bg1"/>
              </a:solidFill>
              <a:latin typeface="微软雅黑" panose="020B0503020204020204" pitchFamily="34" charset="-122"/>
              <a:ea typeface="微软雅黑" panose="020B0503020204020204" pitchFamily="34" charset="-122"/>
              <a:cs typeface="Noto Sans S Chinese" charset="-122"/>
            </a:endParaRPr>
          </a:p>
        </p:txBody>
      </p:sp>
      <p:grpSp>
        <p:nvGrpSpPr>
          <p:cNvPr id="43" name="组 42"/>
          <p:cNvGrpSpPr/>
          <p:nvPr/>
        </p:nvGrpSpPr>
        <p:grpSpPr>
          <a:xfrm>
            <a:off x="400584" y="4282916"/>
            <a:ext cx="2444895" cy="561199"/>
            <a:chOff x="400584" y="4331903"/>
            <a:chExt cx="2444895" cy="561199"/>
          </a:xfrm>
        </p:grpSpPr>
        <p:grpSp>
          <p:nvGrpSpPr>
            <p:cNvPr id="28" name="组 27"/>
            <p:cNvGrpSpPr/>
            <p:nvPr/>
          </p:nvGrpSpPr>
          <p:grpSpPr>
            <a:xfrm>
              <a:off x="400584" y="4331903"/>
              <a:ext cx="2444895" cy="561199"/>
              <a:chOff x="2657475" y="3844558"/>
              <a:chExt cx="7029450" cy="1466850"/>
            </a:xfrm>
          </p:grpSpPr>
          <p:sp>
            <p:nvSpPr>
              <p:cNvPr id="29" name="圆角矩形 28"/>
              <p:cNvSpPr/>
              <p:nvPr/>
            </p:nvSpPr>
            <p:spPr>
              <a:xfrm>
                <a:off x="2809875" y="3996958"/>
                <a:ext cx="6877050" cy="1314450"/>
              </a:xfrm>
              <a:prstGeom prst="roundRect">
                <a:avLst>
                  <a:gd name="adj" fmla="val 19565"/>
                </a:avLst>
              </a:prstGeom>
              <a:pattFill prst="wdDnDiag">
                <a:fgClr>
                  <a:srgbClr val="96472C"/>
                </a:fgClr>
                <a:bgClr>
                  <a:schemeClr val="bg1"/>
                </a:bgClr>
              </a:pattFill>
              <a:ln w="28575">
                <a:solidFill>
                  <a:srgbClr val="6E25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0" name="圆角矩形 29"/>
              <p:cNvSpPr/>
              <p:nvPr/>
            </p:nvSpPr>
            <p:spPr>
              <a:xfrm>
                <a:off x="2657475" y="3844558"/>
                <a:ext cx="6877050" cy="1314450"/>
              </a:xfrm>
              <a:prstGeom prst="roundRect">
                <a:avLst>
                  <a:gd name="adj" fmla="val 23913"/>
                </a:avLst>
              </a:prstGeom>
              <a:solidFill>
                <a:srgbClr val="9647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9" name="文本框 8"/>
            <p:cNvSpPr txBox="1"/>
            <p:nvPr/>
          </p:nvSpPr>
          <p:spPr>
            <a:xfrm>
              <a:off x="607370" y="4352070"/>
              <a:ext cx="2031325" cy="461665"/>
            </a:xfrm>
            <a:prstGeom prst="rect">
              <a:avLst/>
            </a:prstGeom>
            <a:noFill/>
          </p:spPr>
          <p:txBody>
            <a:bodyPr wrap="none" rtlCol="0">
              <a:spAutoFit/>
            </a:bodyPr>
            <a:lstStyle/>
            <a:p>
              <a:pPr algn="ctr"/>
              <a:r>
                <a:rPr kumimoji="1" lang="zh-CN" altLang="en-US" sz="2400" b="1" dirty="0">
                  <a:solidFill>
                    <a:schemeClr val="bg1"/>
                  </a:solidFill>
                  <a:latin typeface="微软雅黑" panose="020B0503020204020204" pitchFamily="34" charset="-122"/>
                  <a:ea typeface="微软雅黑" panose="020B0503020204020204" pitchFamily="34" charset="-122"/>
                  <a:cs typeface="Noto Sans S Chinese" charset="-122"/>
                </a:rPr>
                <a:t>感恩节的来历</a:t>
              </a:r>
            </a:p>
          </p:txBody>
        </p:sp>
      </p:grpSp>
      <p:grpSp>
        <p:nvGrpSpPr>
          <p:cNvPr id="44" name="组 43"/>
          <p:cNvGrpSpPr/>
          <p:nvPr/>
        </p:nvGrpSpPr>
        <p:grpSpPr>
          <a:xfrm>
            <a:off x="2818826" y="2949639"/>
            <a:ext cx="2464654" cy="579161"/>
            <a:chOff x="3064646" y="2974881"/>
            <a:chExt cx="2036904" cy="526510"/>
          </a:xfrm>
        </p:grpSpPr>
        <p:grpSp>
          <p:nvGrpSpPr>
            <p:cNvPr id="31" name="组 30"/>
            <p:cNvGrpSpPr/>
            <p:nvPr/>
          </p:nvGrpSpPr>
          <p:grpSpPr>
            <a:xfrm>
              <a:off x="3064646" y="2974881"/>
              <a:ext cx="2036904" cy="526510"/>
              <a:chOff x="2657475" y="3844558"/>
              <a:chExt cx="7086257" cy="1513798"/>
            </a:xfrm>
          </p:grpSpPr>
          <p:sp>
            <p:nvSpPr>
              <p:cNvPr id="32" name="圆角矩形 31"/>
              <p:cNvSpPr/>
              <p:nvPr/>
            </p:nvSpPr>
            <p:spPr>
              <a:xfrm>
                <a:off x="2866684" y="4043907"/>
                <a:ext cx="6877048" cy="1314449"/>
              </a:xfrm>
              <a:prstGeom prst="roundRect">
                <a:avLst>
                  <a:gd name="adj" fmla="val 19565"/>
                </a:avLst>
              </a:prstGeom>
              <a:pattFill prst="wdDnDiag">
                <a:fgClr>
                  <a:srgbClr val="96472C"/>
                </a:fgClr>
                <a:bgClr>
                  <a:schemeClr val="bg1"/>
                </a:bgClr>
              </a:pattFill>
              <a:ln w="28575">
                <a:solidFill>
                  <a:srgbClr val="6E25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3" name="圆角矩形 32"/>
              <p:cNvSpPr/>
              <p:nvPr/>
            </p:nvSpPr>
            <p:spPr>
              <a:xfrm>
                <a:off x="2657475" y="3844558"/>
                <a:ext cx="6877050" cy="1314450"/>
              </a:xfrm>
              <a:prstGeom prst="roundRect">
                <a:avLst>
                  <a:gd name="adj" fmla="val 23913"/>
                </a:avLst>
              </a:prstGeom>
              <a:solidFill>
                <a:srgbClr val="9647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0" name="文本框 9"/>
            <p:cNvSpPr txBox="1"/>
            <p:nvPr/>
          </p:nvSpPr>
          <p:spPr>
            <a:xfrm>
              <a:off x="3240946" y="2982084"/>
              <a:ext cx="1678781" cy="419695"/>
            </a:xfrm>
            <a:prstGeom prst="rect">
              <a:avLst/>
            </a:prstGeom>
            <a:noFill/>
          </p:spPr>
          <p:txBody>
            <a:bodyPr wrap="none" rtlCol="0">
              <a:spAutoFit/>
            </a:bodyPr>
            <a:lstStyle/>
            <a:p>
              <a:r>
                <a:rPr kumimoji="1" lang="zh-CN" altLang="en-US" sz="2400" b="1" dirty="0">
                  <a:solidFill>
                    <a:schemeClr val="bg1"/>
                  </a:solidFill>
                  <a:latin typeface="微软雅黑" panose="020B0503020204020204" pitchFamily="34" charset="-122"/>
                  <a:ea typeface="微软雅黑" panose="020B0503020204020204" pitchFamily="34" charset="-122"/>
                  <a:cs typeface="Noto Sans S Chinese" charset="-122"/>
                </a:rPr>
                <a:t>感恩父亲母亲</a:t>
              </a:r>
            </a:p>
          </p:txBody>
        </p:sp>
      </p:grpSp>
      <p:grpSp>
        <p:nvGrpSpPr>
          <p:cNvPr id="45" name="组 44"/>
          <p:cNvGrpSpPr/>
          <p:nvPr/>
        </p:nvGrpSpPr>
        <p:grpSpPr>
          <a:xfrm>
            <a:off x="4949622" y="5276025"/>
            <a:ext cx="2444895" cy="561199"/>
            <a:chOff x="5014938" y="5276025"/>
            <a:chExt cx="2444895" cy="561199"/>
          </a:xfrm>
        </p:grpSpPr>
        <p:grpSp>
          <p:nvGrpSpPr>
            <p:cNvPr id="34" name="组 33"/>
            <p:cNvGrpSpPr/>
            <p:nvPr/>
          </p:nvGrpSpPr>
          <p:grpSpPr>
            <a:xfrm>
              <a:off x="5014938" y="5276025"/>
              <a:ext cx="2444895" cy="561199"/>
              <a:chOff x="2657475" y="3844558"/>
              <a:chExt cx="7029450" cy="1466850"/>
            </a:xfrm>
          </p:grpSpPr>
          <p:sp>
            <p:nvSpPr>
              <p:cNvPr id="35" name="圆角矩形 34"/>
              <p:cNvSpPr/>
              <p:nvPr/>
            </p:nvSpPr>
            <p:spPr>
              <a:xfrm>
                <a:off x="2809875" y="3996958"/>
                <a:ext cx="6877050" cy="1314450"/>
              </a:xfrm>
              <a:prstGeom prst="roundRect">
                <a:avLst>
                  <a:gd name="adj" fmla="val 19565"/>
                </a:avLst>
              </a:prstGeom>
              <a:pattFill prst="wdDnDiag">
                <a:fgClr>
                  <a:srgbClr val="96472C"/>
                </a:fgClr>
                <a:bgClr>
                  <a:schemeClr val="bg1"/>
                </a:bgClr>
              </a:pattFill>
              <a:ln w="28575">
                <a:solidFill>
                  <a:srgbClr val="6E25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6" name="圆角矩形 35"/>
              <p:cNvSpPr/>
              <p:nvPr/>
            </p:nvSpPr>
            <p:spPr>
              <a:xfrm>
                <a:off x="2657475" y="3844558"/>
                <a:ext cx="6877050" cy="1314450"/>
              </a:xfrm>
              <a:prstGeom prst="roundRect">
                <a:avLst>
                  <a:gd name="adj" fmla="val 23913"/>
                </a:avLst>
              </a:prstGeom>
              <a:solidFill>
                <a:srgbClr val="9647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1" name="文本框 10"/>
            <p:cNvSpPr txBox="1"/>
            <p:nvPr/>
          </p:nvSpPr>
          <p:spPr>
            <a:xfrm>
              <a:off x="5230706" y="5298850"/>
              <a:ext cx="2031325" cy="461665"/>
            </a:xfrm>
            <a:prstGeom prst="rect">
              <a:avLst/>
            </a:prstGeom>
            <a:noFill/>
          </p:spPr>
          <p:txBody>
            <a:bodyPr wrap="none" rtlCol="0">
              <a:spAutoFit/>
            </a:bodyPr>
            <a:lstStyle/>
            <a:p>
              <a:r>
                <a:rPr kumimoji="1" lang="zh-CN" altLang="en-US" sz="2400" b="1" dirty="0">
                  <a:solidFill>
                    <a:schemeClr val="bg1"/>
                  </a:solidFill>
                  <a:latin typeface="微软雅黑" panose="020B0503020204020204" pitchFamily="34" charset="-122"/>
                  <a:ea typeface="微软雅黑" panose="020B0503020204020204" pitchFamily="34" charset="-122"/>
                  <a:cs typeface="Noto Sans S Chinese" charset="-122"/>
                </a:rPr>
                <a:t>感恩节故事会</a:t>
              </a:r>
            </a:p>
          </p:txBody>
        </p:sp>
      </p:grpSp>
      <p:grpSp>
        <p:nvGrpSpPr>
          <p:cNvPr id="46" name="组 45"/>
          <p:cNvGrpSpPr/>
          <p:nvPr/>
        </p:nvGrpSpPr>
        <p:grpSpPr>
          <a:xfrm>
            <a:off x="7390351" y="3468136"/>
            <a:ext cx="2222632" cy="561199"/>
            <a:chOff x="7390351" y="3468136"/>
            <a:chExt cx="2222632" cy="561199"/>
          </a:xfrm>
        </p:grpSpPr>
        <p:grpSp>
          <p:nvGrpSpPr>
            <p:cNvPr id="37" name="组 36"/>
            <p:cNvGrpSpPr/>
            <p:nvPr/>
          </p:nvGrpSpPr>
          <p:grpSpPr>
            <a:xfrm>
              <a:off x="7390351" y="3468136"/>
              <a:ext cx="2222632" cy="561199"/>
              <a:chOff x="2657475" y="3844558"/>
              <a:chExt cx="7029450" cy="1466850"/>
            </a:xfrm>
          </p:grpSpPr>
          <p:sp>
            <p:nvSpPr>
              <p:cNvPr id="38" name="圆角矩形 37"/>
              <p:cNvSpPr/>
              <p:nvPr/>
            </p:nvSpPr>
            <p:spPr>
              <a:xfrm>
                <a:off x="2809875" y="3996958"/>
                <a:ext cx="6877050" cy="1314450"/>
              </a:xfrm>
              <a:prstGeom prst="roundRect">
                <a:avLst>
                  <a:gd name="adj" fmla="val 19565"/>
                </a:avLst>
              </a:prstGeom>
              <a:pattFill prst="wdDnDiag">
                <a:fgClr>
                  <a:srgbClr val="96472C"/>
                </a:fgClr>
                <a:bgClr>
                  <a:schemeClr val="bg1"/>
                </a:bgClr>
              </a:pattFill>
              <a:ln w="28575">
                <a:solidFill>
                  <a:srgbClr val="6E25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9" name="圆角矩形 38"/>
              <p:cNvSpPr/>
              <p:nvPr/>
            </p:nvSpPr>
            <p:spPr>
              <a:xfrm>
                <a:off x="2657475" y="3844558"/>
                <a:ext cx="6877050" cy="1314450"/>
              </a:xfrm>
              <a:prstGeom prst="roundRect">
                <a:avLst>
                  <a:gd name="adj" fmla="val 23913"/>
                </a:avLst>
              </a:prstGeom>
              <a:solidFill>
                <a:srgbClr val="9647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2" name="文本框 11"/>
            <p:cNvSpPr txBox="1"/>
            <p:nvPr/>
          </p:nvSpPr>
          <p:spPr>
            <a:xfrm>
              <a:off x="7661627" y="3477913"/>
              <a:ext cx="1723549" cy="461665"/>
            </a:xfrm>
            <a:prstGeom prst="rect">
              <a:avLst/>
            </a:prstGeom>
            <a:noFill/>
          </p:spPr>
          <p:txBody>
            <a:bodyPr wrap="none" rtlCol="0">
              <a:spAutoFit/>
            </a:bodyPr>
            <a:lstStyle/>
            <a:p>
              <a:r>
                <a:rPr kumimoji="1" lang="zh-CN" altLang="en-US" sz="2400" b="1" dirty="0">
                  <a:solidFill>
                    <a:schemeClr val="bg1"/>
                  </a:solidFill>
                  <a:latin typeface="微软雅黑" panose="020B0503020204020204" pitchFamily="34" charset="-122"/>
                  <a:ea typeface="微软雅黑" panose="020B0503020204020204" pitchFamily="34" charset="-122"/>
                  <a:cs typeface="Noto Sans S Chinese" charset="-122"/>
                </a:rPr>
                <a:t>感恩节游戏</a:t>
              </a:r>
            </a:p>
          </p:txBody>
        </p:sp>
      </p:grpSp>
      <p:grpSp>
        <p:nvGrpSpPr>
          <p:cNvPr id="47" name="组 46"/>
          <p:cNvGrpSpPr/>
          <p:nvPr/>
        </p:nvGrpSpPr>
        <p:grpSpPr>
          <a:xfrm>
            <a:off x="9732545" y="4431437"/>
            <a:ext cx="2036904" cy="558875"/>
            <a:chOff x="9732545" y="4398779"/>
            <a:chExt cx="2036904" cy="558875"/>
          </a:xfrm>
        </p:grpSpPr>
        <p:grpSp>
          <p:nvGrpSpPr>
            <p:cNvPr id="40" name="组 39"/>
            <p:cNvGrpSpPr/>
            <p:nvPr/>
          </p:nvGrpSpPr>
          <p:grpSpPr>
            <a:xfrm>
              <a:off x="9732545" y="4431144"/>
              <a:ext cx="2036904" cy="526510"/>
              <a:chOff x="2657475" y="3844558"/>
              <a:chExt cx="7086257" cy="1513798"/>
            </a:xfrm>
          </p:grpSpPr>
          <p:sp>
            <p:nvSpPr>
              <p:cNvPr id="41" name="圆角矩形 40"/>
              <p:cNvSpPr/>
              <p:nvPr/>
            </p:nvSpPr>
            <p:spPr>
              <a:xfrm>
                <a:off x="2866684" y="4043907"/>
                <a:ext cx="6877048" cy="1314449"/>
              </a:xfrm>
              <a:prstGeom prst="roundRect">
                <a:avLst>
                  <a:gd name="adj" fmla="val 19565"/>
                </a:avLst>
              </a:prstGeom>
              <a:pattFill prst="wdDnDiag">
                <a:fgClr>
                  <a:srgbClr val="96472C"/>
                </a:fgClr>
                <a:bgClr>
                  <a:schemeClr val="bg1"/>
                </a:bgClr>
              </a:pattFill>
              <a:ln w="28575">
                <a:solidFill>
                  <a:srgbClr val="6E25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2" name="圆角矩形 41"/>
              <p:cNvSpPr/>
              <p:nvPr/>
            </p:nvSpPr>
            <p:spPr>
              <a:xfrm>
                <a:off x="2657475" y="3844558"/>
                <a:ext cx="6877050" cy="1314450"/>
              </a:xfrm>
              <a:prstGeom prst="roundRect">
                <a:avLst>
                  <a:gd name="adj" fmla="val 23913"/>
                </a:avLst>
              </a:prstGeom>
              <a:solidFill>
                <a:srgbClr val="9647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3" name="文本框 12"/>
            <p:cNvSpPr txBox="1"/>
            <p:nvPr/>
          </p:nvSpPr>
          <p:spPr>
            <a:xfrm>
              <a:off x="10043112" y="4398779"/>
              <a:ext cx="1415772" cy="461665"/>
            </a:xfrm>
            <a:prstGeom prst="rect">
              <a:avLst/>
            </a:prstGeom>
            <a:noFill/>
          </p:spPr>
          <p:txBody>
            <a:bodyPr wrap="none" rtlCol="0">
              <a:spAutoFit/>
            </a:bodyPr>
            <a:lstStyle/>
            <a:p>
              <a:r>
                <a:rPr kumimoji="1" lang="zh-CN" altLang="en-US" sz="2400" b="1" dirty="0">
                  <a:solidFill>
                    <a:schemeClr val="bg1"/>
                  </a:solidFill>
                  <a:latin typeface="微软雅黑" panose="020B0503020204020204" pitchFamily="34" charset="-122"/>
                  <a:ea typeface="微软雅黑" panose="020B0503020204020204" pitchFamily="34" charset="-122"/>
                  <a:cs typeface="Noto Sans S Chinese" charset="-122"/>
                </a:rPr>
                <a:t>结束舞会</a:t>
              </a:r>
            </a:p>
          </p:txBody>
        </p:sp>
      </p:grpSp>
      <p:pic>
        <p:nvPicPr>
          <p:cNvPr id="15" name="图片 14"/>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989022" y="2794541"/>
            <a:ext cx="1268020" cy="1384366"/>
          </a:xfrm>
          <a:prstGeom prst="rect">
            <a:avLst/>
          </a:prstGeom>
        </p:spPr>
      </p:pic>
      <p:pic>
        <p:nvPicPr>
          <p:cNvPr id="16" name="图片 15"/>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8078575" y="2087495"/>
            <a:ext cx="889651" cy="1335872"/>
          </a:xfrm>
          <a:prstGeom prst="rect">
            <a:avLst/>
          </a:prstGeom>
        </p:spPr>
      </p:pic>
      <p:pic>
        <p:nvPicPr>
          <p:cNvPr id="17" name="图片 16"/>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5494525" y="3820649"/>
            <a:ext cx="1485722" cy="1376334"/>
          </a:xfrm>
          <a:prstGeom prst="rect">
            <a:avLst/>
          </a:prstGeom>
        </p:spPr>
      </p:pic>
      <p:pic>
        <p:nvPicPr>
          <p:cNvPr id="18" name="图片 17"/>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3534131" y="1655721"/>
            <a:ext cx="1216969" cy="1159019"/>
          </a:xfrm>
          <a:prstGeom prst="rect">
            <a:avLst/>
          </a:prstGeom>
        </p:spPr>
      </p:pic>
      <p:pic>
        <p:nvPicPr>
          <p:cNvPr id="19" name="图片 18"/>
          <p:cNvPicPr>
            <a:picLocks noChangeAspect="1"/>
          </p:cNvPicPr>
          <p:nvPr/>
        </p:nvPicPr>
        <p:blipFill rotWithShape="1">
          <a:blip r:embed="rId6" cstate="hqprint">
            <a:extLst>
              <a:ext uri="{28A0092B-C50C-407E-A947-70E740481C1C}">
                <a14:useLocalDpi xmlns:a14="http://schemas.microsoft.com/office/drawing/2010/main"/>
              </a:ext>
            </a:extLst>
          </a:blip>
          <a:srcRect/>
          <a:stretch/>
        </p:blipFill>
        <p:spPr>
          <a:xfrm>
            <a:off x="10176993" y="3365880"/>
            <a:ext cx="1148009" cy="1065557"/>
          </a:xfrm>
          <a:prstGeom prst="rect">
            <a:avLst/>
          </a:prstGeom>
        </p:spPr>
      </p:pic>
      <p:sp>
        <p:nvSpPr>
          <p:cNvPr id="24" name="上箭头 23"/>
          <p:cNvSpPr/>
          <p:nvPr/>
        </p:nvSpPr>
        <p:spPr>
          <a:xfrm rot="2869861">
            <a:off x="2492049" y="2633982"/>
            <a:ext cx="227616" cy="557331"/>
          </a:xfrm>
          <a:prstGeom prst="upArrow">
            <a:avLst/>
          </a:prstGeom>
          <a:solidFill>
            <a:srgbClr val="9533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上箭头 24"/>
          <p:cNvSpPr/>
          <p:nvPr/>
        </p:nvSpPr>
        <p:spPr>
          <a:xfrm rot="2869861">
            <a:off x="7165412" y="4152772"/>
            <a:ext cx="227616" cy="557331"/>
          </a:xfrm>
          <a:prstGeom prst="upArrow">
            <a:avLst/>
          </a:prstGeom>
          <a:solidFill>
            <a:srgbClr val="9533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上箭头 25"/>
          <p:cNvSpPr/>
          <p:nvPr/>
        </p:nvSpPr>
        <p:spPr>
          <a:xfrm rot="18730139" flipV="1">
            <a:off x="9750679" y="3077144"/>
            <a:ext cx="227616" cy="557331"/>
          </a:xfrm>
          <a:prstGeom prst="upArrow">
            <a:avLst/>
          </a:prstGeom>
          <a:solidFill>
            <a:srgbClr val="9533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上箭头 26"/>
          <p:cNvSpPr/>
          <p:nvPr/>
        </p:nvSpPr>
        <p:spPr>
          <a:xfrm rot="18730139" flipV="1">
            <a:off x="4982278" y="3764366"/>
            <a:ext cx="227616" cy="557331"/>
          </a:xfrm>
          <a:prstGeom prst="upArrow">
            <a:avLst/>
          </a:prstGeom>
          <a:solidFill>
            <a:srgbClr val="9533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147240503"/>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2" presetClass="entr" presetSubtype="2" decel="5000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1000" fill="hold"/>
                                        <p:tgtEl>
                                          <p:spTgt spid="8"/>
                                        </p:tgtEl>
                                        <p:attrNameLst>
                                          <p:attrName>ppt_x</p:attrName>
                                        </p:attrNameLst>
                                      </p:cBhvr>
                                      <p:tavLst>
                                        <p:tav tm="0">
                                          <p:val>
                                            <p:strVal val="1+#ppt_w/2"/>
                                          </p:val>
                                        </p:tav>
                                        <p:tav tm="100000">
                                          <p:val>
                                            <p:strVal val="#ppt_x"/>
                                          </p:val>
                                        </p:tav>
                                      </p:tavLst>
                                    </p:anim>
                                    <p:anim calcmode="lin" valueType="num">
                                      <p:cBhvr additive="base">
                                        <p:cTn id="14" dur="1000" fill="hold"/>
                                        <p:tgtEl>
                                          <p:spTgt spid="8"/>
                                        </p:tgtEl>
                                        <p:attrNameLst>
                                          <p:attrName>ppt_y</p:attrName>
                                        </p:attrNameLst>
                                      </p:cBhvr>
                                      <p:tavLst>
                                        <p:tav tm="0">
                                          <p:val>
                                            <p:strVal val="#ppt_y"/>
                                          </p:val>
                                        </p:tav>
                                        <p:tav tm="100000">
                                          <p:val>
                                            <p:strVal val="#ppt_y"/>
                                          </p:val>
                                        </p:tav>
                                      </p:tavLst>
                                    </p:anim>
                                  </p:childTnLst>
                                </p:cTn>
                              </p:par>
                            </p:childTnLst>
                          </p:cTn>
                        </p:par>
                        <p:par>
                          <p:cTn id="15" fill="hold">
                            <p:stCondLst>
                              <p:cond delay="2700"/>
                            </p:stCondLst>
                            <p:childTnLst>
                              <p:par>
                                <p:cTn id="16" presetID="37"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900" decel="100000" fill="hold"/>
                                        <p:tgtEl>
                                          <p:spTgt spid="15"/>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22" fill="hold">
                            <p:stCondLst>
                              <p:cond delay="3700"/>
                            </p:stCondLst>
                            <p:childTnLst>
                              <p:par>
                                <p:cTn id="23" presetID="22" presetClass="entr" presetSubtype="4"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down)">
                                      <p:cBhvr>
                                        <p:cTn id="25" dur="500"/>
                                        <p:tgtEl>
                                          <p:spTgt spid="24"/>
                                        </p:tgtEl>
                                      </p:cBhvr>
                                    </p:animEffect>
                                  </p:childTnLst>
                                </p:cTn>
                              </p:par>
                            </p:childTnLst>
                          </p:cTn>
                        </p:par>
                        <p:par>
                          <p:cTn id="26" fill="hold">
                            <p:stCondLst>
                              <p:cond delay="4200"/>
                            </p:stCondLst>
                            <p:childTnLst>
                              <p:par>
                                <p:cTn id="27" presetID="37"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900" decel="100000" fill="hold"/>
                                        <p:tgtEl>
                                          <p:spTgt spid="18"/>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par>
                          <p:cTn id="33" fill="hold">
                            <p:stCondLst>
                              <p:cond delay="5200"/>
                            </p:stCondLst>
                            <p:childTnLst>
                              <p:par>
                                <p:cTn id="34" presetID="22" presetClass="entr" presetSubtype="1"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wipe(up)">
                                      <p:cBhvr>
                                        <p:cTn id="36" dur="500"/>
                                        <p:tgtEl>
                                          <p:spTgt spid="27"/>
                                        </p:tgtEl>
                                      </p:cBhvr>
                                    </p:animEffect>
                                  </p:childTnLst>
                                </p:cTn>
                              </p:par>
                            </p:childTnLst>
                          </p:cTn>
                        </p:par>
                        <p:par>
                          <p:cTn id="37" fill="hold">
                            <p:stCondLst>
                              <p:cond delay="5700"/>
                            </p:stCondLst>
                            <p:childTnLst>
                              <p:par>
                                <p:cTn id="38" presetID="37" presetClass="entr" presetSubtype="0"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1000"/>
                                        <p:tgtEl>
                                          <p:spTgt spid="17"/>
                                        </p:tgtEl>
                                      </p:cBhvr>
                                    </p:animEffect>
                                    <p:anim calcmode="lin" valueType="num">
                                      <p:cBhvr>
                                        <p:cTn id="41" dur="1000" fill="hold"/>
                                        <p:tgtEl>
                                          <p:spTgt spid="17"/>
                                        </p:tgtEl>
                                        <p:attrNameLst>
                                          <p:attrName>ppt_x</p:attrName>
                                        </p:attrNameLst>
                                      </p:cBhvr>
                                      <p:tavLst>
                                        <p:tav tm="0">
                                          <p:val>
                                            <p:strVal val="#ppt_x"/>
                                          </p:val>
                                        </p:tav>
                                        <p:tav tm="100000">
                                          <p:val>
                                            <p:strVal val="#ppt_x"/>
                                          </p:val>
                                        </p:tav>
                                      </p:tavLst>
                                    </p:anim>
                                    <p:anim calcmode="lin" valueType="num">
                                      <p:cBhvr>
                                        <p:cTn id="42" dur="900" decel="100000" fill="hold"/>
                                        <p:tgtEl>
                                          <p:spTgt spid="17"/>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par>
                          <p:cTn id="44" fill="hold">
                            <p:stCondLst>
                              <p:cond delay="6700"/>
                            </p:stCondLst>
                            <p:childTnLst>
                              <p:par>
                                <p:cTn id="45" presetID="22" presetClass="entr" presetSubtype="4"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down)">
                                      <p:cBhvr>
                                        <p:cTn id="47" dur="500"/>
                                        <p:tgtEl>
                                          <p:spTgt spid="25"/>
                                        </p:tgtEl>
                                      </p:cBhvr>
                                    </p:animEffect>
                                  </p:childTnLst>
                                </p:cTn>
                              </p:par>
                            </p:childTnLst>
                          </p:cTn>
                        </p:par>
                        <p:par>
                          <p:cTn id="48" fill="hold">
                            <p:stCondLst>
                              <p:cond delay="7200"/>
                            </p:stCondLst>
                            <p:childTnLst>
                              <p:par>
                                <p:cTn id="49" presetID="37" presetClass="entr" presetSubtype="0"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1000"/>
                                        <p:tgtEl>
                                          <p:spTgt spid="16"/>
                                        </p:tgtEl>
                                      </p:cBhvr>
                                    </p:animEffect>
                                    <p:anim calcmode="lin" valueType="num">
                                      <p:cBhvr>
                                        <p:cTn id="52" dur="1000" fill="hold"/>
                                        <p:tgtEl>
                                          <p:spTgt spid="16"/>
                                        </p:tgtEl>
                                        <p:attrNameLst>
                                          <p:attrName>ppt_x</p:attrName>
                                        </p:attrNameLst>
                                      </p:cBhvr>
                                      <p:tavLst>
                                        <p:tav tm="0">
                                          <p:val>
                                            <p:strVal val="#ppt_x"/>
                                          </p:val>
                                        </p:tav>
                                        <p:tav tm="100000">
                                          <p:val>
                                            <p:strVal val="#ppt_x"/>
                                          </p:val>
                                        </p:tav>
                                      </p:tavLst>
                                    </p:anim>
                                    <p:anim calcmode="lin" valueType="num">
                                      <p:cBhvr>
                                        <p:cTn id="53" dur="900" decel="100000" fill="hold"/>
                                        <p:tgtEl>
                                          <p:spTgt spid="16"/>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par>
                          <p:cTn id="55" fill="hold">
                            <p:stCondLst>
                              <p:cond delay="8200"/>
                            </p:stCondLst>
                            <p:childTnLst>
                              <p:par>
                                <p:cTn id="56" presetID="22" presetClass="entr" presetSubtype="1"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wipe(up)">
                                      <p:cBhvr>
                                        <p:cTn id="58" dur="500"/>
                                        <p:tgtEl>
                                          <p:spTgt spid="26"/>
                                        </p:tgtEl>
                                      </p:cBhvr>
                                    </p:animEffect>
                                  </p:childTnLst>
                                </p:cTn>
                              </p:par>
                            </p:childTnLst>
                          </p:cTn>
                        </p:par>
                        <p:par>
                          <p:cTn id="59" fill="hold">
                            <p:stCondLst>
                              <p:cond delay="8700"/>
                            </p:stCondLst>
                            <p:childTnLst>
                              <p:par>
                                <p:cTn id="60" presetID="37" presetClass="entr" presetSubtype="0" fill="hold"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1000"/>
                                        <p:tgtEl>
                                          <p:spTgt spid="19"/>
                                        </p:tgtEl>
                                      </p:cBhvr>
                                    </p:animEffect>
                                    <p:anim calcmode="lin" valueType="num">
                                      <p:cBhvr>
                                        <p:cTn id="63" dur="1000" fill="hold"/>
                                        <p:tgtEl>
                                          <p:spTgt spid="19"/>
                                        </p:tgtEl>
                                        <p:attrNameLst>
                                          <p:attrName>ppt_x</p:attrName>
                                        </p:attrNameLst>
                                      </p:cBhvr>
                                      <p:tavLst>
                                        <p:tav tm="0">
                                          <p:val>
                                            <p:strVal val="#ppt_x"/>
                                          </p:val>
                                        </p:tav>
                                        <p:tav tm="100000">
                                          <p:val>
                                            <p:strVal val="#ppt_x"/>
                                          </p:val>
                                        </p:tav>
                                      </p:tavLst>
                                    </p:anim>
                                    <p:anim calcmode="lin" valueType="num">
                                      <p:cBhvr>
                                        <p:cTn id="64" dur="900" decel="100000" fill="hold"/>
                                        <p:tgtEl>
                                          <p:spTgt spid="19"/>
                                        </p:tgtEl>
                                        <p:attrNameLst>
                                          <p:attrName>ppt_y</p:attrName>
                                        </p:attrNameLst>
                                      </p:cBhvr>
                                      <p:tavLst>
                                        <p:tav tm="0">
                                          <p:val>
                                            <p:strVal val="#ppt_y+1"/>
                                          </p:val>
                                        </p:tav>
                                        <p:tav tm="100000">
                                          <p:val>
                                            <p:strVal val="#ppt_y-.03"/>
                                          </p:val>
                                        </p:tav>
                                      </p:tavLst>
                                    </p:anim>
                                    <p:anim calcmode="lin" valueType="num">
                                      <p:cBhvr>
                                        <p:cTn id="65"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par>
                          <p:cTn id="66" fill="hold">
                            <p:stCondLst>
                              <p:cond delay="9700"/>
                            </p:stCondLst>
                            <p:childTnLst>
                              <p:par>
                                <p:cTn id="67" presetID="37" presetClass="entr" presetSubtype="0" fill="hold" nodeType="afterEffect">
                                  <p:stCondLst>
                                    <p:cond delay="0"/>
                                  </p:stCondLst>
                                  <p:childTnLst>
                                    <p:set>
                                      <p:cBhvr>
                                        <p:cTn id="68" dur="1" fill="hold">
                                          <p:stCondLst>
                                            <p:cond delay="0"/>
                                          </p:stCondLst>
                                        </p:cTn>
                                        <p:tgtEl>
                                          <p:spTgt spid="43"/>
                                        </p:tgtEl>
                                        <p:attrNameLst>
                                          <p:attrName>style.visibility</p:attrName>
                                        </p:attrNameLst>
                                      </p:cBhvr>
                                      <p:to>
                                        <p:strVal val="visible"/>
                                      </p:to>
                                    </p:set>
                                    <p:animEffect transition="in" filter="fade">
                                      <p:cBhvr>
                                        <p:cTn id="69" dur="1000"/>
                                        <p:tgtEl>
                                          <p:spTgt spid="43"/>
                                        </p:tgtEl>
                                      </p:cBhvr>
                                    </p:animEffect>
                                    <p:anim calcmode="lin" valueType="num">
                                      <p:cBhvr>
                                        <p:cTn id="70" dur="1000" fill="hold"/>
                                        <p:tgtEl>
                                          <p:spTgt spid="43"/>
                                        </p:tgtEl>
                                        <p:attrNameLst>
                                          <p:attrName>ppt_x</p:attrName>
                                        </p:attrNameLst>
                                      </p:cBhvr>
                                      <p:tavLst>
                                        <p:tav tm="0">
                                          <p:val>
                                            <p:strVal val="#ppt_x"/>
                                          </p:val>
                                        </p:tav>
                                        <p:tav tm="100000">
                                          <p:val>
                                            <p:strVal val="#ppt_x"/>
                                          </p:val>
                                        </p:tav>
                                      </p:tavLst>
                                    </p:anim>
                                    <p:anim calcmode="lin" valueType="num">
                                      <p:cBhvr>
                                        <p:cTn id="71" dur="900" decel="100000" fill="hold"/>
                                        <p:tgtEl>
                                          <p:spTgt spid="43"/>
                                        </p:tgtEl>
                                        <p:attrNameLst>
                                          <p:attrName>ppt_y</p:attrName>
                                        </p:attrNameLst>
                                      </p:cBhvr>
                                      <p:tavLst>
                                        <p:tav tm="0">
                                          <p:val>
                                            <p:strVal val="#ppt_y+1"/>
                                          </p:val>
                                        </p:tav>
                                        <p:tav tm="100000">
                                          <p:val>
                                            <p:strVal val="#ppt_y-.03"/>
                                          </p:val>
                                        </p:tav>
                                      </p:tavLst>
                                    </p:anim>
                                    <p:anim calcmode="lin" valueType="num">
                                      <p:cBhvr>
                                        <p:cTn id="72"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childTnLst>
                          </p:cTn>
                        </p:par>
                        <p:par>
                          <p:cTn id="73" fill="hold">
                            <p:stCondLst>
                              <p:cond delay="10700"/>
                            </p:stCondLst>
                            <p:childTnLst>
                              <p:par>
                                <p:cTn id="74" presetID="37" presetClass="entr" presetSubtype="0" fill="hold" nodeType="after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fade">
                                      <p:cBhvr>
                                        <p:cTn id="76" dur="1000"/>
                                        <p:tgtEl>
                                          <p:spTgt spid="44"/>
                                        </p:tgtEl>
                                      </p:cBhvr>
                                    </p:animEffect>
                                    <p:anim calcmode="lin" valueType="num">
                                      <p:cBhvr>
                                        <p:cTn id="77" dur="1000" fill="hold"/>
                                        <p:tgtEl>
                                          <p:spTgt spid="44"/>
                                        </p:tgtEl>
                                        <p:attrNameLst>
                                          <p:attrName>ppt_x</p:attrName>
                                        </p:attrNameLst>
                                      </p:cBhvr>
                                      <p:tavLst>
                                        <p:tav tm="0">
                                          <p:val>
                                            <p:strVal val="#ppt_x"/>
                                          </p:val>
                                        </p:tav>
                                        <p:tav tm="100000">
                                          <p:val>
                                            <p:strVal val="#ppt_x"/>
                                          </p:val>
                                        </p:tav>
                                      </p:tavLst>
                                    </p:anim>
                                    <p:anim calcmode="lin" valueType="num">
                                      <p:cBhvr>
                                        <p:cTn id="78" dur="900" decel="100000" fill="hold"/>
                                        <p:tgtEl>
                                          <p:spTgt spid="44"/>
                                        </p:tgtEl>
                                        <p:attrNameLst>
                                          <p:attrName>ppt_y</p:attrName>
                                        </p:attrNameLst>
                                      </p:cBhvr>
                                      <p:tavLst>
                                        <p:tav tm="0">
                                          <p:val>
                                            <p:strVal val="#ppt_y+1"/>
                                          </p:val>
                                        </p:tav>
                                        <p:tav tm="100000">
                                          <p:val>
                                            <p:strVal val="#ppt_y-.03"/>
                                          </p:val>
                                        </p:tav>
                                      </p:tavLst>
                                    </p:anim>
                                    <p:anim calcmode="lin" valueType="num">
                                      <p:cBhvr>
                                        <p:cTn id="79"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childTnLst>
                          </p:cTn>
                        </p:par>
                        <p:par>
                          <p:cTn id="80" fill="hold">
                            <p:stCondLst>
                              <p:cond delay="11700"/>
                            </p:stCondLst>
                            <p:childTnLst>
                              <p:par>
                                <p:cTn id="81" presetID="37" presetClass="entr" presetSubtype="0" fill="hold" nodeType="afterEffect">
                                  <p:stCondLst>
                                    <p:cond delay="0"/>
                                  </p:stCondLst>
                                  <p:childTnLst>
                                    <p:set>
                                      <p:cBhvr>
                                        <p:cTn id="82" dur="1" fill="hold">
                                          <p:stCondLst>
                                            <p:cond delay="0"/>
                                          </p:stCondLst>
                                        </p:cTn>
                                        <p:tgtEl>
                                          <p:spTgt spid="45"/>
                                        </p:tgtEl>
                                        <p:attrNameLst>
                                          <p:attrName>style.visibility</p:attrName>
                                        </p:attrNameLst>
                                      </p:cBhvr>
                                      <p:to>
                                        <p:strVal val="visible"/>
                                      </p:to>
                                    </p:set>
                                    <p:animEffect transition="in" filter="fade">
                                      <p:cBhvr>
                                        <p:cTn id="83" dur="1000"/>
                                        <p:tgtEl>
                                          <p:spTgt spid="45"/>
                                        </p:tgtEl>
                                      </p:cBhvr>
                                    </p:animEffect>
                                    <p:anim calcmode="lin" valueType="num">
                                      <p:cBhvr>
                                        <p:cTn id="84" dur="1000" fill="hold"/>
                                        <p:tgtEl>
                                          <p:spTgt spid="45"/>
                                        </p:tgtEl>
                                        <p:attrNameLst>
                                          <p:attrName>ppt_x</p:attrName>
                                        </p:attrNameLst>
                                      </p:cBhvr>
                                      <p:tavLst>
                                        <p:tav tm="0">
                                          <p:val>
                                            <p:strVal val="#ppt_x"/>
                                          </p:val>
                                        </p:tav>
                                        <p:tav tm="100000">
                                          <p:val>
                                            <p:strVal val="#ppt_x"/>
                                          </p:val>
                                        </p:tav>
                                      </p:tavLst>
                                    </p:anim>
                                    <p:anim calcmode="lin" valueType="num">
                                      <p:cBhvr>
                                        <p:cTn id="85" dur="900" decel="100000" fill="hold"/>
                                        <p:tgtEl>
                                          <p:spTgt spid="45"/>
                                        </p:tgtEl>
                                        <p:attrNameLst>
                                          <p:attrName>ppt_y</p:attrName>
                                        </p:attrNameLst>
                                      </p:cBhvr>
                                      <p:tavLst>
                                        <p:tav tm="0">
                                          <p:val>
                                            <p:strVal val="#ppt_y+1"/>
                                          </p:val>
                                        </p:tav>
                                        <p:tav tm="100000">
                                          <p:val>
                                            <p:strVal val="#ppt_y-.03"/>
                                          </p:val>
                                        </p:tav>
                                      </p:tavLst>
                                    </p:anim>
                                    <p:anim calcmode="lin" valueType="num">
                                      <p:cBhvr>
                                        <p:cTn id="86"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childTnLst>
                          </p:cTn>
                        </p:par>
                        <p:par>
                          <p:cTn id="87" fill="hold">
                            <p:stCondLst>
                              <p:cond delay="12700"/>
                            </p:stCondLst>
                            <p:childTnLst>
                              <p:par>
                                <p:cTn id="88" presetID="37" presetClass="entr" presetSubtype="0" fill="hold" nodeType="afterEffect">
                                  <p:stCondLst>
                                    <p:cond delay="0"/>
                                  </p:stCondLst>
                                  <p:childTnLst>
                                    <p:set>
                                      <p:cBhvr>
                                        <p:cTn id="89" dur="1" fill="hold">
                                          <p:stCondLst>
                                            <p:cond delay="0"/>
                                          </p:stCondLst>
                                        </p:cTn>
                                        <p:tgtEl>
                                          <p:spTgt spid="46"/>
                                        </p:tgtEl>
                                        <p:attrNameLst>
                                          <p:attrName>style.visibility</p:attrName>
                                        </p:attrNameLst>
                                      </p:cBhvr>
                                      <p:to>
                                        <p:strVal val="visible"/>
                                      </p:to>
                                    </p:set>
                                    <p:animEffect transition="in" filter="fade">
                                      <p:cBhvr>
                                        <p:cTn id="90" dur="1000"/>
                                        <p:tgtEl>
                                          <p:spTgt spid="46"/>
                                        </p:tgtEl>
                                      </p:cBhvr>
                                    </p:animEffect>
                                    <p:anim calcmode="lin" valueType="num">
                                      <p:cBhvr>
                                        <p:cTn id="91" dur="1000" fill="hold"/>
                                        <p:tgtEl>
                                          <p:spTgt spid="46"/>
                                        </p:tgtEl>
                                        <p:attrNameLst>
                                          <p:attrName>ppt_x</p:attrName>
                                        </p:attrNameLst>
                                      </p:cBhvr>
                                      <p:tavLst>
                                        <p:tav tm="0">
                                          <p:val>
                                            <p:strVal val="#ppt_x"/>
                                          </p:val>
                                        </p:tav>
                                        <p:tav tm="100000">
                                          <p:val>
                                            <p:strVal val="#ppt_x"/>
                                          </p:val>
                                        </p:tav>
                                      </p:tavLst>
                                    </p:anim>
                                    <p:anim calcmode="lin" valueType="num">
                                      <p:cBhvr>
                                        <p:cTn id="92" dur="900" decel="100000" fill="hold"/>
                                        <p:tgtEl>
                                          <p:spTgt spid="46"/>
                                        </p:tgtEl>
                                        <p:attrNameLst>
                                          <p:attrName>ppt_y</p:attrName>
                                        </p:attrNameLst>
                                      </p:cBhvr>
                                      <p:tavLst>
                                        <p:tav tm="0">
                                          <p:val>
                                            <p:strVal val="#ppt_y+1"/>
                                          </p:val>
                                        </p:tav>
                                        <p:tav tm="100000">
                                          <p:val>
                                            <p:strVal val="#ppt_y-.03"/>
                                          </p:val>
                                        </p:tav>
                                      </p:tavLst>
                                    </p:anim>
                                    <p:anim calcmode="lin" valueType="num">
                                      <p:cBhvr>
                                        <p:cTn id="93"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childTnLst>
                          </p:cTn>
                        </p:par>
                        <p:par>
                          <p:cTn id="94" fill="hold">
                            <p:stCondLst>
                              <p:cond delay="13700"/>
                            </p:stCondLst>
                            <p:childTnLst>
                              <p:par>
                                <p:cTn id="95" presetID="37" presetClass="entr" presetSubtype="0" fill="hold" nodeType="afterEffect">
                                  <p:stCondLst>
                                    <p:cond delay="0"/>
                                  </p:stCondLst>
                                  <p:childTnLst>
                                    <p:set>
                                      <p:cBhvr>
                                        <p:cTn id="96" dur="1" fill="hold">
                                          <p:stCondLst>
                                            <p:cond delay="0"/>
                                          </p:stCondLst>
                                        </p:cTn>
                                        <p:tgtEl>
                                          <p:spTgt spid="47"/>
                                        </p:tgtEl>
                                        <p:attrNameLst>
                                          <p:attrName>style.visibility</p:attrName>
                                        </p:attrNameLst>
                                      </p:cBhvr>
                                      <p:to>
                                        <p:strVal val="visible"/>
                                      </p:to>
                                    </p:set>
                                    <p:animEffect transition="in" filter="fade">
                                      <p:cBhvr>
                                        <p:cTn id="97" dur="1000"/>
                                        <p:tgtEl>
                                          <p:spTgt spid="47"/>
                                        </p:tgtEl>
                                      </p:cBhvr>
                                    </p:animEffect>
                                    <p:anim calcmode="lin" valueType="num">
                                      <p:cBhvr>
                                        <p:cTn id="98" dur="1000" fill="hold"/>
                                        <p:tgtEl>
                                          <p:spTgt spid="47"/>
                                        </p:tgtEl>
                                        <p:attrNameLst>
                                          <p:attrName>ppt_x</p:attrName>
                                        </p:attrNameLst>
                                      </p:cBhvr>
                                      <p:tavLst>
                                        <p:tav tm="0">
                                          <p:val>
                                            <p:strVal val="#ppt_x"/>
                                          </p:val>
                                        </p:tav>
                                        <p:tav tm="100000">
                                          <p:val>
                                            <p:strVal val="#ppt_x"/>
                                          </p:val>
                                        </p:tav>
                                      </p:tavLst>
                                    </p:anim>
                                    <p:anim calcmode="lin" valueType="num">
                                      <p:cBhvr>
                                        <p:cTn id="99" dur="900" decel="100000" fill="hold"/>
                                        <p:tgtEl>
                                          <p:spTgt spid="47"/>
                                        </p:tgtEl>
                                        <p:attrNameLst>
                                          <p:attrName>ppt_y</p:attrName>
                                        </p:attrNameLst>
                                      </p:cBhvr>
                                      <p:tavLst>
                                        <p:tav tm="0">
                                          <p:val>
                                            <p:strVal val="#ppt_y+1"/>
                                          </p:val>
                                        </p:tav>
                                        <p:tav tm="100000">
                                          <p:val>
                                            <p:strVal val="#ppt_y-.03"/>
                                          </p:val>
                                        </p:tav>
                                      </p:tavLst>
                                    </p:anim>
                                    <p:anim calcmode="lin" valueType="num">
                                      <p:cBhvr>
                                        <p:cTn id="100" dur="100" accel="100000" fill="hold">
                                          <p:stCondLst>
                                            <p:cond delay="900"/>
                                          </p:stCondLst>
                                        </p:cTn>
                                        <p:tgtEl>
                                          <p:spTgt spid="4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4" grpId="0" animBg="1"/>
      <p:bldP spid="25" grpId="0" animBg="1"/>
      <p:bldP spid="26" grpId="0" animBg="1"/>
      <p:bldP spid="2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730829" y="381000"/>
            <a:ext cx="1826141" cy="584775"/>
          </a:xfrm>
          <a:prstGeom prst="rect">
            <a:avLst/>
          </a:prstGeom>
          <a:noFill/>
        </p:spPr>
        <p:txBody>
          <a:bodyPr wrap="none" rtlCol="0">
            <a:spAutoFit/>
          </a:bodyPr>
          <a:lstStyle/>
          <a:p>
            <a:r>
              <a:rPr kumimoji="1" lang="zh-CN" altLang="en-US" sz="3200" dirty="0">
                <a:solidFill>
                  <a:srgbClr val="953324"/>
                </a:solidFill>
                <a:latin typeface="微软雅黑" panose="020B0503020204020204" pitchFamily="34" charset="-122"/>
                <a:ea typeface="微软雅黑" panose="020B0503020204020204" pitchFamily="34" charset="-122"/>
                <a:cs typeface="Noto Sans S Chinese Medium" charset="-122"/>
              </a:rPr>
              <a:t>结束舞会</a:t>
            </a:r>
          </a:p>
        </p:txBody>
      </p:sp>
      <p:pic>
        <p:nvPicPr>
          <p:cNvPr id="7" name="图片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028950" y="977709"/>
            <a:ext cx="5543550" cy="5356608"/>
          </a:xfrm>
          <a:prstGeom prst="rect">
            <a:avLst/>
          </a:prstGeom>
        </p:spPr>
      </p:pic>
      <p:sp>
        <p:nvSpPr>
          <p:cNvPr id="8" name="文本框 7"/>
          <p:cNvSpPr txBox="1"/>
          <p:nvPr/>
        </p:nvSpPr>
        <p:spPr>
          <a:xfrm>
            <a:off x="1107047" y="2178903"/>
            <a:ext cx="1826141" cy="338554"/>
          </a:xfrm>
          <a:prstGeom prst="rect">
            <a:avLst/>
          </a:prstGeom>
          <a:noFill/>
        </p:spPr>
        <p:txBody>
          <a:bodyPr wrap="none" rtlCol="0">
            <a:spAutoFit/>
          </a:bodyPr>
          <a:lstStyle/>
          <a:p>
            <a:r>
              <a:rPr kumimoji="1" lang="zh-CN" altLang="en-US" sz="1600" dirty="0">
                <a:solidFill>
                  <a:srgbClr val="6E251B"/>
                </a:solidFill>
                <a:latin typeface="微软雅黑" panose="020B0503020204020204" pitchFamily="34" charset="-122"/>
                <a:ea typeface="微软雅黑" panose="020B0503020204020204" pitchFamily="34" charset="-122"/>
                <a:cs typeface="Noto Sans S Chinese Medium" charset="-122"/>
              </a:rPr>
              <a:t>单词此处输入标题</a:t>
            </a:r>
          </a:p>
        </p:txBody>
      </p:sp>
      <p:sp>
        <p:nvSpPr>
          <p:cNvPr id="9" name="文本框 8"/>
          <p:cNvSpPr txBox="1"/>
          <p:nvPr/>
        </p:nvSpPr>
        <p:spPr>
          <a:xfrm>
            <a:off x="819098" y="2517457"/>
            <a:ext cx="2763377" cy="803297"/>
          </a:xfrm>
          <a:prstGeom prst="rect">
            <a:avLst/>
          </a:prstGeom>
          <a:noFill/>
        </p:spPr>
        <p:txBody>
          <a:bodyPr wrap="square" rtlCol="0">
            <a:spAutoFit/>
          </a:bodyPr>
          <a:lstStyle/>
          <a:p>
            <a:pPr>
              <a:lnSpc>
                <a:spcPct val="110000"/>
              </a:lnSpc>
            </a:pPr>
            <a:r>
              <a:rPr kumimoji="1" lang="zh-CN" altLang="en-US" sz="1400" dirty="0">
                <a:solidFill>
                  <a:srgbClr val="96472C"/>
                </a:solidFill>
                <a:latin typeface="微软雅黑" panose="020B0503020204020204" pitchFamily="34" charset="-122"/>
                <a:ea typeface="微软雅黑" panose="020B0503020204020204" pitchFamily="34" charset="-122"/>
                <a:cs typeface="Noto Sans S Chinese" charset="-122"/>
              </a:rPr>
              <a:t>单击这里输入文本，行距可设置为</a:t>
            </a:r>
            <a:r>
              <a:rPr kumimoji="1" lang="en-US" altLang="zh-CN" sz="1400" dirty="0">
                <a:solidFill>
                  <a:srgbClr val="96472C"/>
                </a:solidFill>
                <a:latin typeface="微软雅黑" panose="020B0503020204020204" pitchFamily="34" charset="-122"/>
                <a:ea typeface="微软雅黑" panose="020B0503020204020204" pitchFamily="34" charset="-122"/>
                <a:cs typeface="Noto Sans S Chinese" charset="-122"/>
              </a:rPr>
              <a:t>1.2</a:t>
            </a:r>
            <a:r>
              <a:rPr kumimoji="1" lang="zh-CN" altLang="en-US" sz="1400" dirty="0">
                <a:solidFill>
                  <a:srgbClr val="96472C"/>
                </a:solidFill>
                <a:latin typeface="微软雅黑" panose="020B0503020204020204" pitchFamily="34" charset="-122"/>
                <a:ea typeface="微软雅黑" panose="020B0503020204020204" pitchFamily="34" charset="-122"/>
                <a:cs typeface="Noto Sans S Chinese" charset="-122"/>
              </a:rPr>
              <a:t>单击这里输入文本，行距可设置为</a:t>
            </a:r>
            <a:r>
              <a:rPr kumimoji="1" lang="en-US" altLang="zh-CN" sz="1400" dirty="0">
                <a:solidFill>
                  <a:srgbClr val="96472C"/>
                </a:solidFill>
                <a:latin typeface="微软雅黑" panose="020B0503020204020204" pitchFamily="34" charset="-122"/>
                <a:ea typeface="微软雅黑" panose="020B0503020204020204" pitchFamily="34" charset="-122"/>
                <a:cs typeface="Noto Sans S Chinese" charset="-122"/>
              </a:rPr>
              <a:t>1.2</a:t>
            </a:r>
            <a:r>
              <a:rPr kumimoji="1" lang="zh-CN" altLang="en-US" sz="1400" dirty="0">
                <a:solidFill>
                  <a:srgbClr val="96472C"/>
                </a:solidFill>
                <a:latin typeface="微软雅黑" panose="020B0503020204020204" pitchFamily="34" charset="-122"/>
                <a:ea typeface="微软雅黑" panose="020B0503020204020204" pitchFamily="34" charset="-122"/>
                <a:cs typeface="Noto Sans S Chinese" charset="-122"/>
              </a:rPr>
              <a:t>单击这里输入</a:t>
            </a:r>
          </a:p>
        </p:txBody>
      </p:sp>
      <p:sp>
        <p:nvSpPr>
          <p:cNvPr id="11" name="文本框 10"/>
          <p:cNvSpPr txBox="1"/>
          <p:nvPr/>
        </p:nvSpPr>
        <p:spPr>
          <a:xfrm>
            <a:off x="1107047" y="4503003"/>
            <a:ext cx="1826141" cy="338554"/>
          </a:xfrm>
          <a:prstGeom prst="rect">
            <a:avLst/>
          </a:prstGeom>
          <a:noFill/>
        </p:spPr>
        <p:txBody>
          <a:bodyPr wrap="none" rtlCol="0">
            <a:spAutoFit/>
          </a:bodyPr>
          <a:lstStyle/>
          <a:p>
            <a:r>
              <a:rPr kumimoji="1" lang="zh-CN" altLang="en-US" sz="1600" dirty="0">
                <a:solidFill>
                  <a:srgbClr val="6E251B"/>
                </a:solidFill>
                <a:latin typeface="微软雅黑" panose="020B0503020204020204" pitchFamily="34" charset="-122"/>
                <a:ea typeface="微软雅黑" panose="020B0503020204020204" pitchFamily="34" charset="-122"/>
                <a:cs typeface="Noto Sans S Chinese Medium" charset="-122"/>
              </a:rPr>
              <a:t>单词此处输入标题</a:t>
            </a:r>
          </a:p>
        </p:txBody>
      </p:sp>
      <p:sp>
        <p:nvSpPr>
          <p:cNvPr id="12" name="文本框 11"/>
          <p:cNvSpPr txBox="1"/>
          <p:nvPr/>
        </p:nvSpPr>
        <p:spPr>
          <a:xfrm>
            <a:off x="819098" y="4841557"/>
            <a:ext cx="2763377" cy="803297"/>
          </a:xfrm>
          <a:prstGeom prst="rect">
            <a:avLst/>
          </a:prstGeom>
          <a:noFill/>
        </p:spPr>
        <p:txBody>
          <a:bodyPr wrap="square" rtlCol="0">
            <a:spAutoFit/>
          </a:bodyPr>
          <a:lstStyle/>
          <a:p>
            <a:pPr>
              <a:lnSpc>
                <a:spcPct val="110000"/>
              </a:lnSpc>
            </a:pPr>
            <a:r>
              <a:rPr kumimoji="1" lang="zh-CN" altLang="en-US" sz="1400" dirty="0">
                <a:solidFill>
                  <a:srgbClr val="96472C"/>
                </a:solidFill>
                <a:latin typeface="微软雅黑" panose="020B0503020204020204" pitchFamily="34" charset="-122"/>
                <a:ea typeface="微软雅黑" panose="020B0503020204020204" pitchFamily="34" charset="-122"/>
                <a:cs typeface="Noto Sans S Chinese" charset="-122"/>
              </a:rPr>
              <a:t>单击这里输入文本，行距可设置为</a:t>
            </a:r>
            <a:r>
              <a:rPr kumimoji="1" lang="en-US" altLang="zh-CN" sz="1400" dirty="0">
                <a:solidFill>
                  <a:srgbClr val="96472C"/>
                </a:solidFill>
                <a:latin typeface="微软雅黑" panose="020B0503020204020204" pitchFamily="34" charset="-122"/>
                <a:ea typeface="微软雅黑" panose="020B0503020204020204" pitchFamily="34" charset="-122"/>
                <a:cs typeface="Noto Sans S Chinese" charset="-122"/>
              </a:rPr>
              <a:t>1.2</a:t>
            </a:r>
            <a:r>
              <a:rPr kumimoji="1" lang="zh-CN" altLang="en-US" sz="1400" dirty="0">
                <a:solidFill>
                  <a:srgbClr val="96472C"/>
                </a:solidFill>
                <a:latin typeface="微软雅黑" panose="020B0503020204020204" pitchFamily="34" charset="-122"/>
                <a:ea typeface="微软雅黑" panose="020B0503020204020204" pitchFamily="34" charset="-122"/>
                <a:cs typeface="Noto Sans S Chinese" charset="-122"/>
              </a:rPr>
              <a:t>单击这里输入文本，行距可设置为</a:t>
            </a:r>
            <a:r>
              <a:rPr kumimoji="1" lang="en-US" altLang="zh-CN" sz="1400" dirty="0">
                <a:solidFill>
                  <a:srgbClr val="96472C"/>
                </a:solidFill>
                <a:latin typeface="微软雅黑" panose="020B0503020204020204" pitchFamily="34" charset="-122"/>
                <a:ea typeface="微软雅黑" panose="020B0503020204020204" pitchFamily="34" charset="-122"/>
                <a:cs typeface="Noto Sans S Chinese" charset="-122"/>
              </a:rPr>
              <a:t>1.2</a:t>
            </a:r>
            <a:r>
              <a:rPr kumimoji="1" lang="zh-CN" altLang="en-US" sz="1400" dirty="0">
                <a:solidFill>
                  <a:srgbClr val="96472C"/>
                </a:solidFill>
                <a:latin typeface="微软雅黑" panose="020B0503020204020204" pitchFamily="34" charset="-122"/>
                <a:ea typeface="微软雅黑" panose="020B0503020204020204" pitchFamily="34" charset="-122"/>
                <a:cs typeface="Noto Sans S Chinese" charset="-122"/>
              </a:rPr>
              <a:t>单击这里输入</a:t>
            </a:r>
          </a:p>
        </p:txBody>
      </p:sp>
      <p:sp>
        <p:nvSpPr>
          <p:cNvPr id="13" name="文本框 12"/>
          <p:cNvSpPr txBox="1"/>
          <p:nvPr/>
        </p:nvSpPr>
        <p:spPr>
          <a:xfrm>
            <a:off x="9146147" y="2178903"/>
            <a:ext cx="1826141" cy="338554"/>
          </a:xfrm>
          <a:prstGeom prst="rect">
            <a:avLst/>
          </a:prstGeom>
          <a:noFill/>
        </p:spPr>
        <p:txBody>
          <a:bodyPr wrap="none" rtlCol="0">
            <a:spAutoFit/>
          </a:bodyPr>
          <a:lstStyle/>
          <a:p>
            <a:r>
              <a:rPr kumimoji="1" lang="zh-CN" altLang="en-US" sz="1600" dirty="0">
                <a:solidFill>
                  <a:srgbClr val="6E251B"/>
                </a:solidFill>
                <a:latin typeface="微软雅黑" panose="020B0503020204020204" pitchFamily="34" charset="-122"/>
                <a:ea typeface="微软雅黑" panose="020B0503020204020204" pitchFamily="34" charset="-122"/>
                <a:cs typeface="Noto Sans S Chinese Medium" charset="-122"/>
              </a:rPr>
              <a:t>单词此处输入标题</a:t>
            </a:r>
          </a:p>
        </p:txBody>
      </p:sp>
      <p:sp>
        <p:nvSpPr>
          <p:cNvPr id="14" name="文本框 13"/>
          <p:cNvSpPr txBox="1"/>
          <p:nvPr/>
        </p:nvSpPr>
        <p:spPr>
          <a:xfrm>
            <a:off x="8858198" y="2517457"/>
            <a:ext cx="2763377" cy="803297"/>
          </a:xfrm>
          <a:prstGeom prst="rect">
            <a:avLst/>
          </a:prstGeom>
          <a:noFill/>
        </p:spPr>
        <p:txBody>
          <a:bodyPr wrap="square" rtlCol="0">
            <a:spAutoFit/>
          </a:bodyPr>
          <a:lstStyle/>
          <a:p>
            <a:pPr>
              <a:lnSpc>
                <a:spcPct val="110000"/>
              </a:lnSpc>
            </a:pPr>
            <a:r>
              <a:rPr kumimoji="1" lang="zh-CN" altLang="en-US" sz="1400" dirty="0">
                <a:solidFill>
                  <a:srgbClr val="96472C"/>
                </a:solidFill>
                <a:latin typeface="微软雅黑" panose="020B0503020204020204" pitchFamily="34" charset="-122"/>
                <a:ea typeface="微软雅黑" panose="020B0503020204020204" pitchFamily="34" charset="-122"/>
                <a:cs typeface="Noto Sans S Chinese" charset="-122"/>
              </a:rPr>
              <a:t>单击这里输入文本，行距可设置为</a:t>
            </a:r>
            <a:r>
              <a:rPr kumimoji="1" lang="en-US" altLang="zh-CN" sz="1400" dirty="0">
                <a:solidFill>
                  <a:srgbClr val="96472C"/>
                </a:solidFill>
                <a:latin typeface="微软雅黑" panose="020B0503020204020204" pitchFamily="34" charset="-122"/>
                <a:ea typeface="微软雅黑" panose="020B0503020204020204" pitchFamily="34" charset="-122"/>
                <a:cs typeface="Noto Sans S Chinese" charset="-122"/>
              </a:rPr>
              <a:t>1.2</a:t>
            </a:r>
            <a:r>
              <a:rPr kumimoji="1" lang="zh-CN" altLang="en-US" sz="1400" dirty="0">
                <a:solidFill>
                  <a:srgbClr val="96472C"/>
                </a:solidFill>
                <a:latin typeface="微软雅黑" panose="020B0503020204020204" pitchFamily="34" charset="-122"/>
                <a:ea typeface="微软雅黑" panose="020B0503020204020204" pitchFamily="34" charset="-122"/>
                <a:cs typeface="Noto Sans S Chinese" charset="-122"/>
              </a:rPr>
              <a:t>单击这里输入文本，行距可设置为</a:t>
            </a:r>
            <a:r>
              <a:rPr kumimoji="1" lang="en-US" altLang="zh-CN" sz="1400" dirty="0">
                <a:solidFill>
                  <a:srgbClr val="96472C"/>
                </a:solidFill>
                <a:latin typeface="微软雅黑" panose="020B0503020204020204" pitchFamily="34" charset="-122"/>
                <a:ea typeface="微软雅黑" panose="020B0503020204020204" pitchFamily="34" charset="-122"/>
                <a:cs typeface="Noto Sans S Chinese" charset="-122"/>
              </a:rPr>
              <a:t>1.2</a:t>
            </a:r>
            <a:r>
              <a:rPr kumimoji="1" lang="zh-CN" altLang="en-US" sz="1400" dirty="0">
                <a:solidFill>
                  <a:srgbClr val="96472C"/>
                </a:solidFill>
                <a:latin typeface="微软雅黑" panose="020B0503020204020204" pitchFamily="34" charset="-122"/>
                <a:ea typeface="微软雅黑" panose="020B0503020204020204" pitchFamily="34" charset="-122"/>
                <a:cs typeface="Noto Sans S Chinese" charset="-122"/>
              </a:rPr>
              <a:t>单击这里输入</a:t>
            </a:r>
          </a:p>
        </p:txBody>
      </p:sp>
      <p:sp>
        <p:nvSpPr>
          <p:cNvPr id="15" name="文本框 14"/>
          <p:cNvSpPr txBox="1"/>
          <p:nvPr/>
        </p:nvSpPr>
        <p:spPr>
          <a:xfrm>
            <a:off x="9146147" y="4503003"/>
            <a:ext cx="1826141" cy="338554"/>
          </a:xfrm>
          <a:prstGeom prst="rect">
            <a:avLst/>
          </a:prstGeom>
          <a:noFill/>
        </p:spPr>
        <p:txBody>
          <a:bodyPr wrap="none" rtlCol="0">
            <a:spAutoFit/>
          </a:bodyPr>
          <a:lstStyle/>
          <a:p>
            <a:r>
              <a:rPr kumimoji="1" lang="zh-CN" altLang="en-US" sz="1600" dirty="0">
                <a:solidFill>
                  <a:srgbClr val="6E251B"/>
                </a:solidFill>
                <a:latin typeface="微软雅黑" panose="020B0503020204020204" pitchFamily="34" charset="-122"/>
                <a:ea typeface="微软雅黑" panose="020B0503020204020204" pitchFamily="34" charset="-122"/>
                <a:cs typeface="Noto Sans S Chinese Medium" charset="-122"/>
              </a:rPr>
              <a:t>单词此处输入标题</a:t>
            </a:r>
          </a:p>
        </p:txBody>
      </p:sp>
      <p:sp>
        <p:nvSpPr>
          <p:cNvPr id="16" name="文本框 15"/>
          <p:cNvSpPr txBox="1"/>
          <p:nvPr/>
        </p:nvSpPr>
        <p:spPr>
          <a:xfrm>
            <a:off x="8858198" y="4841557"/>
            <a:ext cx="2763377" cy="803297"/>
          </a:xfrm>
          <a:prstGeom prst="rect">
            <a:avLst/>
          </a:prstGeom>
          <a:noFill/>
        </p:spPr>
        <p:txBody>
          <a:bodyPr wrap="square" rtlCol="0">
            <a:spAutoFit/>
          </a:bodyPr>
          <a:lstStyle/>
          <a:p>
            <a:pPr>
              <a:lnSpc>
                <a:spcPct val="110000"/>
              </a:lnSpc>
            </a:pPr>
            <a:r>
              <a:rPr kumimoji="1" lang="zh-CN" altLang="en-US" sz="1400" dirty="0">
                <a:solidFill>
                  <a:srgbClr val="96472C"/>
                </a:solidFill>
                <a:latin typeface="微软雅黑" panose="020B0503020204020204" pitchFamily="34" charset="-122"/>
                <a:ea typeface="微软雅黑" panose="020B0503020204020204" pitchFamily="34" charset="-122"/>
                <a:cs typeface="Noto Sans S Chinese" charset="-122"/>
              </a:rPr>
              <a:t>单击这里输入文本，行距可设置为</a:t>
            </a:r>
            <a:r>
              <a:rPr kumimoji="1" lang="en-US" altLang="zh-CN" sz="1400" dirty="0">
                <a:solidFill>
                  <a:srgbClr val="96472C"/>
                </a:solidFill>
                <a:latin typeface="微软雅黑" panose="020B0503020204020204" pitchFamily="34" charset="-122"/>
                <a:ea typeface="微软雅黑" panose="020B0503020204020204" pitchFamily="34" charset="-122"/>
                <a:cs typeface="Noto Sans S Chinese" charset="-122"/>
              </a:rPr>
              <a:t>1.2</a:t>
            </a:r>
            <a:r>
              <a:rPr kumimoji="1" lang="zh-CN" altLang="en-US" sz="1400" dirty="0">
                <a:solidFill>
                  <a:srgbClr val="96472C"/>
                </a:solidFill>
                <a:latin typeface="微软雅黑" panose="020B0503020204020204" pitchFamily="34" charset="-122"/>
                <a:ea typeface="微软雅黑" panose="020B0503020204020204" pitchFamily="34" charset="-122"/>
                <a:cs typeface="Noto Sans S Chinese" charset="-122"/>
              </a:rPr>
              <a:t>单击这里输入文本，行距可设置为</a:t>
            </a:r>
            <a:r>
              <a:rPr kumimoji="1" lang="en-US" altLang="zh-CN" sz="1400" dirty="0">
                <a:solidFill>
                  <a:srgbClr val="96472C"/>
                </a:solidFill>
                <a:latin typeface="微软雅黑" panose="020B0503020204020204" pitchFamily="34" charset="-122"/>
                <a:ea typeface="微软雅黑" panose="020B0503020204020204" pitchFamily="34" charset="-122"/>
                <a:cs typeface="Noto Sans S Chinese" charset="-122"/>
              </a:rPr>
              <a:t>1.2</a:t>
            </a:r>
            <a:r>
              <a:rPr kumimoji="1" lang="zh-CN" altLang="en-US" sz="1400" dirty="0">
                <a:solidFill>
                  <a:srgbClr val="96472C"/>
                </a:solidFill>
                <a:latin typeface="微软雅黑" panose="020B0503020204020204" pitchFamily="34" charset="-122"/>
                <a:ea typeface="微软雅黑" panose="020B0503020204020204" pitchFamily="34" charset="-122"/>
                <a:cs typeface="Noto Sans S Chinese" charset="-122"/>
              </a:rPr>
              <a:t>单击这里输入</a:t>
            </a:r>
          </a:p>
        </p:txBody>
      </p:sp>
    </p:spTree>
    <p:extLst>
      <p:ext uri="{BB962C8B-B14F-4D97-AF65-F5344CB8AC3E}">
        <p14:creationId xmlns:p14="http://schemas.microsoft.com/office/powerpoint/2010/main" val="71533656"/>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style.rotation</p:attrName>
                                        </p:attrNameLst>
                                      </p:cBhvr>
                                      <p:tavLst>
                                        <p:tav tm="0">
                                          <p:val>
                                            <p:fltVal val="720"/>
                                          </p:val>
                                        </p:tav>
                                        <p:tav tm="100000">
                                          <p:val>
                                            <p:fltVal val="0"/>
                                          </p:val>
                                        </p:tav>
                                      </p:tavLst>
                                    </p:anim>
                                    <p:anim calcmode="lin" valueType="num">
                                      <p:cBhvr>
                                        <p:cTn id="9" dur="2000" fill="hold"/>
                                        <p:tgtEl>
                                          <p:spTgt spid="7"/>
                                        </p:tgtEl>
                                        <p:attrNameLst>
                                          <p:attrName>ppt_h</p:attrName>
                                        </p:attrNameLst>
                                      </p:cBhvr>
                                      <p:tavLst>
                                        <p:tav tm="0">
                                          <p:val>
                                            <p:fltVal val="0"/>
                                          </p:val>
                                        </p:tav>
                                        <p:tav tm="100000">
                                          <p:val>
                                            <p:strVal val="#ppt_h"/>
                                          </p:val>
                                        </p:tav>
                                      </p:tavLst>
                                    </p:anim>
                                    <p:anim calcmode="lin" valueType="num">
                                      <p:cBhvr>
                                        <p:cTn id="10" dur="2000" fill="hold"/>
                                        <p:tgtEl>
                                          <p:spTgt spid="7"/>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8"/>
                                        </p:tgtEl>
                                        <p:attrNameLst>
                                          <p:attrName>ppt_y</p:attrName>
                                        </p:attrNameLst>
                                      </p:cBhvr>
                                      <p:tavLst>
                                        <p:tav tm="0">
                                          <p:val>
                                            <p:strVal val="#ppt_y"/>
                                          </p:val>
                                        </p:tav>
                                        <p:tav tm="100000">
                                          <p:val>
                                            <p:strVal val="#ppt_y"/>
                                          </p:val>
                                        </p:tav>
                                      </p:tavLst>
                                    </p:anim>
                                    <p:anim calcmode="lin" valueType="num">
                                      <p:cBhvr>
                                        <p:cTn id="1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8"/>
                                        </p:tgtEl>
                                      </p:cBhvr>
                                    </p:animEffect>
                                  </p:childTnLst>
                                </p:cTn>
                              </p:par>
                              <p:par>
                                <p:cTn id="19" presetID="12" presetClass="entr" presetSubtype="4" fill="hold" grpId="0" nodeType="withEffect">
                                  <p:stCondLst>
                                    <p:cond delay="0"/>
                                  </p:stCondLst>
                                  <p:iterate type="lt">
                                    <p:tmPct val="10000"/>
                                  </p:iterate>
                                  <p:childTnLst>
                                    <p:set>
                                      <p:cBhvr>
                                        <p:cTn id="20" dur="1" fill="hold">
                                          <p:stCondLst>
                                            <p:cond delay="0"/>
                                          </p:stCondLst>
                                        </p:cTn>
                                        <p:tgtEl>
                                          <p:spTgt spid="9"/>
                                        </p:tgtEl>
                                        <p:attrNameLst>
                                          <p:attrName>style.visibility</p:attrName>
                                        </p:attrNameLst>
                                      </p:cBhvr>
                                      <p:to>
                                        <p:strVal val="visible"/>
                                      </p:to>
                                    </p:set>
                                    <p:anim calcmode="lin" valueType="num">
                                      <p:cBhvr additive="base">
                                        <p:cTn id="21" dur="1000"/>
                                        <p:tgtEl>
                                          <p:spTgt spid="9"/>
                                        </p:tgtEl>
                                        <p:attrNameLst>
                                          <p:attrName>ppt_y</p:attrName>
                                        </p:attrNameLst>
                                      </p:cBhvr>
                                      <p:tavLst>
                                        <p:tav tm="0">
                                          <p:val>
                                            <p:strVal val="#ppt_y+#ppt_h*1.125000"/>
                                          </p:val>
                                        </p:tav>
                                        <p:tav tm="100000">
                                          <p:val>
                                            <p:strVal val="#ppt_y"/>
                                          </p:val>
                                        </p:tav>
                                      </p:tavLst>
                                    </p:anim>
                                    <p:animEffect transition="in" filter="wipe(up)">
                                      <p:cBhvr>
                                        <p:cTn id="22" dur="1000"/>
                                        <p:tgtEl>
                                          <p:spTgt spid="9"/>
                                        </p:tgtEl>
                                      </p:cBhvr>
                                    </p:animEffect>
                                  </p:childTnLst>
                                </p:cTn>
                              </p:par>
                              <p:par>
                                <p:cTn id="23" presetID="41" presetClass="entr" presetSubtype="0" fill="hold" grpId="0" nodeType="withEffect">
                                  <p:stCondLst>
                                    <p:cond delay="0"/>
                                  </p:stCondLst>
                                  <p:iterate type="lt">
                                    <p:tmPct val="10000"/>
                                  </p:iterate>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1"/>
                                        </p:tgtEl>
                                        <p:attrNameLst>
                                          <p:attrName>ppt_y</p:attrName>
                                        </p:attrNameLst>
                                      </p:cBhvr>
                                      <p:tavLst>
                                        <p:tav tm="0">
                                          <p:val>
                                            <p:strVal val="#ppt_y"/>
                                          </p:val>
                                        </p:tav>
                                        <p:tav tm="100000">
                                          <p:val>
                                            <p:strVal val="#ppt_y"/>
                                          </p:val>
                                        </p:tav>
                                      </p:tavLst>
                                    </p:anim>
                                    <p:anim calcmode="lin" valueType="num">
                                      <p:cBhvr>
                                        <p:cTn id="27"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1"/>
                                        </p:tgtEl>
                                      </p:cBhvr>
                                    </p:animEffect>
                                  </p:childTnLst>
                                </p:cTn>
                              </p:par>
                              <p:par>
                                <p:cTn id="30" presetID="12" presetClass="entr" presetSubtype="4" fill="hold" grpId="0" nodeType="withEffect">
                                  <p:stCondLst>
                                    <p:cond delay="0"/>
                                  </p:stCondLst>
                                  <p:iterate type="lt">
                                    <p:tmPct val="10000"/>
                                  </p:iterate>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1000"/>
                                        <p:tgtEl>
                                          <p:spTgt spid="12"/>
                                        </p:tgtEl>
                                        <p:attrNameLst>
                                          <p:attrName>ppt_y</p:attrName>
                                        </p:attrNameLst>
                                      </p:cBhvr>
                                      <p:tavLst>
                                        <p:tav tm="0">
                                          <p:val>
                                            <p:strVal val="#ppt_y+#ppt_h*1.125000"/>
                                          </p:val>
                                        </p:tav>
                                        <p:tav tm="100000">
                                          <p:val>
                                            <p:strVal val="#ppt_y"/>
                                          </p:val>
                                        </p:tav>
                                      </p:tavLst>
                                    </p:anim>
                                    <p:animEffect transition="in" filter="wipe(up)">
                                      <p:cBhvr>
                                        <p:cTn id="33" dur="1000"/>
                                        <p:tgtEl>
                                          <p:spTgt spid="12"/>
                                        </p:tgtEl>
                                      </p:cBhvr>
                                    </p:animEffect>
                                  </p:childTnLst>
                                </p:cTn>
                              </p:par>
                              <p:par>
                                <p:cTn id="34" presetID="41" presetClass="entr" presetSubtype="0" fill="hold" grpId="0" nodeType="withEffect">
                                  <p:stCondLst>
                                    <p:cond delay="0"/>
                                  </p:stCondLst>
                                  <p:iterate type="lt">
                                    <p:tmPct val="10000"/>
                                  </p:iterate>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3"/>
                                        </p:tgtEl>
                                        <p:attrNameLst>
                                          <p:attrName>ppt_y</p:attrName>
                                        </p:attrNameLst>
                                      </p:cBhvr>
                                      <p:tavLst>
                                        <p:tav tm="0">
                                          <p:val>
                                            <p:strVal val="#ppt_y"/>
                                          </p:val>
                                        </p:tav>
                                        <p:tav tm="100000">
                                          <p:val>
                                            <p:strVal val="#ppt_y"/>
                                          </p:val>
                                        </p:tav>
                                      </p:tavLst>
                                    </p:anim>
                                    <p:anim calcmode="lin" valueType="num">
                                      <p:cBhvr>
                                        <p:cTn id="38"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3"/>
                                        </p:tgtEl>
                                      </p:cBhvr>
                                    </p:animEffect>
                                  </p:childTnLst>
                                </p:cTn>
                              </p:par>
                              <p:par>
                                <p:cTn id="41" presetID="12" presetClass="entr" presetSubtype="4" fill="hold" grpId="0" nodeType="withEffect">
                                  <p:stCondLst>
                                    <p:cond delay="0"/>
                                  </p:stCondLst>
                                  <p:iterate type="lt">
                                    <p:tmPct val="10000"/>
                                  </p:iterate>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1000"/>
                                        <p:tgtEl>
                                          <p:spTgt spid="14"/>
                                        </p:tgtEl>
                                        <p:attrNameLst>
                                          <p:attrName>ppt_y</p:attrName>
                                        </p:attrNameLst>
                                      </p:cBhvr>
                                      <p:tavLst>
                                        <p:tav tm="0">
                                          <p:val>
                                            <p:strVal val="#ppt_y+#ppt_h*1.125000"/>
                                          </p:val>
                                        </p:tav>
                                        <p:tav tm="100000">
                                          <p:val>
                                            <p:strVal val="#ppt_y"/>
                                          </p:val>
                                        </p:tav>
                                      </p:tavLst>
                                    </p:anim>
                                    <p:animEffect transition="in" filter="wipe(up)">
                                      <p:cBhvr>
                                        <p:cTn id="44" dur="1000"/>
                                        <p:tgtEl>
                                          <p:spTgt spid="14"/>
                                        </p:tgtEl>
                                      </p:cBhvr>
                                    </p:animEffect>
                                  </p:childTnLst>
                                </p:cTn>
                              </p:par>
                              <p:par>
                                <p:cTn id="45" presetID="41" presetClass="entr" presetSubtype="0" fill="hold" grpId="0" nodeType="withEffect">
                                  <p:stCondLst>
                                    <p:cond delay="0"/>
                                  </p:stCondLst>
                                  <p:iterate type="lt">
                                    <p:tmPct val="10000"/>
                                  </p:iterate>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5"/>
                                        </p:tgtEl>
                                        <p:attrNameLst>
                                          <p:attrName>ppt_y</p:attrName>
                                        </p:attrNameLst>
                                      </p:cBhvr>
                                      <p:tavLst>
                                        <p:tav tm="0">
                                          <p:val>
                                            <p:strVal val="#ppt_y"/>
                                          </p:val>
                                        </p:tav>
                                        <p:tav tm="100000">
                                          <p:val>
                                            <p:strVal val="#ppt_y"/>
                                          </p:val>
                                        </p:tav>
                                      </p:tavLst>
                                    </p:anim>
                                    <p:anim calcmode="lin" valueType="num">
                                      <p:cBhvr>
                                        <p:cTn id="4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15"/>
                                        </p:tgtEl>
                                      </p:cBhvr>
                                    </p:animEffect>
                                  </p:childTnLst>
                                </p:cTn>
                              </p:par>
                              <p:par>
                                <p:cTn id="52" presetID="12" presetClass="entr" presetSubtype="4" fill="hold" grpId="0" nodeType="withEffect">
                                  <p:stCondLst>
                                    <p:cond delay="0"/>
                                  </p:stCondLst>
                                  <p:iterate type="lt">
                                    <p:tmPct val="10000"/>
                                  </p:iterate>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1000"/>
                                        <p:tgtEl>
                                          <p:spTgt spid="16"/>
                                        </p:tgtEl>
                                        <p:attrNameLst>
                                          <p:attrName>ppt_y</p:attrName>
                                        </p:attrNameLst>
                                      </p:cBhvr>
                                      <p:tavLst>
                                        <p:tav tm="0">
                                          <p:val>
                                            <p:strVal val="#ppt_y+#ppt_h*1.125000"/>
                                          </p:val>
                                        </p:tav>
                                        <p:tav tm="100000">
                                          <p:val>
                                            <p:strVal val="#ppt_y"/>
                                          </p:val>
                                        </p:tav>
                                      </p:tavLst>
                                    </p:anim>
                                    <p:animEffect transition="in" filter="wipe(up)">
                                      <p:cBhvr>
                                        <p:cTn id="55"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2" grpId="0"/>
      <p:bldP spid="13" grpId="0"/>
      <p:bldP spid="14" grpId="0"/>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rot="20873027">
            <a:off x="3243924" y="477973"/>
            <a:ext cx="2856870" cy="2951027"/>
          </a:xfrm>
          <a:prstGeom prst="rect">
            <a:avLst/>
          </a:prstGeom>
        </p:spPr>
      </p:pic>
      <p:sp>
        <p:nvSpPr>
          <p:cNvPr id="4" name="文本框 3"/>
          <p:cNvSpPr txBox="1"/>
          <p:nvPr/>
        </p:nvSpPr>
        <p:spPr>
          <a:xfrm>
            <a:off x="2925902" y="3921238"/>
            <a:ext cx="6340197" cy="1015663"/>
          </a:xfrm>
          <a:prstGeom prst="rect">
            <a:avLst/>
          </a:prstGeom>
          <a:noFill/>
        </p:spPr>
        <p:txBody>
          <a:bodyPr wrap="none" rtlCol="0">
            <a:spAutoFit/>
          </a:bodyPr>
          <a:lstStyle/>
          <a:p>
            <a:r>
              <a:rPr kumimoji="1" lang="zh-CN" altLang="en-US" sz="6000" b="1" dirty="0">
                <a:solidFill>
                  <a:srgbClr val="6E251B"/>
                </a:solidFill>
                <a:effectLst>
                  <a:outerShdw blurRad="63500" sx="102000" sy="102000" algn="ctr" rotWithShape="0">
                    <a:prstClr val="black">
                      <a:alpha val="16000"/>
                    </a:prstClr>
                  </a:outerShdw>
                </a:effectLst>
                <a:latin typeface="微软雅黑" panose="020B0503020204020204" pitchFamily="34" charset="-122"/>
                <a:ea typeface="微软雅黑" panose="020B0503020204020204" pitchFamily="34" charset="-122"/>
                <a:cs typeface="Noto Sans S Chinese" charset="-122"/>
              </a:rPr>
              <a:t>感谢您的耐心观看</a:t>
            </a:r>
          </a:p>
        </p:txBody>
      </p:sp>
      <p:sp>
        <p:nvSpPr>
          <p:cNvPr id="5" name="文本框 4"/>
          <p:cNvSpPr txBox="1"/>
          <p:nvPr/>
        </p:nvSpPr>
        <p:spPr>
          <a:xfrm>
            <a:off x="4293263" y="4756451"/>
            <a:ext cx="3605474" cy="646331"/>
          </a:xfrm>
          <a:prstGeom prst="rect">
            <a:avLst/>
          </a:prstGeom>
          <a:noFill/>
        </p:spPr>
        <p:txBody>
          <a:bodyPr wrap="none" rtlCol="0">
            <a:spAutoFit/>
          </a:bodyPr>
          <a:lstStyle/>
          <a:p>
            <a:r>
              <a:rPr kumimoji="1" lang="en-US" altLang="zh-CN" sz="3600" dirty="0">
                <a:solidFill>
                  <a:srgbClr val="96472C"/>
                </a:solidFill>
              </a:rPr>
              <a:t>Thanksgiving day</a:t>
            </a:r>
            <a:endParaRPr kumimoji="1" lang="zh-CN" altLang="en-US" sz="3600" dirty="0">
              <a:solidFill>
                <a:srgbClr val="96472C"/>
              </a:solidFill>
            </a:endParaRPr>
          </a:p>
        </p:txBody>
      </p:sp>
      <p:pic>
        <p:nvPicPr>
          <p:cNvPr id="6" name="图片 5"/>
          <p:cNvPicPr>
            <a:picLocks noChangeAspect="1"/>
          </p:cNvPicPr>
          <p:nvPr/>
        </p:nvPicPr>
        <p:blipFill rotWithShape="1">
          <a:blip r:embed="rId3" cstate="hqprint">
            <a:extLst>
              <a:ext uri="{28A0092B-C50C-407E-A947-70E740481C1C}">
                <a14:useLocalDpi xmlns:a14="http://schemas.microsoft.com/office/drawing/2010/main"/>
              </a:ext>
            </a:extLst>
          </a:blip>
          <a:srcRect l="-2418" b="-790"/>
          <a:stretch/>
        </p:blipFill>
        <p:spPr>
          <a:xfrm>
            <a:off x="-505326" y="0"/>
            <a:ext cx="3178079" cy="6956310"/>
          </a:xfrm>
          <a:prstGeom prst="rect">
            <a:avLst/>
          </a:prstGeom>
        </p:spPr>
      </p:pic>
      <p:pic>
        <p:nvPicPr>
          <p:cNvPr id="8" name="图片 7"/>
          <p:cNvPicPr>
            <a:picLocks noChangeAspect="1"/>
          </p:cNvPicPr>
          <p:nvPr/>
        </p:nvPicPr>
        <p:blipFill rotWithShape="1">
          <a:blip r:embed="rId3" cstate="hqprint">
            <a:extLst>
              <a:ext uri="{28A0092B-C50C-407E-A947-70E740481C1C}">
                <a14:useLocalDpi xmlns:a14="http://schemas.microsoft.com/office/drawing/2010/main"/>
              </a:ext>
            </a:extLst>
          </a:blip>
          <a:srcRect l="-2418" b="-790"/>
          <a:stretch/>
        </p:blipFill>
        <p:spPr>
          <a:xfrm flipH="1">
            <a:off x="9403625" y="0"/>
            <a:ext cx="3178079" cy="6956310"/>
          </a:xfrm>
          <a:prstGeom prst="rect">
            <a:avLst/>
          </a:prstGeom>
        </p:spPr>
      </p:pic>
      <p:pic>
        <p:nvPicPr>
          <p:cNvPr id="9" name="图片 8"/>
          <p:cNvPicPr>
            <a:picLocks noChangeAspect="1"/>
          </p:cNvPicPr>
          <p:nvPr/>
        </p:nvPicPr>
        <p:blipFill rotWithShape="1">
          <a:blip r:embed="rId4" cstate="hqprint">
            <a:extLst>
              <a:ext uri="{28A0092B-C50C-407E-A947-70E740481C1C}">
                <a14:useLocalDpi xmlns:a14="http://schemas.microsoft.com/office/drawing/2010/main"/>
              </a:ext>
            </a:extLst>
          </a:blip>
          <a:srcRect l="14451" r="10275"/>
          <a:stretch/>
        </p:blipFill>
        <p:spPr>
          <a:xfrm>
            <a:off x="9122390" y="2396888"/>
            <a:ext cx="2898891" cy="4719126"/>
          </a:xfrm>
          <a:prstGeom prst="rect">
            <a:avLst/>
          </a:prstGeom>
        </p:spPr>
      </p:pic>
      <p:pic>
        <p:nvPicPr>
          <p:cNvPr id="10" name="图片 9"/>
          <p:cNvPicPr>
            <a:picLocks noChangeAspect="1"/>
          </p:cNvPicPr>
          <p:nvPr/>
        </p:nvPicPr>
        <p:blipFill rotWithShape="1">
          <a:blip r:embed="rId5" cstate="hqprint">
            <a:extLst>
              <a:ext uri="{28A0092B-C50C-407E-A947-70E740481C1C}">
                <a14:useLocalDpi xmlns:a14="http://schemas.microsoft.com/office/drawing/2010/main"/>
              </a:ext>
            </a:extLst>
          </a:blip>
          <a:srcRect t="40738" b="19651"/>
          <a:stretch/>
        </p:blipFill>
        <p:spPr>
          <a:xfrm>
            <a:off x="2468397" y="1055041"/>
            <a:ext cx="7255207" cy="2873830"/>
          </a:xfrm>
          <a:prstGeom prst="rect">
            <a:avLst/>
          </a:prstGeom>
        </p:spPr>
      </p:pic>
      <p:pic>
        <p:nvPicPr>
          <p:cNvPr id="13" name="图片 12"/>
          <p:cNvPicPr>
            <a:picLocks noChangeAspect="1"/>
          </p:cNvPicPr>
          <p:nvPr/>
        </p:nvPicPr>
        <p:blipFill rotWithShape="1">
          <a:blip r:embed="rId6" cstate="hqprint">
            <a:extLst>
              <a:ext uri="{28A0092B-C50C-407E-A947-70E740481C1C}">
                <a14:useLocalDpi xmlns:a14="http://schemas.microsoft.com/office/drawing/2010/main"/>
              </a:ext>
            </a:extLst>
          </a:blip>
          <a:srcRect/>
          <a:stretch/>
        </p:blipFill>
        <p:spPr>
          <a:xfrm>
            <a:off x="9039248" y="6147266"/>
            <a:ext cx="523518" cy="516806"/>
          </a:xfrm>
          <a:prstGeom prst="rect">
            <a:avLst/>
          </a:prstGeom>
        </p:spPr>
      </p:pic>
      <p:pic>
        <p:nvPicPr>
          <p:cNvPr id="15" name="图片 14"/>
          <p:cNvPicPr>
            <a:picLocks noChangeAspect="1"/>
          </p:cNvPicPr>
          <p:nvPr/>
        </p:nvPicPr>
        <p:blipFill rotWithShape="1">
          <a:blip r:embed="rId7" cstate="hqprint">
            <a:extLst>
              <a:ext uri="{28A0092B-C50C-407E-A947-70E740481C1C}">
                <a14:useLocalDpi xmlns:a14="http://schemas.microsoft.com/office/drawing/2010/main"/>
              </a:ext>
            </a:extLst>
          </a:blip>
          <a:srcRect/>
          <a:stretch/>
        </p:blipFill>
        <p:spPr>
          <a:xfrm rot="20886474">
            <a:off x="1218789" y="-437450"/>
            <a:ext cx="749482" cy="739874"/>
          </a:xfrm>
          <a:prstGeom prst="rect">
            <a:avLst/>
          </a:prstGeom>
        </p:spPr>
      </p:pic>
      <p:pic>
        <p:nvPicPr>
          <p:cNvPr id="16" name="图片 15"/>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7343987" y="276350"/>
            <a:ext cx="634248" cy="625619"/>
          </a:xfrm>
          <a:prstGeom prst="rect">
            <a:avLst/>
          </a:prstGeom>
        </p:spPr>
      </p:pic>
      <p:pic>
        <p:nvPicPr>
          <p:cNvPr id="17" name="图片 16"/>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2147711" y="5359562"/>
            <a:ext cx="914400" cy="1024128"/>
          </a:xfrm>
          <a:prstGeom prst="rect">
            <a:avLst/>
          </a:prstGeom>
        </p:spPr>
      </p:pic>
      <p:pic>
        <p:nvPicPr>
          <p:cNvPr id="18" name="图片 17"/>
          <p:cNvPicPr>
            <a:picLocks noChangeAspect="1"/>
          </p:cNvPicPr>
          <p:nvPr/>
        </p:nvPicPr>
        <p:blipFill rotWithShape="1">
          <a:blip r:embed="rId10" cstate="hqprint">
            <a:extLst>
              <a:ext uri="{28A0092B-C50C-407E-A947-70E740481C1C}">
                <a14:useLocalDpi xmlns:a14="http://schemas.microsoft.com/office/drawing/2010/main"/>
              </a:ext>
            </a:extLst>
          </a:blip>
          <a:srcRect/>
          <a:stretch/>
        </p:blipFill>
        <p:spPr>
          <a:xfrm rot="18945423">
            <a:off x="2277057" y="3879567"/>
            <a:ext cx="654923" cy="646527"/>
          </a:xfrm>
          <a:prstGeom prst="rect">
            <a:avLst/>
          </a:prstGeom>
        </p:spPr>
      </p:pic>
      <p:pic>
        <p:nvPicPr>
          <p:cNvPr id="19" name="图片 18"/>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9340924" y="954161"/>
            <a:ext cx="914400" cy="1024128"/>
          </a:xfrm>
          <a:prstGeom prst="rect">
            <a:avLst/>
          </a:prstGeom>
        </p:spPr>
      </p:pic>
      <p:pic>
        <p:nvPicPr>
          <p:cNvPr id="20" name="图片 19"/>
          <p:cNvPicPr>
            <a:picLocks noChangeAspect="1"/>
          </p:cNvPicPr>
          <p:nvPr/>
        </p:nvPicPr>
        <p:blipFill>
          <a:blip r:embed="rId9">
            <a:extLst>
              <a:ext uri="{28A0092B-C50C-407E-A947-70E740481C1C}">
                <a14:useLocalDpi xmlns:a14="http://schemas.microsoft.com/office/drawing/2010/main"/>
              </a:ext>
            </a:extLst>
          </a:blip>
          <a:stretch>
            <a:fillRect/>
          </a:stretch>
        </p:blipFill>
        <p:spPr>
          <a:xfrm rot="3329729">
            <a:off x="425910" y="1211114"/>
            <a:ext cx="683721" cy="765768"/>
          </a:xfrm>
          <a:prstGeom prst="rect">
            <a:avLst/>
          </a:prstGeom>
        </p:spPr>
      </p:pic>
    </p:spTree>
    <p:extLst>
      <p:ext uri="{BB962C8B-B14F-4D97-AF65-F5344CB8AC3E}">
        <p14:creationId xmlns:p14="http://schemas.microsoft.com/office/powerpoint/2010/main" val="354749969"/>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fltVal val="0"/>
                                          </p:val>
                                        </p:tav>
                                        <p:tav tm="100000">
                                          <p:val>
                                            <p:strVal val="#ppt_w"/>
                                          </p:val>
                                        </p:tav>
                                      </p:tavLst>
                                    </p:anim>
                                    <p:anim calcmode="lin" valueType="num">
                                      <p:cBhvr>
                                        <p:cTn id="15" dur="1000" fill="hold"/>
                                        <p:tgtEl>
                                          <p:spTgt spid="10"/>
                                        </p:tgtEl>
                                        <p:attrNameLst>
                                          <p:attrName>ppt_h</p:attrName>
                                        </p:attrNameLst>
                                      </p:cBhvr>
                                      <p:tavLst>
                                        <p:tav tm="0">
                                          <p:val>
                                            <p:fltVal val="0"/>
                                          </p:val>
                                        </p:tav>
                                        <p:tav tm="100000">
                                          <p:val>
                                            <p:strVal val="#ppt_h"/>
                                          </p:val>
                                        </p:tav>
                                      </p:tavLst>
                                    </p:anim>
                                    <p:animEffect transition="in" filter="fade">
                                      <p:cBhvr>
                                        <p:cTn id="16" dur="1000"/>
                                        <p:tgtEl>
                                          <p:spTgt spid="10"/>
                                        </p:tgtEl>
                                      </p:cBhvr>
                                    </p:animEffect>
                                  </p:childTnLst>
                                </p:cTn>
                              </p:par>
                              <p:par>
                                <p:cTn id="17" presetID="37" presetClass="entr" presetSubtype="0" fill="hold" nodeType="withEffect">
                                  <p:stCondLst>
                                    <p:cond delay="5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900" decel="100000" fill="hold"/>
                                        <p:tgtEl>
                                          <p:spTgt spid="11"/>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23" presetID="15"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3000" fill="hold"/>
                                        <p:tgtEl>
                                          <p:spTgt spid="15"/>
                                        </p:tgtEl>
                                        <p:attrNameLst>
                                          <p:attrName>ppt_w</p:attrName>
                                        </p:attrNameLst>
                                      </p:cBhvr>
                                      <p:tavLst>
                                        <p:tav tm="0">
                                          <p:val>
                                            <p:fltVal val="0"/>
                                          </p:val>
                                        </p:tav>
                                        <p:tav tm="100000">
                                          <p:val>
                                            <p:strVal val="#ppt_w"/>
                                          </p:val>
                                        </p:tav>
                                      </p:tavLst>
                                    </p:anim>
                                    <p:anim calcmode="lin" valueType="num">
                                      <p:cBhvr>
                                        <p:cTn id="26" dur="3000" fill="hold"/>
                                        <p:tgtEl>
                                          <p:spTgt spid="15"/>
                                        </p:tgtEl>
                                        <p:attrNameLst>
                                          <p:attrName>ppt_h</p:attrName>
                                        </p:attrNameLst>
                                      </p:cBhvr>
                                      <p:tavLst>
                                        <p:tav tm="0">
                                          <p:val>
                                            <p:fltVal val="0"/>
                                          </p:val>
                                        </p:tav>
                                        <p:tav tm="100000">
                                          <p:val>
                                            <p:strVal val="#ppt_h"/>
                                          </p:val>
                                        </p:tav>
                                      </p:tavLst>
                                    </p:anim>
                                    <p:anim calcmode="lin" valueType="num">
                                      <p:cBhvr>
                                        <p:cTn id="27" dur="3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28" dur="3000" fill="hold"/>
                                        <p:tgtEl>
                                          <p:spTgt spid="15"/>
                                        </p:tgtEl>
                                        <p:attrNameLst>
                                          <p:attrName>ppt_y</p:attrName>
                                        </p:attrNameLst>
                                      </p:cBhvr>
                                      <p:tavLst>
                                        <p:tav tm="0" fmla="#ppt_y+(sin(-2*pi*(1-$))*-#ppt_x+cos(-2*pi*(1-$))*(1-#ppt_y))*(1-$)">
                                          <p:val>
                                            <p:fltVal val="0"/>
                                          </p:val>
                                        </p:tav>
                                        <p:tav tm="100000">
                                          <p:val>
                                            <p:fltVal val="1"/>
                                          </p:val>
                                        </p:tav>
                                      </p:tavLst>
                                    </p:anim>
                                  </p:childTnLst>
                                </p:cTn>
                              </p:par>
                              <p:par>
                                <p:cTn id="29" presetID="45" presetClass="entr" presetSubtype="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2000"/>
                                        <p:tgtEl>
                                          <p:spTgt spid="15"/>
                                        </p:tgtEl>
                                      </p:cBhvr>
                                    </p:animEffect>
                                    <p:anim calcmode="lin" valueType="num">
                                      <p:cBhvr>
                                        <p:cTn id="32" dur="2000" fill="hold"/>
                                        <p:tgtEl>
                                          <p:spTgt spid="15"/>
                                        </p:tgtEl>
                                        <p:attrNameLst>
                                          <p:attrName>ppt_w</p:attrName>
                                        </p:attrNameLst>
                                      </p:cBhvr>
                                      <p:tavLst>
                                        <p:tav tm="0" fmla="#ppt_w*sin(2.5*pi*$)">
                                          <p:val>
                                            <p:fltVal val="0"/>
                                          </p:val>
                                        </p:tav>
                                        <p:tav tm="100000">
                                          <p:val>
                                            <p:fltVal val="1"/>
                                          </p:val>
                                        </p:tav>
                                      </p:tavLst>
                                    </p:anim>
                                    <p:anim calcmode="lin" valueType="num">
                                      <p:cBhvr>
                                        <p:cTn id="33" dur="2000" fill="hold"/>
                                        <p:tgtEl>
                                          <p:spTgt spid="15"/>
                                        </p:tgtEl>
                                        <p:attrNameLst>
                                          <p:attrName>ppt_h</p:attrName>
                                        </p:attrNameLst>
                                      </p:cBhvr>
                                      <p:tavLst>
                                        <p:tav tm="0">
                                          <p:val>
                                            <p:strVal val="#ppt_h"/>
                                          </p:val>
                                        </p:tav>
                                        <p:tav tm="100000">
                                          <p:val>
                                            <p:strVal val="#ppt_h"/>
                                          </p:val>
                                        </p:tav>
                                      </p:tavLst>
                                    </p:anim>
                                  </p:childTnLst>
                                </p:cTn>
                              </p:par>
                              <p:par>
                                <p:cTn id="34" presetID="15" presetClass="entr" presetSubtype="0" fill="hold" nodeType="withEffect">
                                  <p:stCondLst>
                                    <p:cond delay="250"/>
                                  </p:stCondLst>
                                  <p:childTnLst>
                                    <p:set>
                                      <p:cBhvr>
                                        <p:cTn id="35" dur="1" fill="hold">
                                          <p:stCondLst>
                                            <p:cond delay="0"/>
                                          </p:stCondLst>
                                        </p:cTn>
                                        <p:tgtEl>
                                          <p:spTgt spid="17"/>
                                        </p:tgtEl>
                                        <p:attrNameLst>
                                          <p:attrName>style.visibility</p:attrName>
                                        </p:attrNameLst>
                                      </p:cBhvr>
                                      <p:to>
                                        <p:strVal val="visible"/>
                                      </p:to>
                                    </p:set>
                                    <p:anim calcmode="lin" valueType="num">
                                      <p:cBhvr>
                                        <p:cTn id="36" dur="3000" fill="hold"/>
                                        <p:tgtEl>
                                          <p:spTgt spid="17"/>
                                        </p:tgtEl>
                                        <p:attrNameLst>
                                          <p:attrName>ppt_w</p:attrName>
                                        </p:attrNameLst>
                                      </p:cBhvr>
                                      <p:tavLst>
                                        <p:tav tm="0">
                                          <p:val>
                                            <p:fltVal val="0"/>
                                          </p:val>
                                        </p:tav>
                                        <p:tav tm="100000">
                                          <p:val>
                                            <p:strVal val="#ppt_w"/>
                                          </p:val>
                                        </p:tav>
                                      </p:tavLst>
                                    </p:anim>
                                    <p:anim calcmode="lin" valueType="num">
                                      <p:cBhvr>
                                        <p:cTn id="37" dur="3000" fill="hold"/>
                                        <p:tgtEl>
                                          <p:spTgt spid="17"/>
                                        </p:tgtEl>
                                        <p:attrNameLst>
                                          <p:attrName>ppt_h</p:attrName>
                                        </p:attrNameLst>
                                      </p:cBhvr>
                                      <p:tavLst>
                                        <p:tav tm="0">
                                          <p:val>
                                            <p:fltVal val="0"/>
                                          </p:val>
                                        </p:tav>
                                        <p:tav tm="100000">
                                          <p:val>
                                            <p:strVal val="#ppt_h"/>
                                          </p:val>
                                        </p:tav>
                                      </p:tavLst>
                                    </p:anim>
                                    <p:anim calcmode="lin" valueType="num">
                                      <p:cBhvr>
                                        <p:cTn id="38" dur="3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39" dur="3000" fill="hold"/>
                                        <p:tgtEl>
                                          <p:spTgt spid="17"/>
                                        </p:tgtEl>
                                        <p:attrNameLst>
                                          <p:attrName>ppt_y</p:attrName>
                                        </p:attrNameLst>
                                      </p:cBhvr>
                                      <p:tavLst>
                                        <p:tav tm="0" fmla="#ppt_y+(sin(-2*pi*(1-$))*-#ppt_x+cos(-2*pi*(1-$))*(1-#ppt_y))*(1-$)">
                                          <p:val>
                                            <p:fltVal val="0"/>
                                          </p:val>
                                        </p:tav>
                                        <p:tav tm="100000">
                                          <p:val>
                                            <p:fltVal val="1"/>
                                          </p:val>
                                        </p:tav>
                                      </p:tavLst>
                                    </p:anim>
                                  </p:childTnLst>
                                </p:cTn>
                              </p:par>
                              <p:par>
                                <p:cTn id="40" presetID="15" presetClass="entr" presetSubtype="0" fill="hold" nodeType="withEffect">
                                  <p:stCondLst>
                                    <p:cond delay="250"/>
                                  </p:stCondLst>
                                  <p:childTnLst>
                                    <p:set>
                                      <p:cBhvr>
                                        <p:cTn id="41" dur="1" fill="hold">
                                          <p:stCondLst>
                                            <p:cond delay="0"/>
                                          </p:stCondLst>
                                        </p:cTn>
                                        <p:tgtEl>
                                          <p:spTgt spid="20"/>
                                        </p:tgtEl>
                                        <p:attrNameLst>
                                          <p:attrName>style.visibility</p:attrName>
                                        </p:attrNameLst>
                                      </p:cBhvr>
                                      <p:to>
                                        <p:strVal val="visible"/>
                                      </p:to>
                                    </p:set>
                                    <p:anim calcmode="lin" valueType="num">
                                      <p:cBhvr>
                                        <p:cTn id="42" dur="3000" fill="hold"/>
                                        <p:tgtEl>
                                          <p:spTgt spid="20"/>
                                        </p:tgtEl>
                                        <p:attrNameLst>
                                          <p:attrName>ppt_w</p:attrName>
                                        </p:attrNameLst>
                                      </p:cBhvr>
                                      <p:tavLst>
                                        <p:tav tm="0">
                                          <p:val>
                                            <p:fltVal val="0"/>
                                          </p:val>
                                        </p:tav>
                                        <p:tav tm="100000">
                                          <p:val>
                                            <p:strVal val="#ppt_w"/>
                                          </p:val>
                                        </p:tav>
                                      </p:tavLst>
                                    </p:anim>
                                    <p:anim calcmode="lin" valueType="num">
                                      <p:cBhvr>
                                        <p:cTn id="43" dur="3000" fill="hold"/>
                                        <p:tgtEl>
                                          <p:spTgt spid="20"/>
                                        </p:tgtEl>
                                        <p:attrNameLst>
                                          <p:attrName>ppt_h</p:attrName>
                                        </p:attrNameLst>
                                      </p:cBhvr>
                                      <p:tavLst>
                                        <p:tav tm="0">
                                          <p:val>
                                            <p:fltVal val="0"/>
                                          </p:val>
                                        </p:tav>
                                        <p:tav tm="100000">
                                          <p:val>
                                            <p:strVal val="#ppt_h"/>
                                          </p:val>
                                        </p:tav>
                                      </p:tavLst>
                                    </p:anim>
                                    <p:anim calcmode="lin" valueType="num">
                                      <p:cBhvr>
                                        <p:cTn id="44" dur="3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45" dur="3000" fill="hold"/>
                                        <p:tgtEl>
                                          <p:spTgt spid="20"/>
                                        </p:tgtEl>
                                        <p:attrNameLst>
                                          <p:attrName>ppt_y</p:attrName>
                                        </p:attrNameLst>
                                      </p:cBhvr>
                                      <p:tavLst>
                                        <p:tav tm="0" fmla="#ppt_y+(sin(-2*pi*(1-$))*-#ppt_x+cos(-2*pi*(1-$))*(1-#ppt_y))*(1-$)">
                                          <p:val>
                                            <p:fltVal val="0"/>
                                          </p:val>
                                        </p:tav>
                                        <p:tav tm="100000">
                                          <p:val>
                                            <p:fltVal val="1"/>
                                          </p:val>
                                        </p:tav>
                                      </p:tavLst>
                                    </p:anim>
                                  </p:childTnLst>
                                </p:cTn>
                              </p:par>
                              <p:par>
                                <p:cTn id="46" presetID="45" presetClass="entr" presetSubtype="0" fill="hold" nodeType="withEffect">
                                  <p:stCondLst>
                                    <p:cond delay="25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2000"/>
                                        <p:tgtEl>
                                          <p:spTgt spid="20"/>
                                        </p:tgtEl>
                                      </p:cBhvr>
                                    </p:animEffect>
                                    <p:anim calcmode="lin" valueType="num">
                                      <p:cBhvr>
                                        <p:cTn id="49" dur="2000" fill="hold"/>
                                        <p:tgtEl>
                                          <p:spTgt spid="20"/>
                                        </p:tgtEl>
                                        <p:attrNameLst>
                                          <p:attrName>ppt_w</p:attrName>
                                        </p:attrNameLst>
                                      </p:cBhvr>
                                      <p:tavLst>
                                        <p:tav tm="0" fmla="#ppt_w*sin(2.5*pi*$)">
                                          <p:val>
                                            <p:fltVal val="0"/>
                                          </p:val>
                                        </p:tav>
                                        <p:tav tm="100000">
                                          <p:val>
                                            <p:fltVal val="1"/>
                                          </p:val>
                                        </p:tav>
                                      </p:tavLst>
                                    </p:anim>
                                    <p:anim calcmode="lin" valueType="num">
                                      <p:cBhvr>
                                        <p:cTn id="50" dur="2000" fill="hold"/>
                                        <p:tgtEl>
                                          <p:spTgt spid="20"/>
                                        </p:tgtEl>
                                        <p:attrNameLst>
                                          <p:attrName>ppt_h</p:attrName>
                                        </p:attrNameLst>
                                      </p:cBhvr>
                                      <p:tavLst>
                                        <p:tav tm="0">
                                          <p:val>
                                            <p:strVal val="#ppt_h"/>
                                          </p:val>
                                        </p:tav>
                                        <p:tav tm="100000">
                                          <p:val>
                                            <p:strVal val="#ppt_h"/>
                                          </p:val>
                                        </p:tav>
                                      </p:tavLst>
                                    </p:anim>
                                  </p:childTnLst>
                                </p:cTn>
                              </p:par>
                              <p:par>
                                <p:cTn id="51" presetID="15" presetClass="entr" presetSubtype="0" fill="hold" nodeType="withEffect">
                                  <p:stCondLst>
                                    <p:cond delay="500"/>
                                  </p:stCondLst>
                                  <p:childTnLst>
                                    <p:set>
                                      <p:cBhvr>
                                        <p:cTn id="52" dur="1" fill="hold">
                                          <p:stCondLst>
                                            <p:cond delay="0"/>
                                          </p:stCondLst>
                                        </p:cTn>
                                        <p:tgtEl>
                                          <p:spTgt spid="18"/>
                                        </p:tgtEl>
                                        <p:attrNameLst>
                                          <p:attrName>style.visibility</p:attrName>
                                        </p:attrNameLst>
                                      </p:cBhvr>
                                      <p:to>
                                        <p:strVal val="visible"/>
                                      </p:to>
                                    </p:set>
                                    <p:anim calcmode="lin" valueType="num">
                                      <p:cBhvr>
                                        <p:cTn id="53" dur="3000" fill="hold"/>
                                        <p:tgtEl>
                                          <p:spTgt spid="18"/>
                                        </p:tgtEl>
                                        <p:attrNameLst>
                                          <p:attrName>ppt_w</p:attrName>
                                        </p:attrNameLst>
                                      </p:cBhvr>
                                      <p:tavLst>
                                        <p:tav tm="0">
                                          <p:val>
                                            <p:fltVal val="0"/>
                                          </p:val>
                                        </p:tav>
                                        <p:tav tm="100000">
                                          <p:val>
                                            <p:strVal val="#ppt_w"/>
                                          </p:val>
                                        </p:tav>
                                      </p:tavLst>
                                    </p:anim>
                                    <p:anim calcmode="lin" valueType="num">
                                      <p:cBhvr>
                                        <p:cTn id="54" dur="3000" fill="hold"/>
                                        <p:tgtEl>
                                          <p:spTgt spid="18"/>
                                        </p:tgtEl>
                                        <p:attrNameLst>
                                          <p:attrName>ppt_h</p:attrName>
                                        </p:attrNameLst>
                                      </p:cBhvr>
                                      <p:tavLst>
                                        <p:tav tm="0">
                                          <p:val>
                                            <p:fltVal val="0"/>
                                          </p:val>
                                        </p:tav>
                                        <p:tav tm="100000">
                                          <p:val>
                                            <p:strVal val="#ppt_h"/>
                                          </p:val>
                                        </p:tav>
                                      </p:tavLst>
                                    </p:anim>
                                    <p:anim calcmode="lin" valueType="num">
                                      <p:cBhvr>
                                        <p:cTn id="55" dur="3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56" dur="3000" fill="hold"/>
                                        <p:tgtEl>
                                          <p:spTgt spid="18"/>
                                        </p:tgtEl>
                                        <p:attrNameLst>
                                          <p:attrName>ppt_y</p:attrName>
                                        </p:attrNameLst>
                                      </p:cBhvr>
                                      <p:tavLst>
                                        <p:tav tm="0" fmla="#ppt_y+(sin(-2*pi*(1-$))*-#ppt_x+cos(-2*pi*(1-$))*(1-#ppt_y))*(1-$)">
                                          <p:val>
                                            <p:fltVal val="0"/>
                                          </p:val>
                                        </p:tav>
                                        <p:tav tm="100000">
                                          <p:val>
                                            <p:fltVal val="1"/>
                                          </p:val>
                                        </p:tav>
                                      </p:tavLst>
                                    </p:anim>
                                  </p:childTnLst>
                                </p:cTn>
                              </p:par>
                              <p:par>
                                <p:cTn id="57" presetID="45" presetClass="entr" presetSubtype="0" fill="hold"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2000"/>
                                        <p:tgtEl>
                                          <p:spTgt spid="17"/>
                                        </p:tgtEl>
                                      </p:cBhvr>
                                    </p:animEffect>
                                    <p:anim calcmode="lin" valueType="num">
                                      <p:cBhvr>
                                        <p:cTn id="60" dur="2000" fill="hold"/>
                                        <p:tgtEl>
                                          <p:spTgt spid="17"/>
                                        </p:tgtEl>
                                        <p:attrNameLst>
                                          <p:attrName>ppt_w</p:attrName>
                                        </p:attrNameLst>
                                      </p:cBhvr>
                                      <p:tavLst>
                                        <p:tav tm="0" fmla="#ppt_w*sin(2.5*pi*$)">
                                          <p:val>
                                            <p:fltVal val="0"/>
                                          </p:val>
                                        </p:tav>
                                        <p:tav tm="100000">
                                          <p:val>
                                            <p:fltVal val="1"/>
                                          </p:val>
                                        </p:tav>
                                      </p:tavLst>
                                    </p:anim>
                                    <p:anim calcmode="lin" valueType="num">
                                      <p:cBhvr>
                                        <p:cTn id="61" dur="2000" fill="hold"/>
                                        <p:tgtEl>
                                          <p:spTgt spid="17"/>
                                        </p:tgtEl>
                                        <p:attrNameLst>
                                          <p:attrName>ppt_h</p:attrName>
                                        </p:attrNameLst>
                                      </p:cBhvr>
                                      <p:tavLst>
                                        <p:tav tm="0">
                                          <p:val>
                                            <p:strVal val="#ppt_h"/>
                                          </p:val>
                                        </p:tav>
                                        <p:tav tm="100000">
                                          <p:val>
                                            <p:strVal val="#ppt_h"/>
                                          </p:val>
                                        </p:tav>
                                      </p:tavLst>
                                    </p:anim>
                                  </p:childTnLst>
                                </p:cTn>
                              </p:par>
                              <p:par>
                                <p:cTn id="62" presetID="15" presetClass="entr" presetSubtype="0" fill="hold" nodeType="with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p:cTn id="64" dur="3000" fill="hold"/>
                                        <p:tgtEl>
                                          <p:spTgt spid="19"/>
                                        </p:tgtEl>
                                        <p:attrNameLst>
                                          <p:attrName>ppt_w</p:attrName>
                                        </p:attrNameLst>
                                      </p:cBhvr>
                                      <p:tavLst>
                                        <p:tav tm="0">
                                          <p:val>
                                            <p:fltVal val="0"/>
                                          </p:val>
                                        </p:tav>
                                        <p:tav tm="100000">
                                          <p:val>
                                            <p:strVal val="#ppt_w"/>
                                          </p:val>
                                        </p:tav>
                                      </p:tavLst>
                                    </p:anim>
                                    <p:anim calcmode="lin" valueType="num">
                                      <p:cBhvr>
                                        <p:cTn id="65" dur="3000" fill="hold"/>
                                        <p:tgtEl>
                                          <p:spTgt spid="19"/>
                                        </p:tgtEl>
                                        <p:attrNameLst>
                                          <p:attrName>ppt_h</p:attrName>
                                        </p:attrNameLst>
                                      </p:cBhvr>
                                      <p:tavLst>
                                        <p:tav tm="0">
                                          <p:val>
                                            <p:fltVal val="0"/>
                                          </p:val>
                                        </p:tav>
                                        <p:tav tm="100000">
                                          <p:val>
                                            <p:strVal val="#ppt_h"/>
                                          </p:val>
                                        </p:tav>
                                      </p:tavLst>
                                    </p:anim>
                                    <p:anim calcmode="lin" valueType="num">
                                      <p:cBhvr>
                                        <p:cTn id="66" dur="3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67" dur="3000" fill="hold"/>
                                        <p:tgtEl>
                                          <p:spTgt spid="19"/>
                                        </p:tgtEl>
                                        <p:attrNameLst>
                                          <p:attrName>ppt_y</p:attrName>
                                        </p:attrNameLst>
                                      </p:cBhvr>
                                      <p:tavLst>
                                        <p:tav tm="0" fmla="#ppt_y+(sin(-2*pi*(1-$))*-#ppt_x+cos(-2*pi*(1-$))*(1-#ppt_y))*(1-$)">
                                          <p:val>
                                            <p:fltVal val="0"/>
                                          </p:val>
                                        </p:tav>
                                        <p:tav tm="100000">
                                          <p:val>
                                            <p:fltVal val="1"/>
                                          </p:val>
                                        </p:tav>
                                      </p:tavLst>
                                    </p:anim>
                                  </p:childTnLst>
                                </p:cTn>
                              </p:par>
                              <p:par>
                                <p:cTn id="68" presetID="45" presetClass="entr" presetSubtype="0" fill="hold"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fade">
                                      <p:cBhvr>
                                        <p:cTn id="70" dur="2000"/>
                                        <p:tgtEl>
                                          <p:spTgt spid="19"/>
                                        </p:tgtEl>
                                      </p:cBhvr>
                                    </p:animEffect>
                                    <p:anim calcmode="lin" valueType="num">
                                      <p:cBhvr>
                                        <p:cTn id="71" dur="2000" fill="hold"/>
                                        <p:tgtEl>
                                          <p:spTgt spid="19"/>
                                        </p:tgtEl>
                                        <p:attrNameLst>
                                          <p:attrName>ppt_w</p:attrName>
                                        </p:attrNameLst>
                                      </p:cBhvr>
                                      <p:tavLst>
                                        <p:tav tm="0" fmla="#ppt_w*sin(2.5*pi*$)">
                                          <p:val>
                                            <p:fltVal val="0"/>
                                          </p:val>
                                        </p:tav>
                                        <p:tav tm="100000">
                                          <p:val>
                                            <p:fltVal val="1"/>
                                          </p:val>
                                        </p:tav>
                                      </p:tavLst>
                                    </p:anim>
                                    <p:anim calcmode="lin" valueType="num">
                                      <p:cBhvr>
                                        <p:cTn id="72" dur="2000" fill="hold"/>
                                        <p:tgtEl>
                                          <p:spTgt spid="19"/>
                                        </p:tgtEl>
                                        <p:attrNameLst>
                                          <p:attrName>ppt_h</p:attrName>
                                        </p:attrNameLst>
                                      </p:cBhvr>
                                      <p:tavLst>
                                        <p:tav tm="0">
                                          <p:val>
                                            <p:strVal val="#ppt_h"/>
                                          </p:val>
                                        </p:tav>
                                        <p:tav tm="100000">
                                          <p:val>
                                            <p:strVal val="#ppt_h"/>
                                          </p:val>
                                        </p:tav>
                                      </p:tavLst>
                                    </p:anim>
                                  </p:childTnLst>
                                </p:cTn>
                              </p:par>
                              <p:par>
                                <p:cTn id="73" presetID="15" presetClass="entr" presetSubtype="0" fill="hold" nodeType="withEffect">
                                  <p:stCondLst>
                                    <p:cond delay="100"/>
                                  </p:stCondLst>
                                  <p:childTnLst>
                                    <p:set>
                                      <p:cBhvr>
                                        <p:cTn id="74" dur="1" fill="hold">
                                          <p:stCondLst>
                                            <p:cond delay="0"/>
                                          </p:stCondLst>
                                        </p:cTn>
                                        <p:tgtEl>
                                          <p:spTgt spid="16"/>
                                        </p:tgtEl>
                                        <p:attrNameLst>
                                          <p:attrName>style.visibility</p:attrName>
                                        </p:attrNameLst>
                                      </p:cBhvr>
                                      <p:to>
                                        <p:strVal val="visible"/>
                                      </p:to>
                                    </p:set>
                                    <p:anim calcmode="lin" valueType="num">
                                      <p:cBhvr>
                                        <p:cTn id="75" dur="3000" fill="hold"/>
                                        <p:tgtEl>
                                          <p:spTgt spid="16"/>
                                        </p:tgtEl>
                                        <p:attrNameLst>
                                          <p:attrName>ppt_w</p:attrName>
                                        </p:attrNameLst>
                                      </p:cBhvr>
                                      <p:tavLst>
                                        <p:tav tm="0">
                                          <p:val>
                                            <p:fltVal val="0"/>
                                          </p:val>
                                        </p:tav>
                                        <p:tav tm="100000">
                                          <p:val>
                                            <p:strVal val="#ppt_w"/>
                                          </p:val>
                                        </p:tav>
                                      </p:tavLst>
                                    </p:anim>
                                    <p:anim calcmode="lin" valueType="num">
                                      <p:cBhvr>
                                        <p:cTn id="76" dur="3000" fill="hold"/>
                                        <p:tgtEl>
                                          <p:spTgt spid="16"/>
                                        </p:tgtEl>
                                        <p:attrNameLst>
                                          <p:attrName>ppt_h</p:attrName>
                                        </p:attrNameLst>
                                      </p:cBhvr>
                                      <p:tavLst>
                                        <p:tav tm="0">
                                          <p:val>
                                            <p:fltVal val="0"/>
                                          </p:val>
                                        </p:tav>
                                        <p:tav tm="100000">
                                          <p:val>
                                            <p:strVal val="#ppt_h"/>
                                          </p:val>
                                        </p:tav>
                                      </p:tavLst>
                                    </p:anim>
                                    <p:anim calcmode="lin" valueType="num">
                                      <p:cBhvr>
                                        <p:cTn id="77" dur="3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78" dur="3000" fill="hold"/>
                                        <p:tgtEl>
                                          <p:spTgt spid="16"/>
                                        </p:tgtEl>
                                        <p:attrNameLst>
                                          <p:attrName>ppt_y</p:attrName>
                                        </p:attrNameLst>
                                      </p:cBhvr>
                                      <p:tavLst>
                                        <p:tav tm="0" fmla="#ppt_y+(sin(-2*pi*(1-$))*-#ppt_x+cos(-2*pi*(1-$))*(1-#ppt_y))*(1-$)">
                                          <p:val>
                                            <p:fltVal val="0"/>
                                          </p:val>
                                        </p:tav>
                                        <p:tav tm="100000">
                                          <p:val>
                                            <p:fltVal val="1"/>
                                          </p:val>
                                        </p:tav>
                                      </p:tavLst>
                                    </p:anim>
                                  </p:childTnLst>
                                </p:cTn>
                              </p:par>
                              <p:par>
                                <p:cTn id="79" presetID="45" presetClass="entr" presetSubtype="0" fill="hold" nodeType="withEffect">
                                  <p:stCondLst>
                                    <p:cond delay="100"/>
                                  </p:stCondLst>
                                  <p:childTnLst>
                                    <p:set>
                                      <p:cBhvr>
                                        <p:cTn id="80" dur="1" fill="hold">
                                          <p:stCondLst>
                                            <p:cond delay="0"/>
                                          </p:stCondLst>
                                        </p:cTn>
                                        <p:tgtEl>
                                          <p:spTgt spid="16"/>
                                        </p:tgtEl>
                                        <p:attrNameLst>
                                          <p:attrName>style.visibility</p:attrName>
                                        </p:attrNameLst>
                                      </p:cBhvr>
                                      <p:to>
                                        <p:strVal val="visible"/>
                                      </p:to>
                                    </p:set>
                                    <p:animEffect transition="in" filter="fade">
                                      <p:cBhvr>
                                        <p:cTn id="81" dur="2000"/>
                                        <p:tgtEl>
                                          <p:spTgt spid="16"/>
                                        </p:tgtEl>
                                      </p:cBhvr>
                                    </p:animEffect>
                                    <p:anim calcmode="lin" valueType="num">
                                      <p:cBhvr>
                                        <p:cTn id="82" dur="2000" fill="hold"/>
                                        <p:tgtEl>
                                          <p:spTgt spid="16"/>
                                        </p:tgtEl>
                                        <p:attrNameLst>
                                          <p:attrName>ppt_w</p:attrName>
                                        </p:attrNameLst>
                                      </p:cBhvr>
                                      <p:tavLst>
                                        <p:tav tm="0" fmla="#ppt_w*sin(2.5*pi*$)">
                                          <p:val>
                                            <p:fltVal val="0"/>
                                          </p:val>
                                        </p:tav>
                                        <p:tav tm="100000">
                                          <p:val>
                                            <p:fltVal val="1"/>
                                          </p:val>
                                        </p:tav>
                                      </p:tavLst>
                                    </p:anim>
                                    <p:anim calcmode="lin" valueType="num">
                                      <p:cBhvr>
                                        <p:cTn id="83" dur="2000" fill="hold"/>
                                        <p:tgtEl>
                                          <p:spTgt spid="16"/>
                                        </p:tgtEl>
                                        <p:attrNameLst>
                                          <p:attrName>ppt_h</p:attrName>
                                        </p:attrNameLst>
                                      </p:cBhvr>
                                      <p:tavLst>
                                        <p:tav tm="0">
                                          <p:val>
                                            <p:strVal val="#ppt_h"/>
                                          </p:val>
                                        </p:tav>
                                        <p:tav tm="100000">
                                          <p:val>
                                            <p:strVal val="#ppt_h"/>
                                          </p:val>
                                        </p:tav>
                                      </p:tavLst>
                                    </p:anim>
                                  </p:childTnLst>
                                </p:cTn>
                              </p:par>
                              <p:par>
                                <p:cTn id="84" presetID="15" presetClass="entr" presetSubtype="0" fill="hold" nodeType="withEffect">
                                  <p:stCondLst>
                                    <p:cond delay="900"/>
                                  </p:stCondLst>
                                  <p:childTnLst>
                                    <p:set>
                                      <p:cBhvr>
                                        <p:cTn id="85" dur="1" fill="hold">
                                          <p:stCondLst>
                                            <p:cond delay="0"/>
                                          </p:stCondLst>
                                        </p:cTn>
                                        <p:tgtEl>
                                          <p:spTgt spid="13"/>
                                        </p:tgtEl>
                                        <p:attrNameLst>
                                          <p:attrName>style.visibility</p:attrName>
                                        </p:attrNameLst>
                                      </p:cBhvr>
                                      <p:to>
                                        <p:strVal val="visible"/>
                                      </p:to>
                                    </p:set>
                                    <p:anim calcmode="lin" valueType="num">
                                      <p:cBhvr>
                                        <p:cTn id="86" dur="3000" fill="hold"/>
                                        <p:tgtEl>
                                          <p:spTgt spid="13"/>
                                        </p:tgtEl>
                                        <p:attrNameLst>
                                          <p:attrName>ppt_w</p:attrName>
                                        </p:attrNameLst>
                                      </p:cBhvr>
                                      <p:tavLst>
                                        <p:tav tm="0">
                                          <p:val>
                                            <p:fltVal val="0"/>
                                          </p:val>
                                        </p:tav>
                                        <p:tav tm="100000">
                                          <p:val>
                                            <p:strVal val="#ppt_w"/>
                                          </p:val>
                                        </p:tav>
                                      </p:tavLst>
                                    </p:anim>
                                    <p:anim calcmode="lin" valueType="num">
                                      <p:cBhvr>
                                        <p:cTn id="87" dur="3000" fill="hold"/>
                                        <p:tgtEl>
                                          <p:spTgt spid="13"/>
                                        </p:tgtEl>
                                        <p:attrNameLst>
                                          <p:attrName>ppt_h</p:attrName>
                                        </p:attrNameLst>
                                      </p:cBhvr>
                                      <p:tavLst>
                                        <p:tav tm="0">
                                          <p:val>
                                            <p:fltVal val="0"/>
                                          </p:val>
                                        </p:tav>
                                        <p:tav tm="100000">
                                          <p:val>
                                            <p:strVal val="#ppt_h"/>
                                          </p:val>
                                        </p:tav>
                                      </p:tavLst>
                                    </p:anim>
                                    <p:anim calcmode="lin" valueType="num">
                                      <p:cBhvr>
                                        <p:cTn id="88" dur="3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89" dur="3000" fill="hold"/>
                                        <p:tgtEl>
                                          <p:spTgt spid="13"/>
                                        </p:tgtEl>
                                        <p:attrNameLst>
                                          <p:attrName>ppt_y</p:attrName>
                                        </p:attrNameLst>
                                      </p:cBhvr>
                                      <p:tavLst>
                                        <p:tav tm="0" fmla="#ppt_y+(sin(-2*pi*(1-$))*-#ppt_x+cos(-2*pi*(1-$))*(1-#ppt_y))*(1-$)">
                                          <p:val>
                                            <p:fltVal val="0"/>
                                          </p:val>
                                        </p:tav>
                                        <p:tav tm="100000">
                                          <p:val>
                                            <p:fltVal val="1"/>
                                          </p:val>
                                        </p:tav>
                                      </p:tavLst>
                                    </p:anim>
                                  </p:childTnLst>
                                </p:cTn>
                              </p:par>
                              <p:par>
                                <p:cTn id="90" presetID="45" presetClass="entr" presetSubtype="0" fill="hold" nodeType="withEffect">
                                  <p:stCondLst>
                                    <p:cond delay="900"/>
                                  </p:stCondLst>
                                  <p:childTnLst>
                                    <p:set>
                                      <p:cBhvr>
                                        <p:cTn id="91" dur="1" fill="hold">
                                          <p:stCondLst>
                                            <p:cond delay="0"/>
                                          </p:stCondLst>
                                        </p:cTn>
                                        <p:tgtEl>
                                          <p:spTgt spid="13"/>
                                        </p:tgtEl>
                                        <p:attrNameLst>
                                          <p:attrName>style.visibility</p:attrName>
                                        </p:attrNameLst>
                                      </p:cBhvr>
                                      <p:to>
                                        <p:strVal val="visible"/>
                                      </p:to>
                                    </p:set>
                                    <p:animEffect transition="in" filter="fade">
                                      <p:cBhvr>
                                        <p:cTn id="92" dur="2000"/>
                                        <p:tgtEl>
                                          <p:spTgt spid="13"/>
                                        </p:tgtEl>
                                      </p:cBhvr>
                                    </p:animEffect>
                                    <p:anim calcmode="lin" valueType="num">
                                      <p:cBhvr>
                                        <p:cTn id="93" dur="2000" fill="hold"/>
                                        <p:tgtEl>
                                          <p:spTgt spid="13"/>
                                        </p:tgtEl>
                                        <p:attrNameLst>
                                          <p:attrName>ppt_w</p:attrName>
                                        </p:attrNameLst>
                                      </p:cBhvr>
                                      <p:tavLst>
                                        <p:tav tm="0" fmla="#ppt_w*sin(2.5*pi*$)">
                                          <p:val>
                                            <p:fltVal val="0"/>
                                          </p:val>
                                        </p:tav>
                                        <p:tav tm="100000">
                                          <p:val>
                                            <p:fltVal val="1"/>
                                          </p:val>
                                        </p:tav>
                                      </p:tavLst>
                                    </p:anim>
                                    <p:anim calcmode="lin" valueType="num">
                                      <p:cBhvr>
                                        <p:cTn id="94" dur="2000" fill="hold"/>
                                        <p:tgtEl>
                                          <p:spTgt spid="13"/>
                                        </p:tgtEl>
                                        <p:attrNameLst>
                                          <p:attrName>ppt_h</p:attrName>
                                        </p:attrNameLst>
                                      </p:cBhvr>
                                      <p:tavLst>
                                        <p:tav tm="0">
                                          <p:val>
                                            <p:strVal val="#ppt_h"/>
                                          </p:val>
                                        </p:tav>
                                        <p:tav tm="100000">
                                          <p:val>
                                            <p:strVal val="#ppt_h"/>
                                          </p:val>
                                        </p:tav>
                                      </p:tavLst>
                                    </p:anim>
                                  </p:childTnLst>
                                </p:cTn>
                              </p:par>
                              <p:par>
                                <p:cTn id="95" presetID="53" presetClass="entr" presetSubtype="16" fill="hold" grpId="0" nodeType="withEffect">
                                  <p:stCondLst>
                                    <p:cond delay="900"/>
                                  </p:stCondLst>
                                  <p:iterate type="lt">
                                    <p:tmPct val="10000"/>
                                  </p:iterate>
                                  <p:childTnLst>
                                    <p:set>
                                      <p:cBhvr>
                                        <p:cTn id="96" dur="1" fill="hold">
                                          <p:stCondLst>
                                            <p:cond delay="0"/>
                                          </p:stCondLst>
                                        </p:cTn>
                                        <p:tgtEl>
                                          <p:spTgt spid="4"/>
                                        </p:tgtEl>
                                        <p:attrNameLst>
                                          <p:attrName>style.visibility</p:attrName>
                                        </p:attrNameLst>
                                      </p:cBhvr>
                                      <p:to>
                                        <p:strVal val="visible"/>
                                      </p:to>
                                    </p:set>
                                    <p:anim calcmode="lin" valueType="num">
                                      <p:cBhvr>
                                        <p:cTn id="97" dur="1000" fill="hold"/>
                                        <p:tgtEl>
                                          <p:spTgt spid="4"/>
                                        </p:tgtEl>
                                        <p:attrNameLst>
                                          <p:attrName>ppt_w</p:attrName>
                                        </p:attrNameLst>
                                      </p:cBhvr>
                                      <p:tavLst>
                                        <p:tav tm="0">
                                          <p:val>
                                            <p:fltVal val="0"/>
                                          </p:val>
                                        </p:tav>
                                        <p:tav tm="100000">
                                          <p:val>
                                            <p:strVal val="#ppt_w"/>
                                          </p:val>
                                        </p:tav>
                                      </p:tavLst>
                                    </p:anim>
                                    <p:anim calcmode="lin" valueType="num">
                                      <p:cBhvr>
                                        <p:cTn id="98" dur="1000" fill="hold"/>
                                        <p:tgtEl>
                                          <p:spTgt spid="4"/>
                                        </p:tgtEl>
                                        <p:attrNameLst>
                                          <p:attrName>ppt_h</p:attrName>
                                        </p:attrNameLst>
                                      </p:cBhvr>
                                      <p:tavLst>
                                        <p:tav tm="0">
                                          <p:val>
                                            <p:fltVal val="0"/>
                                          </p:val>
                                        </p:tav>
                                        <p:tav tm="100000">
                                          <p:val>
                                            <p:strVal val="#ppt_h"/>
                                          </p:val>
                                        </p:tav>
                                      </p:tavLst>
                                    </p:anim>
                                    <p:animEffect transition="in" filter="fade">
                                      <p:cBhvr>
                                        <p:cTn id="99" dur="1000"/>
                                        <p:tgtEl>
                                          <p:spTgt spid="4"/>
                                        </p:tgtEl>
                                      </p:cBhvr>
                                    </p:animEffect>
                                  </p:childTnLst>
                                </p:cTn>
                              </p:par>
                            </p:childTnLst>
                          </p:cTn>
                        </p:par>
                        <p:par>
                          <p:cTn id="100" fill="hold">
                            <p:stCondLst>
                              <p:cond delay="4400"/>
                            </p:stCondLst>
                            <p:childTnLst>
                              <p:par>
                                <p:cTn id="101" presetID="12" presetClass="entr" presetSubtype="4" fill="hold" grpId="0" nodeType="afterEffect">
                                  <p:stCondLst>
                                    <p:cond delay="900"/>
                                  </p:stCondLst>
                                  <p:childTnLst>
                                    <p:set>
                                      <p:cBhvr>
                                        <p:cTn id="102" dur="1" fill="hold">
                                          <p:stCondLst>
                                            <p:cond delay="0"/>
                                          </p:stCondLst>
                                        </p:cTn>
                                        <p:tgtEl>
                                          <p:spTgt spid="5"/>
                                        </p:tgtEl>
                                        <p:attrNameLst>
                                          <p:attrName>style.visibility</p:attrName>
                                        </p:attrNameLst>
                                      </p:cBhvr>
                                      <p:to>
                                        <p:strVal val="visible"/>
                                      </p:to>
                                    </p:set>
                                    <p:anim calcmode="lin" valueType="num">
                                      <p:cBhvr additive="base">
                                        <p:cTn id="103" dur="500"/>
                                        <p:tgtEl>
                                          <p:spTgt spid="5"/>
                                        </p:tgtEl>
                                        <p:attrNameLst>
                                          <p:attrName>ppt_y</p:attrName>
                                        </p:attrNameLst>
                                      </p:cBhvr>
                                      <p:tavLst>
                                        <p:tav tm="0">
                                          <p:val>
                                            <p:strVal val="#ppt_y+#ppt_h*1.125000"/>
                                          </p:val>
                                        </p:tav>
                                        <p:tav tm="100000">
                                          <p:val>
                                            <p:strVal val="#ppt_y"/>
                                          </p:val>
                                        </p:tav>
                                      </p:tavLst>
                                    </p:anim>
                                    <p:animEffect transition="in" filter="wipe(up)">
                                      <p:cBhvr>
                                        <p:cTn id="104" dur="500"/>
                                        <p:tgtEl>
                                          <p:spTgt spid="5"/>
                                        </p:tgtEl>
                                      </p:cBhvr>
                                    </p:animEffect>
                                  </p:childTnLst>
                                </p:cTn>
                              </p:par>
                              <p:par>
                                <p:cTn id="105" presetID="52" presetClass="entr" presetSubtype="0" fill="hold" nodeType="withEffect">
                                  <p:stCondLst>
                                    <p:cond delay="500"/>
                                  </p:stCondLst>
                                  <p:childTnLst>
                                    <p:set>
                                      <p:cBhvr>
                                        <p:cTn id="106" dur="1" fill="hold">
                                          <p:stCondLst>
                                            <p:cond delay="0"/>
                                          </p:stCondLst>
                                        </p:cTn>
                                        <p:tgtEl>
                                          <p:spTgt spid="9"/>
                                        </p:tgtEl>
                                        <p:attrNameLst>
                                          <p:attrName>style.visibility</p:attrName>
                                        </p:attrNameLst>
                                      </p:cBhvr>
                                      <p:to>
                                        <p:strVal val="visible"/>
                                      </p:to>
                                    </p:set>
                                    <p:animScale>
                                      <p:cBhvr>
                                        <p:cTn id="107" dur="15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8" dur="1500" decel="50000" fill="hold">
                                          <p:stCondLst>
                                            <p:cond delay="0"/>
                                          </p:stCondLst>
                                        </p:cTn>
                                        <p:tgtEl>
                                          <p:spTgt spid="9"/>
                                        </p:tgtEl>
                                        <p:attrNameLst>
                                          <p:attrName>ppt_x</p:attrName>
                                          <p:attrName>ppt_y</p:attrName>
                                        </p:attrNameLst>
                                      </p:cBhvr>
                                    </p:animMotion>
                                    <p:animEffect transition="in" filter="fade">
                                      <p:cBhvr>
                                        <p:cTn id="109"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074981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78156" y="232229"/>
            <a:ext cx="1416644" cy="841828"/>
          </a:xfrm>
          <a:prstGeom prst="rect">
            <a:avLst/>
          </a:prstGeom>
        </p:spPr>
      </p:pic>
      <p:pic>
        <p:nvPicPr>
          <p:cNvPr id="4" name="图片 3"/>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012293" y="653143"/>
            <a:ext cx="4167414" cy="4149363"/>
          </a:xfrm>
          <a:prstGeom prst="rect">
            <a:avLst/>
          </a:prstGeom>
        </p:spPr>
      </p:pic>
      <p:sp>
        <p:nvSpPr>
          <p:cNvPr id="5" name="文本框 4"/>
          <p:cNvSpPr txBox="1"/>
          <p:nvPr/>
        </p:nvSpPr>
        <p:spPr>
          <a:xfrm>
            <a:off x="5505133" y="2321004"/>
            <a:ext cx="1229824" cy="1107996"/>
          </a:xfrm>
          <a:prstGeom prst="rect">
            <a:avLst/>
          </a:prstGeom>
          <a:noFill/>
        </p:spPr>
        <p:txBody>
          <a:bodyPr wrap="none" rtlCol="0">
            <a:spAutoFit/>
          </a:bodyPr>
          <a:lstStyle>
            <a:defPPr>
              <a:defRPr lang="zh-CN"/>
            </a:defPPr>
            <a:lvl1pPr>
              <a:defRPr kumimoji="1" sz="6600" b="1">
                <a:ln>
                  <a:solidFill>
                    <a:schemeClr val="bg1"/>
                  </a:solidFill>
                </a:ln>
                <a:solidFill>
                  <a:srgbClr val="96472C"/>
                </a:solidFill>
                <a:effectLst>
                  <a:outerShdw blurRad="63500" algn="ctr" rotWithShape="0">
                    <a:prstClr val="black">
                      <a:alpha val="21000"/>
                    </a:prstClr>
                  </a:outerShdw>
                </a:effectLst>
                <a:latin typeface="Noto Sans S Chinese" charset="-122"/>
                <a:ea typeface="Noto Sans S Chinese" charset="-122"/>
                <a:cs typeface="Noto Sans S Chinese" charset="-122"/>
              </a:defRPr>
            </a:lvl1pPr>
          </a:lstStyle>
          <a:p>
            <a:r>
              <a:rPr lang="en-US" altLang="zh-CN" dirty="0">
                <a:latin typeface="微软雅黑" panose="020B0503020204020204" pitchFamily="34" charset="-122"/>
                <a:ea typeface="微软雅黑" panose="020B0503020204020204" pitchFamily="34" charset="-122"/>
              </a:rPr>
              <a:t>01</a:t>
            </a:r>
            <a:endParaRPr lang="zh-CN" altLang="en-US" dirty="0">
              <a:latin typeface="微软雅黑" panose="020B0503020204020204" pitchFamily="34" charset="-122"/>
              <a:ea typeface="微软雅黑" panose="020B0503020204020204" pitchFamily="34" charset="-122"/>
            </a:endParaRPr>
          </a:p>
        </p:txBody>
      </p:sp>
      <p:grpSp>
        <p:nvGrpSpPr>
          <p:cNvPr id="6" name="组 5"/>
          <p:cNvGrpSpPr/>
          <p:nvPr/>
        </p:nvGrpSpPr>
        <p:grpSpPr>
          <a:xfrm>
            <a:off x="3195637" y="4278809"/>
            <a:ext cx="5800725" cy="1210449"/>
            <a:chOff x="2657475" y="3844558"/>
            <a:chExt cx="7029450" cy="1466850"/>
          </a:xfrm>
        </p:grpSpPr>
        <p:sp>
          <p:nvSpPr>
            <p:cNvPr id="7" name="圆角矩形 6"/>
            <p:cNvSpPr/>
            <p:nvPr/>
          </p:nvSpPr>
          <p:spPr>
            <a:xfrm>
              <a:off x="2809875" y="3996958"/>
              <a:ext cx="6877050" cy="1314450"/>
            </a:xfrm>
            <a:prstGeom prst="roundRect">
              <a:avLst>
                <a:gd name="adj" fmla="val 19565"/>
              </a:avLst>
            </a:prstGeom>
            <a:pattFill prst="wdDnDiag">
              <a:fgClr>
                <a:srgbClr val="96472C"/>
              </a:fgClr>
              <a:bgClr>
                <a:schemeClr val="bg1"/>
              </a:bgClr>
            </a:pattFill>
            <a:ln w="28575">
              <a:solidFill>
                <a:srgbClr val="6E25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p:cNvSpPr/>
            <p:nvPr/>
          </p:nvSpPr>
          <p:spPr>
            <a:xfrm>
              <a:off x="2657475" y="3844558"/>
              <a:ext cx="6877050" cy="1314450"/>
            </a:xfrm>
            <a:prstGeom prst="roundRect">
              <a:avLst>
                <a:gd name="adj" fmla="val 23913"/>
              </a:avLst>
            </a:prstGeom>
            <a:solidFill>
              <a:srgbClr val="9647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9" name="文本框 8"/>
          <p:cNvSpPr txBox="1"/>
          <p:nvPr/>
        </p:nvSpPr>
        <p:spPr>
          <a:xfrm>
            <a:off x="3926175" y="4324828"/>
            <a:ext cx="4339650" cy="923330"/>
          </a:xfrm>
          <a:prstGeom prst="rect">
            <a:avLst/>
          </a:prstGeom>
          <a:noFill/>
        </p:spPr>
        <p:txBody>
          <a:bodyPr wrap="none" rtlCol="0">
            <a:spAutoFit/>
          </a:bodyPr>
          <a:lstStyle/>
          <a:p>
            <a:pPr algn="ctr"/>
            <a:r>
              <a:rPr kumimoji="1" lang="zh-CN" altLang="en-US" sz="5400" b="1" dirty="0">
                <a:solidFill>
                  <a:schemeClr val="bg1"/>
                </a:solidFill>
                <a:latin typeface="微软雅黑" panose="020B0503020204020204" pitchFamily="34" charset="-122"/>
                <a:ea typeface="微软雅黑" panose="020B0503020204020204" pitchFamily="34" charset="-122"/>
                <a:cs typeface="Noto Sans S Chinese" charset="-122"/>
              </a:rPr>
              <a:t>感恩节的来历</a:t>
            </a:r>
          </a:p>
        </p:txBody>
      </p:sp>
      <p:pic>
        <p:nvPicPr>
          <p:cNvPr id="11" name="图片 10"/>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70685" y="138249"/>
            <a:ext cx="4082978" cy="1641565"/>
          </a:xfrm>
          <a:prstGeom prst="rect">
            <a:avLst/>
          </a:prstGeom>
        </p:spPr>
      </p:pic>
      <p:pic>
        <p:nvPicPr>
          <p:cNvPr id="12" name="图片 11"/>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8109022" y="4406389"/>
            <a:ext cx="4082978" cy="2259760"/>
          </a:xfrm>
          <a:prstGeom prst="rect">
            <a:avLst/>
          </a:prstGeom>
        </p:spPr>
      </p:pic>
    </p:spTree>
    <p:extLst>
      <p:ext uri="{BB962C8B-B14F-4D97-AF65-F5344CB8AC3E}">
        <p14:creationId xmlns:p14="http://schemas.microsoft.com/office/powerpoint/2010/main" val="644820900"/>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2"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500"/>
                                        <p:tgtEl>
                                          <p:spTgt spid="12"/>
                                        </p:tgtEl>
                                      </p:cBhvr>
                                    </p:animEffect>
                                  </p:childTnLst>
                                </p:cTn>
                              </p:par>
                              <p:par>
                                <p:cTn id="11" presetID="35"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000"/>
                                        <p:tgtEl>
                                          <p:spTgt spid="4"/>
                                        </p:tgtEl>
                                      </p:cBhvr>
                                    </p:animEffect>
                                    <p:anim calcmode="lin" valueType="num">
                                      <p:cBhvr>
                                        <p:cTn id="14" dur="2000" fill="hold"/>
                                        <p:tgtEl>
                                          <p:spTgt spid="4"/>
                                        </p:tgtEl>
                                        <p:attrNameLst>
                                          <p:attrName>style.rotation</p:attrName>
                                        </p:attrNameLst>
                                      </p:cBhvr>
                                      <p:tavLst>
                                        <p:tav tm="0">
                                          <p:val>
                                            <p:fltVal val="720"/>
                                          </p:val>
                                        </p:tav>
                                        <p:tav tm="100000">
                                          <p:val>
                                            <p:fltVal val="0"/>
                                          </p:val>
                                        </p:tav>
                                      </p:tavLst>
                                    </p:anim>
                                    <p:anim calcmode="lin" valueType="num">
                                      <p:cBhvr>
                                        <p:cTn id="15" dur="2000" fill="hold"/>
                                        <p:tgtEl>
                                          <p:spTgt spid="4"/>
                                        </p:tgtEl>
                                        <p:attrNameLst>
                                          <p:attrName>ppt_h</p:attrName>
                                        </p:attrNameLst>
                                      </p:cBhvr>
                                      <p:tavLst>
                                        <p:tav tm="0">
                                          <p:val>
                                            <p:fltVal val="0"/>
                                          </p:val>
                                        </p:tav>
                                        <p:tav tm="100000">
                                          <p:val>
                                            <p:strVal val="#ppt_h"/>
                                          </p:val>
                                        </p:tav>
                                      </p:tavLst>
                                    </p:anim>
                                    <p:anim calcmode="lin" valueType="num">
                                      <p:cBhvr>
                                        <p:cTn id="16" dur="2000" fill="hold"/>
                                        <p:tgtEl>
                                          <p:spTgt spid="4"/>
                                        </p:tgtEl>
                                        <p:attrNameLst>
                                          <p:attrName>ppt_w</p:attrName>
                                        </p:attrNameLst>
                                      </p:cBhvr>
                                      <p:tavLst>
                                        <p:tav tm="0">
                                          <p:val>
                                            <p:fltVal val="0"/>
                                          </p:val>
                                        </p:tav>
                                        <p:tav tm="100000">
                                          <p:val>
                                            <p:strVal val="#ppt_w"/>
                                          </p:val>
                                        </p:tav>
                                      </p:tavLst>
                                    </p:anim>
                                  </p:childTnLst>
                                </p:cTn>
                              </p:par>
                              <p:par>
                                <p:cTn id="17" presetID="45" presetClass="entr" presetSubtype="0" fill="hold" grpId="0" nodeType="withEffect">
                                  <p:stCondLst>
                                    <p:cond delay="4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ppt_w</p:attrName>
                                        </p:attrNameLst>
                                      </p:cBhvr>
                                      <p:tavLst>
                                        <p:tav tm="0" fmla="#ppt_w*sin(2.5*pi*$)">
                                          <p:val>
                                            <p:fltVal val="0"/>
                                          </p:val>
                                        </p:tav>
                                        <p:tav tm="100000">
                                          <p:val>
                                            <p:fltVal val="1"/>
                                          </p:val>
                                        </p:tav>
                                      </p:tavLst>
                                    </p:anim>
                                    <p:anim calcmode="lin" valueType="num">
                                      <p:cBhvr>
                                        <p:cTn id="21" dur="1000" fill="hold"/>
                                        <p:tgtEl>
                                          <p:spTgt spid="5"/>
                                        </p:tgtEl>
                                        <p:attrNameLst>
                                          <p:attrName>ppt_h</p:attrName>
                                        </p:attrNameLst>
                                      </p:cBhvr>
                                      <p:tavLst>
                                        <p:tav tm="0">
                                          <p:val>
                                            <p:strVal val="#ppt_h"/>
                                          </p:val>
                                        </p:tav>
                                        <p:tav tm="100000">
                                          <p:val>
                                            <p:strVal val="#ppt_h"/>
                                          </p:val>
                                        </p:tav>
                                      </p:tavLst>
                                    </p:anim>
                                  </p:childTnLst>
                                </p:cTn>
                              </p:par>
                              <p:par>
                                <p:cTn id="22" presetID="16" presetClass="entr" presetSubtype="21" fill="hold" nodeType="withEffect">
                                  <p:stCondLst>
                                    <p:cond delay="500"/>
                                  </p:stCondLst>
                                  <p:childTnLst>
                                    <p:set>
                                      <p:cBhvr>
                                        <p:cTn id="23" dur="1" fill="hold">
                                          <p:stCondLst>
                                            <p:cond delay="0"/>
                                          </p:stCondLst>
                                        </p:cTn>
                                        <p:tgtEl>
                                          <p:spTgt spid="6"/>
                                        </p:tgtEl>
                                        <p:attrNameLst>
                                          <p:attrName>style.visibility</p:attrName>
                                        </p:attrNameLst>
                                      </p:cBhvr>
                                      <p:to>
                                        <p:strVal val="visible"/>
                                      </p:to>
                                    </p:set>
                                    <p:animEffect transition="in" filter="barn(inVertical)">
                                      <p:cBhvr>
                                        <p:cTn id="24" dur="1000"/>
                                        <p:tgtEl>
                                          <p:spTgt spid="6"/>
                                        </p:tgtEl>
                                      </p:cBhvr>
                                    </p:animEffect>
                                  </p:childTnLst>
                                </p:cTn>
                              </p:par>
                            </p:childTnLst>
                          </p:cTn>
                        </p:par>
                        <p:par>
                          <p:cTn id="25" fill="hold">
                            <p:stCondLst>
                              <p:cond delay="2000"/>
                            </p:stCondLst>
                            <p:childTnLst>
                              <p:par>
                                <p:cTn id="26" presetID="2" presetClass="entr" presetSubtype="4" decel="50000" fill="hold" grpId="0" nodeType="afterEffect">
                                  <p:stCondLst>
                                    <p:cond delay="0"/>
                                  </p:stCondLst>
                                  <p:iterate type="wd">
                                    <p:tmPct val="10000"/>
                                  </p:iterate>
                                  <p:childTnLst>
                                    <p:set>
                                      <p:cBhvr>
                                        <p:cTn id="27" dur="1" fill="hold">
                                          <p:stCondLst>
                                            <p:cond delay="0"/>
                                          </p:stCondLst>
                                        </p:cTn>
                                        <p:tgtEl>
                                          <p:spTgt spid="9"/>
                                        </p:tgtEl>
                                        <p:attrNameLst>
                                          <p:attrName>style.visibility</p:attrName>
                                        </p:attrNameLst>
                                      </p:cBhvr>
                                      <p:to>
                                        <p:strVal val="visible"/>
                                      </p:to>
                                    </p:set>
                                    <p:anim calcmode="lin" valueType="num">
                                      <p:cBhvr additive="base">
                                        <p:cTn id="28" dur="1000" fill="hold"/>
                                        <p:tgtEl>
                                          <p:spTgt spid="9"/>
                                        </p:tgtEl>
                                        <p:attrNameLst>
                                          <p:attrName>ppt_x</p:attrName>
                                        </p:attrNameLst>
                                      </p:cBhvr>
                                      <p:tavLst>
                                        <p:tav tm="0">
                                          <p:val>
                                            <p:strVal val="#ppt_x"/>
                                          </p:val>
                                        </p:tav>
                                        <p:tav tm="100000">
                                          <p:val>
                                            <p:strVal val="#ppt_x"/>
                                          </p:val>
                                        </p:tav>
                                      </p:tavLst>
                                    </p:anim>
                                    <p:anim calcmode="lin" valueType="num">
                                      <p:cBhvr additive="base">
                                        <p:cTn id="29"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730829" y="381000"/>
            <a:ext cx="2646878" cy="584775"/>
          </a:xfrm>
          <a:prstGeom prst="rect">
            <a:avLst/>
          </a:prstGeom>
          <a:noFill/>
        </p:spPr>
        <p:txBody>
          <a:bodyPr wrap="none" rtlCol="0">
            <a:spAutoFit/>
          </a:bodyPr>
          <a:lstStyle/>
          <a:p>
            <a:r>
              <a:rPr kumimoji="1" lang="zh-CN" altLang="en-US" sz="3200" dirty="0">
                <a:solidFill>
                  <a:srgbClr val="953324"/>
                </a:solidFill>
                <a:latin typeface="微软雅黑" panose="020B0503020204020204" pitchFamily="34" charset="-122"/>
                <a:ea typeface="微软雅黑" panose="020B0503020204020204" pitchFamily="34" charset="-122"/>
                <a:cs typeface="Noto Sans S Chinese Medium" charset="-122"/>
              </a:rPr>
              <a:t>感恩节的来历</a:t>
            </a:r>
          </a:p>
        </p:txBody>
      </p:sp>
      <p:grpSp>
        <p:nvGrpSpPr>
          <p:cNvPr id="7" name="组 6"/>
          <p:cNvGrpSpPr/>
          <p:nvPr/>
        </p:nvGrpSpPr>
        <p:grpSpPr>
          <a:xfrm>
            <a:off x="1648533" y="1676400"/>
            <a:ext cx="8894933" cy="4038600"/>
            <a:chOff x="1066800" y="1676400"/>
            <a:chExt cx="10153650" cy="4610100"/>
          </a:xfrm>
        </p:grpSpPr>
        <p:sp>
          <p:nvSpPr>
            <p:cNvPr id="8" name="圆角矩形 7"/>
            <p:cNvSpPr/>
            <p:nvPr/>
          </p:nvSpPr>
          <p:spPr>
            <a:xfrm>
              <a:off x="1257300" y="1828800"/>
              <a:ext cx="9963150" cy="4457700"/>
            </a:xfrm>
            <a:prstGeom prst="roundRect">
              <a:avLst>
                <a:gd name="adj" fmla="val 2085"/>
              </a:avLst>
            </a:prstGeom>
            <a:pattFill prst="wdDnDiag">
              <a:fgClr>
                <a:srgbClr val="96472C"/>
              </a:fgClr>
              <a:bgClr>
                <a:schemeClr val="bg1"/>
              </a:bgClr>
            </a:pattFill>
            <a:ln w="28575">
              <a:solidFill>
                <a:srgbClr val="96472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圆角矩形 8"/>
            <p:cNvSpPr/>
            <p:nvPr/>
          </p:nvSpPr>
          <p:spPr>
            <a:xfrm>
              <a:off x="1066800" y="1676400"/>
              <a:ext cx="10020300" cy="4457700"/>
            </a:xfrm>
            <a:prstGeom prst="roundRect">
              <a:avLst>
                <a:gd name="adj" fmla="val 4274"/>
              </a:avLst>
            </a:prstGeom>
            <a:solidFill>
              <a:srgbClr val="9647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0" name="矩形 9"/>
          <p:cNvSpPr/>
          <p:nvPr/>
        </p:nvSpPr>
        <p:spPr>
          <a:xfrm>
            <a:off x="2133600" y="2170837"/>
            <a:ext cx="7753350" cy="2585323"/>
          </a:xfrm>
          <a:prstGeom prst="rect">
            <a:avLst/>
          </a:prstGeom>
        </p:spPr>
        <p:txBody>
          <a:bodyPr wrap="square">
            <a:spAutoFit/>
          </a:bodyPr>
          <a:lstStyle/>
          <a:p>
            <a:pPr algn="just">
              <a:lnSpc>
                <a:spcPct val="150000"/>
              </a:lnSpc>
              <a:spcAft>
                <a:spcPts val="0"/>
              </a:spcAft>
            </a:pPr>
            <a:r>
              <a:rPr lang="zh-CN" altLang="zh-CN" kern="100" dirty="0">
                <a:solidFill>
                  <a:schemeClr val="bg1"/>
                </a:solidFill>
                <a:latin typeface="微软雅黑" panose="020B0503020204020204" pitchFamily="34" charset="-122"/>
                <a:ea typeface="微软雅黑" panose="020B0503020204020204" pitchFamily="34" charset="-122"/>
                <a:cs typeface="Noto Sans S Chinese" charset="-122"/>
              </a:rPr>
              <a:t> 欧洲人经过太平洋长途跋涉到达北美大陆，发现欧洲的农作物和耕种方法在北美大陆不适合，因此得不到食物。后来，得到北美大陆本地的印第安人帮助，教会欧洲人什么食物能吃，怎么去耕种，让欧洲人过上了美满温饱的生活。欧洲人为了对本土印第安的感谢，这就是加拿大感恩节的来源。欧洲人经过太平洋长途跋涉到达北美大陆，发现欧洲的农作物和耕种方法在北美大陆不适合，因此得不到食物。</a:t>
            </a:r>
            <a:endParaRPr lang="zh-CN" altLang="zh-CN" kern="100" dirty="0">
              <a:solidFill>
                <a:schemeClr val="bg1"/>
              </a:solidFill>
              <a:effectLst/>
              <a:latin typeface="微软雅黑" panose="020B0503020204020204" pitchFamily="34" charset="-122"/>
              <a:ea typeface="微软雅黑" panose="020B0503020204020204" pitchFamily="34" charset="-122"/>
              <a:cs typeface="Noto Sans S Chinese" charset="-122"/>
            </a:endParaRPr>
          </a:p>
        </p:txBody>
      </p:sp>
      <p:pic>
        <p:nvPicPr>
          <p:cNvPr id="11" name="图片 10"/>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7879404" y="4298218"/>
            <a:ext cx="3313890" cy="1862633"/>
          </a:xfrm>
          <a:prstGeom prst="rect">
            <a:avLst/>
          </a:prstGeom>
        </p:spPr>
      </p:pic>
    </p:spTree>
    <p:extLst>
      <p:ext uri="{BB962C8B-B14F-4D97-AF65-F5344CB8AC3E}">
        <p14:creationId xmlns:p14="http://schemas.microsoft.com/office/powerpoint/2010/main" val="2082525409"/>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0"/>
                                        </p:tgtEl>
                                        <p:attrNameLst>
                                          <p:attrName>ppt_y</p:attrName>
                                        </p:attrNameLst>
                                      </p:cBhvr>
                                      <p:tavLst>
                                        <p:tav tm="0">
                                          <p:val>
                                            <p:strVal val="#ppt_y"/>
                                          </p:val>
                                        </p:tav>
                                        <p:tav tm="100000">
                                          <p:val>
                                            <p:strVal val="#ppt_y"/>
                                          </p:val>
                                        </p:tav>
                                      </p:tavLst>
                                    </p:anim>
                                    <p:anim calcmode="lin" valueType="num">
                                      <p:cBhvr>
                                        <p:cTn id="1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600698" y="1799167"/>
            <a:ext cx="6591301" cy="5058834"/>
          </a:xfrm>
          <a:prstGeom prst="rect">
            <a:avLst/>
          </a:prstGeom>
        </p:spPr>
      </p:pic>
      <p:sp>
        <p:nvSpPr>
          <p:cNvPr id="2" name="矩形 1"/>
          <p:cNvSpPr/>
          <p:nvPr/>
        </p:nvSpPr>
        <p:spPr>
          <a:xfrm>
            <a:off x="0" y="0"/>
            <a:ext cx="5600700" cy="6858000"/>
          </a:xfrm>
          <a:prstGeom prst="rect">
            <a:avLst/>
          </a:prstGeom>
          <a:solidFill>
            <a:srgbClr val="9647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矩形 3"/>
          <p:cNvSpPr/>
          <p:nvPr/>
        </p:nvSpPr>
        <p:spPr>
          <a:xfrm>
            <a:off x="522964" y="1934561"/>
            <a:ext cx="4554771" cy="4247317"/>
          </a:xfrm>
          <a:prstGeom prst="rect">
            <a:avLst/>
          </a:prstGeom>
        </p:spPr>
        <p:txBody>
          <a:bodyPr wrap="square">
            <a:spAutoFit/>
          </a:bodyPr>
          <a:lstStyle/>
          <a:p>
            <a:pPr algn="just">
              <a:lnSpc>
                <a:spcPct val="150000"/>
              </a:lnSpc>
              <a:spcAft>
                <a:spcPts val="0"/>
              </a:spcAft>
            </a:pPr>
            <a:r>
              <a:rPr lang="zh-CN" altLang="zh-CN" kern="100" dirty="0">
                <a:solidFill>
                  <a:schemeClr val="bg1"/>
                </a:solidFill>
                <a:latin typeface="微软雅黑" panose="020B0503020204020204" pitchFamily="34" charset="-122"/>
                <a:ea typeface="微软雅黑" panose="020B0503020204020204" pitchFamily="34" charset="-122"/>
                <a:cs typeface="Noto Sans S Chinese" charset="-122"/>
              </a:rPr>
              <a:t> 欧洲人经过太平洋长途跋涉到达北美大陆，发现欧洲的农作物和耕种方法在北美大陆不适合，因此得不到食物。后来，得到北美大陆本地的印第安人帮助，教会欧洲人什么食物能吃，怎么去耕种，让欧洲人过上了美满温饱的生活。欧洲人为了对本土印第安的感谢，这就是加拿大感恩节的来源。欧洲人经过太平洋长途跋涉到达北美大陆，发现欧洲的农作物和耕种方法在北美大陆不适合，因此得不到食物。</a:t>
            </a:r>
            <a:endParaRPr lang="zh-CN" altLang="zh-CN" kern="100" dirty="0">
              <a:solidFill>
                <a:schemeClr val="bg1"/>
              </a:solidFill>
              <a:effectLst/>
              <a:latin typeface="微软雅黑" panose="020B0503020204020204" pitchFamily="34" charset="-122"/>
              <a:ea typeface="微软雅黑" panose="020B0503020204020204" pitchFamily="34" charset="-122"/>
              <a:cs typeface="Noto Sans S Chinese" charset="-122"/>
            </a:endParaRPr>
          </a:p>
        </p:txBody>
      </p:sp>
      <p:pic>
        <p:nvPicPr>
          <p:cNvPr id="7" name="图片 6"/>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0" y="298512"/>
            <a:ext cx="2762250" cy="1472926"/>
          </a:xfrm>
          <a:prstGeom prst="rect">
            <a:avLst/>
          </a:prstGeom>
        </p:spPr>
      </p:pic>
    </p:spTree>
    <p:extLst>
      <p:ext uri="{BB962C8B-B14F-4D97-AF65-F5344CB8AC3E}">
        <p14:creationId xmlns:p14="http://schemas.microsoft.com/office/powerpoint/2010/main" val="1500192040"/>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par>
                                <p:cTn id="17" presetID="2" presetClass="entr" presetSubtype="4" decel="50000" fill="hold" nodeType="withEffect">
                                  <p:stCondLst>
                                    <p:cond delay="5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000" fill="hold"/>
                                        <p:tgtEl>
                                          <p:spTgt spid="8"/>
                                        </p:tgtEl>
                                        <p:attrNameLst>
                                          <p:attrName>ppt_x</p:attrName>
                                        </p:attrNameLst>
                                      </p:cBhvr>
                                      <p:tavLst>
                                        <p:tav tm="0">
                                          <p:val>
                                            <p:strVal val="#ppt_x"/>
                                          </p:val>
                                        </p:tav>
                                        <p:tav tm="100000">
                                          <p:val>
                                            <p:strVal val="#ppt_x"/>
                                          </p:val>
                                        </p:tav>
                                      </p:tavLst>
                                    </p:anim>
                                    <p:anim calcmode="lin" valueType="num">
                                      <p:cBhvr additive="base">
                                        <p:cTn id="20"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478156" y="232229"/>
            <a:ext cx="1416644" cy="841828"/>
          </a:xfrm>
          <a:prstGeom prst="rect">
            <a:avLst/>
          </a:prstGeom>
        </p:spPr>
      </p:pic>
      <p:pic>
        <p:nvPicPr>
          <p:cNvPr id="4" name="图片 3"/>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012293" y="653143"/>
            <a:ext cx="4167414" cy="4149363"/>
          </a:xfrm>
          <a:prstGeom prst="rect">
            <a:avLst/>
          </a:prstGeom>
        </p:spPr>
      </p:pic>
      <p:sp>
        <p:nvSpPr>
          <p:cNvPr id="5" name="文本框 4"/>
          <p:cNvSpPr txBox="1"/>
          <p:nvPr/>
        </p:nvSpPr>
        <p:spPr>
          <a:xfrm>
            <a:off x="5505133" y="2321004"/>
            <a:ext cx="1229824" cy="1107996"/>
          </a:xfrm>
          <a:prstGeom prst="rect">
            <a:avLst/>
          </a:prstGeom>
          <a:noFill/>
        </p:spPr>
        <p:txBody>
          <a:bodyPr wrap="none" rtlCol="0">
            <a:spAutoFit/>
          </a:bodyPr>
          <a:lstStyle/>
          <a:p>
            <a:r>
              <a:rPr kumimoji="1" lang="en-US" altLang="zh-CN" sz="6600" b="1" dirty="0">
                <a:ln>
                  <a:solidFill>
                    <a:schemeClr val="bg1"/>
                  </a:solidFill>
                </a:ln>
                <a:solidFill>
                  <a:srgbClr val="96472C"/>
                </a:solidFill>
                <a:effectLst>
                  <a:outerShdw blurRad="63500" algn="ctr" rotWithShape="0">
                    <a:prstClr val="black">
                      <a:alpha val="21000"/>
                    </a:prstClr>
                  </a:outerShdw>
                </a:effectLst>
                <a:latin typeface="微软雅黑" panose="020B0503020204020204" pitchFamily="34" charset="-122"/>
                <a:ea typeface="微软雅黑" panose="020B0503020204020204" pitchFamily="34" charset="-122"/>
                <a:cs typeface="Noto Sans S Chinese" charset="-122"/>
              </a:rPr>
              <a:t>02</a:t>
            </a:r>
            <a:endParaRPr kumimoji="1" lang="zh-CN" altLang="en-US" sz="6600" b="1" dirty="0">
              <a:ln>
                <a:solidFill>
                  <a:schemeClr val="bg1"/>
                </a:solidFill>
              </a:ln>
              <a:solidFill>
                <a:srgbClr val="96472C"/>
              </a:solidFill>
              <a:effectLst>
                <a:outerShdw blurRad="63500" algn="ctr" rotWithShape="0">
                  <a:prstClr val="black">
                    <a:alpha val="21000"/>
                  </a:prstClr>
                </a:outerShdw>
              </a:effectLst>
              <a:latin typeface="微软雅黑" panose="020B0503020204020204" pitchFamily="34" charset="-122"/>
              <a:ea typeface="微软雅黑" panose="020B0503020204020204" pitchFamily="34" charset="-122"/>
              <a:cs typeface="Noto Sans S Chinese" charset="-122"/>
            </a:endParaRPr>
          </a:p>
        </p:txBody>
      </p:sp>
      <p:grpSp>
        <p:nvGrpSpPr>
          <p:cNvPr id="6" name="组 5"/>
          <p:cNvGrpSpPr/>
          <p:nvPr/>
        </p:nvGrpSpPr>
        <p:grpSpPr>
          <a:xfrm>
            <a:off x="3195637" y="4278809"/>
            <a:ext cx="5800725" cy="1210449"/>
            <a:chOff x="2657475" y="3844558"/>
            <a:chExt cx="7029450" cy="1466850"/>
          </a:xfrm>
        </p:grpSpPr>
        <p:sp>
          <p:nvSpPr>
            <p:cNvPr id="7" name="圆角矩形 6"/>
            <p:cNvSpPr/>
            <p:nvPr/>
          </p:nvSpPr>
          <p:spPr>
            <a:xfrm>
              <a:off x="2809875" y="3996958"/>
              <a:ext cx="6877050" cy="1314450"/>
            </a:xfrm>
            <a:prstGeom prst="roundRect">
              <a:avLst>
                <a:gd name="adj" fmla="val 19565"/>
              </a:avLst>
            </a:prstGeom>
            <a:pattFill prst="wdDnDiag">
              <a:fgClr>
                <a:srgbClr val="96472C"/>
              </a:fgClr>
              <a:bgClr>
                <a:schemeClr val="bg1"/>
              </a:bgClr>
            </a:pattFill>
            <a:ln w="28575">
              <a:solidFill>
                <a:srgbClr val="6E25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圆角矩形 7"/>
            <p:cNvSpPr/>
            <p:nvPr/>
          </p:nvSpPr>
          <p:spPr>
            <a:xfrm>
              <a:off x="2657475" y="3844558"/>
              <a:ext cx="6877050" cy="1314450"/>
            </a:xfrm>
            <a:prstGeom prst="roundRect">
              <a:avLst>
                <a:gd name="adj" fmla="val 23913"/>
              </a:avLst>
            </a:prstGeom>
            <a:solidFill>
              <a:srgbClr val="9647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9" name="文本框 8"/>
          <p:cNvSpPr txBox="1"/>
          <p:nvPr/>
        </p:nvSpPr>
        <p:spPr>
          <a:xfrm>
            <a:off x="3926177" y="4324828"/>
            <a:ext cx="4339650" cy="923330"/>
          </a:xfrm>
          <a:prstGeom prst="rect">
            <a:avLst/>
          </a:prstGeom>
          <a:noFill/>
        </p:spPr>
        <p:txBody>
          <a:bodyPr wrap="none" rtlCol="0">
            <a:spAutoFit/>
          </a:bodyPr>
          <a:lstStyle/>
          <a:p>
            <a:pPr algn="ctr"/>
            <a:r>
              <a:rPr kumimoji="1" lang="zh-CN" altLang="en-US" sz="5400" b="1" dirty="0">
                <a:solidFill>
                  <a:schemeClr val="bg1"/>
                </a:solidFill>
                <a:latin typeface="微软雅黑" panose="020B0503020204020204" pitchFamily="34" charset="-122"/>
                <a:ea typeface="微软雅黑" panose="020B0503020204020204" pitchFamily="34" charset="-122"/>
                <a:cs typeface="Noto Sans S Chinese" charset="-122"/>
              </a:rPr>
              <a:t>感恩父亲母亲</a:t>
            </a:r>
          </a:p>
        </p:txBody>
      </p:sp>
      <p:pic>
        <p:nvPicPr>
          <p:cNvPr id="11" name="图片 10"/>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70685" y="138249"/>
            <a:ext cx="4082978" cy="1641565"/>
          </a:xfrm>
          <a:prstGeom prst="rect">
            <a:avLst/>
          </a:prstGeom>
        </p:spPr>
      </p:pic>
      <p:pic>
        <p:nvPicPr>
          <p:cNvPr id="12" name="图片 11"/>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8109022" y="4406389"/>
            <a:ext cx="4082978" cy="2259760"/>
          </a:xfrm>
          <a:prstGeom prst="rect">
            <a:avLst/>
          </a:prstGeom>
        </p:spPr>
      </p:pic>
    </p:spTree>
    <p:extLst>
      <p:ext uri="{BB962C8B-B14F-4D97-AF65-F5344CB8AC3E}">
        <p14:creationId xmlns:p14="http://schemas.microsoft.com/office/powerpoint/2010/main" val="1690628093"/>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2"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500"/>
                                        <p:tgtEl>
                                          <p:spTgt spid="12"/>
                                        </p:tgtEl>
                                      </p:cBhvr>
                                    </p:animEffect>
                                  </p:childTnLst>
                                </p:cTn>
                              </p:par>
                              <p:par>
                                <p:cTn id="11" presetID="35"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000"/>
                                        <p:tgtEl>
                                          <p:spTgt spid="4"/>
                                        </p:tgtEl>
                                      </p:cBhvr>
                                    </p:animEffect>
                                    <p:anim calcmode="lin" valueType="num">
                                      <p:cBhvr>
                                        <p:cTn id="14" dur="2000" fill="hold"/>
                                        <p:tgtEl>
                                          <p:spTgt spid="4"/>
                                        </p:tgtEl>
                                        <p:attrNameLst>
                                          <p:attrName>style.rotation</p:attrName>
                                        </p:attrNameLst>
                                      </p:cBhvr>
                                      <p:tavLst>
                                        <p:tav tm="0">
                                          <p:val>
                                            <p:fltVal val="720"/>
                                          </p:val>
                                        </p:tav>
                                        <p:tav tm="100000">
                                          <p:val>
                                            <p:fltVal val="0"/>
                                          </p:val>
                                        </p:tav>
                                      </p:tavLst>
                                    </p:anim>
                                    <p:anim calcmode="lin" valueType="num">
                                      <p:cBhvr>
                                        <p:cTn id="15" dur="2000" fill="hold"/>
                                        <p:tgtEl>
                                          <p:spTgt spid="4"/>
                                        </p:tgtEl>
                                        <p:attrNameLst>
                                          <p:attrName>ppt_h</p:attrName>
                                        </p:attrNameLst>
                                      </p:cBhvr>
                                      <p:tavLst>
                                        <p:tav tm="0">
                                          <p:val>
                                            <p:fltVal val="0"/>
                                          </p:val>
                                        </p:tav>
                                        <p:tav tm="100000">
                                          <p:val>
                                            <p:strVal val="#ppt_h"/>
                                          </p:val>
                                        </p:tav>
                                      </p:tavLst>
                                    </p:anim>
                                    <p:anim calcmode="lin" valueType="num">
                                      <p:cBhvr>
                                        <p:cTn id="16" dur="2000" fill="hold"/>
                                        <p:tgtEl>
                                          <p:spTgt spid="4"/>
                                        </p:tgtEl>
                                        <p:attrNameLst>
                                          <p:attrName>ppt_w</p:attrName>
                                        </p:attrNameLst>
                                      </p:cBhvr>
                                      <p:tavLst>
                                        <p:tav tm="0">
                                          <p:val>
                                            <p:fltVal val="0"/>
                                          </p:val>
                                        </p:tav>
                                        <p:tav tm="100000">
                                          <p:val>
                                            <p:strVal val="#ppt_w"/>
                                          </p:val>
                                        </p:tav>
                                      </p:tavLst>
                                    </p:anim>
                                  </p:childTnLst>
                                </p:cTn>
                              </p:par>
                              <p:par>
                                <p:cTn id="17" presetID="45" presetClass="entr" presetSubtype="0" fill="hold" grpId="0" nodeType="withEffect">
                                  <p:stCondLst>
                                    <p:cond delay="4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ppt_w</p:attrName>
                                        </p:attrNameLst>
                                      </p:cBhvr>
                                      <p:tavLst>
                                        <p:tav tm="0" fmla="#ppt_w*sin(2.5*pi*$)">
                                          <p:val>
                                            <p:fltVal val="0"/>
                                          </p:val>
                                        </p:tav>
                                        <p:tav tm="100000">
                                          <p:val>
                                            <p:fltVal val="1"/>
                                          </p:val>
                                        </p:tav>
                                      </p:tavLst>
                                    </p:anim>
                                    <p:anim calcmode="lin" valueType="num">
                                      <p:cBhvr>
                                        <p:cTn id="21" dur="1000" fill="hold"/>
                                        <p:tgtEl>
                                          <p:spTgt spid="5"/>
                                        </p:tgtEl>
                                        <p:attrNameLst>
                                          <p:attrName>ppt_h</p:attrName>
                                        </p:attrNameLst>
                                      </p:cBhvr>
                                      <p:tavLst>
                                        <p:tav tm="0">
                                          <p:val>
                                            <p:strVal val="#ppt_h"/>
                                          </p:val>
                                        </p:tav>
                                        <p:tav tm="100000">
                                          <p:val>
                                            <p:strVal val="#ppt_h"/>
                                          </p:val>
                                        </p:tav>
                                      </p:tavLst>
                                    </p:anim>
                                  </p:childTnLst>
                                </p:cTn>
                              </p:par>
                              <p:par>
                                <p:cTn id="22" presetID="16" presetClass="entr" presetSubtype="21" fill="hold" nodeType="withEffect">
                                  <p:stCondLst>
                                    <p:cond delay="500"/>
                                  </p:stCondLst>
                                  <p:childTnLst>
                                    <p:set>
                                      <p:cBhvr>
                                        <p:cTn id="23" dur="1" fill="hold">
                                          <p:stCondLst>
                                            <p:cond delay="0"/>
                                          </p:stCondLst>
                                        </p:cTn>
                                        <p:tgtEl>
                                          <p:spTgt spid="6"/>
                                        </p:tgtEl>
                                        <p:attrNameLst>
                                          <p:attrName>style.visibility</p:attrName>
                                        </p:attrNameLst>
                                      </p:cBhvr>
                                      <p:to>
                                        <p:strVal val="visible"/>
                                      </p:to>
                                    </p:set>
                                    <p:animEffect transition="in" filter="barn(inVertical)">
                                      <p:cBhvr>
                                        <p:cTn id="24" dur="1000"/>
                                        <p:tgtEl>
                                          <p:spTgt spid="6"/>
                                        </p:tgtEl>
                                      </p:cBhvr>
                                    </p:animEffect>
                                  </p:childTnLst>
                                </p:cTn>
                              </p:par>
                            </p:childTnLst>
                          </p:cTn>
                        </p:par>
                        <p:par>
                          <p:cTn id="25" fill="hold">
                            <p:stCondLst>
                              <p:cond delay="2000"/>
                            </p:stCondLst>
                            <p:childTnLst>
                              <p:par>
                                <p:cTn id="26" presetID="2" presetClass="entr" presetSubtype="4" decel="50000" fill="hold" grpId="0" nodeType="afterEffect">
                                  <p:stCondLst>
                                    <p:cond delay="0"/>
                                  </p:stCondLst>
                                  <p:iterate type="wd">
                                    <p:tmPct val="10000"/>
                                  </p:iterate>
                                  <p:childTnLst>
                                    <p:set>
                                      <p:cBhvr>
                                        <p:cTn id="27" dur="1" fill="hold">
                                          <p:stCondLst>
                                            <p:cond delay="0"/>
                                          </p:stCondLst>
                                        </p:cTn>
                                        <p:tgtEl>
                                          <p:spTgt spid="9"/>
                                        </p:tgtEl>
                                        <p:attrNameLst>
                                          <p:attrName>style.visibility</p:attrName>
                                        </p:attrNameLst>
                                      </p:cBhvr>
                                      <p:to>
                                        <p:strVal val="visible"/>
                                      </p:to>
                                    </p:set>
                                    <p:anim calcmode="lin" valueType="num">
                                      <p:cBhvr additive="base">
                                        <p:cTn id="28" dur="1000" fill="hold"/>
                                        <p:tgtEl>
                                          <p:spTgt spid="9"/>
                                        </p:tgtEl>
                                        <p:attrNameLst>
                                          <p:attrName>ppt_x</p:attrName>
                                        </p:attrNameLst>
                                      </p:cBhvr>
                                      <p:tavLst>
                                        <p:tav tm="0">
                                          <p:val>
                                            <p:strVal val="#ppt_x"/>
                                          </p:val>
                                        </p:tav>
                                        <p:tav tm="100000">
                                          <p:val>
                                            <p:strVal val="#ppt_x"/>
                                          </p:val>
                                        </p:tav>
                                      </p:tavLst>
                                    </p:anim>
                                    <p:anim calcmode="lin" valueType="num">
                                      <p:cBhvr additive="base">
                                        <p:cTn id="29"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58178" y="4246563"/>
            <a:ext cx="4237772" cy="2169825"/>
          </a:xfrm>
          <a:prstGeom prst="rect">
            <a:avLst/>
          </a:prstGeom>
        </p:spPr>
        <p:txBody>
          <a:bodyPr wrap="square">
            <a:spAutoFit/>
          </a:bodyPr>
          <a:lstStyle/>
          <a:p>
            <a:pPr>
              <a:lnSpc>
                <a:spcPct val="150000"/>
              </a:lnSpc>
            </a:pPr>
            <a:r>
              <a:rPr lang="zh-CN" altLang="zh-CN" kern="100" dirty="0">
                <a:solidFill>
                  <a:srgbClr val="6E251B"/>
                </a:solidFill>
                <a:latin typeface="微软雅黑" panose="020B0503020204020204" pitchFamily="34" charset="-122"/>
                <a:ea typeface="微软雅黑" panose="020B0503020204020204" pitchFamily="34" charset="-122"/>
                <a:cs typeface="Noto Sans S Chinese" charset="-122"/>
              </a:rPr>
              <a:t>温暖的毯子（爸爸）：请宝宝想一想妈妈每天是怎么陪着宝宝睡觉的，现在天气越来越冷了，我们的宝宝会把自己的小手放在爸爸妈妈的大手里，感受着爸爸妈妈给我们的温暖。</a:t>
            </a:r>
            <a:endParaRPr lang="zh-CN" altLang="en-US" dirty="0">
              <a:solidFill>
                <a:srgbClr val="6E251B"/>
              </a:solidFill>
              <a:latin typeface="微软雅黑" panose="020B0503020204020204" pitchFamily="34" charset="-122"/>
              <a:ea typeface="微软雅黑" panose="020B0503020204020204" pitchFamily="34" charset="-122"/>
              <a:cs typeface="Noto Sans S Chinese" charset="-122"/>
            </a:endParaRPr>
          </a:p>
        </p:txBody>
      </p:sp>
      <p:sp>
        <p:nvSpPr>
          <p:cNvPr id="3" name="矩形 2"/>
          <p:cNvSpPr/>
          <p:nvPr/>
        </p:nvSpPr>
        <p:spPr>
          <a:xfrm>
            <a:off x="7173178" y="4246563"/>
            <a:ext cx="4218722" cy="2169825"/>
          </a:xfrm>
          <a:prstGeom prst="rect">
            <a:avLst/>
          </a:prstGeom>
        </p:spPr>
        <p:txBody>
          <a:bodyPr wrap="square">
            <a:spAutoFit/>
          </a:bodyPr>
          <a:lstStyle/>
          <a:p>
            <a:pPr>
              <a:lnSpc>
                <a:spcPct val="150000"/>
              </a:lnSpc>
            </a:pPr>
            <a:r>
              <a:rPr lang="zh-CN" altLang="zh-CN" kern="100" dirty="0">
                <a:solidFill>
                  <a:srgbClr val="6E251B"/>
                </a:solidFill>
                <a:latin typeface="微软雅黑" panose="020B0503020204020204" pitchFamily="34" charset="-122"/>
                <a:ea typeface="微软雅黑" panose="020B0503020204020204" pitchFamily="34" charset="-122"/>
                <a:cs typeface="Noto Sans S Chinese" charset="-122"/>
              </a:rPr>
              <a:t>今天，我们要把角色互换了，请宝宝们用你的小手去给爸爸妈妈的大手暖一暖。让爸爸妈妈也感受到宝宝对父母的爱。每人发一个毯子，给爸爸妈妈盖上，并请宝宝说，爸爸妈妈我爱你！</a:t>
            </a:r>
            <a:r>
              <a:rPr lang="zh-CN" altLang="zh-CN" dirty="0">
                <a:solidFill>
                  <a:srgbClr val="6E251B"/>
                </a:solidFill>
                <a:latin typeface="微软雅黑" panose="020B0503020204020204" pitchFamily="34" charset="-122"/>
                <a:ea typeface="微软雅黑" panose="020B0503020204020204" pitchFamily="34" charset="-122"/>
                <a:cs typeface="Noto Sans S Chinese" charset="-122"/>
              </a:rPr>
              <a:t> </a:t>
            </a:r>
            <a:endParaRPr lang="zh-CN" altLang="en-US" dirty="0">
              <a:solidFill>
                <a:srgbClr val="6E251B"/>
              </a:solidFill>
              <a:latin typeface="微软雅黑" panose="020B0503020204020204" pitchFamily="34" charset="-122"/>
              <a:ea typeface="微软雅黑" panose="020B0503020204020204" pitchFamily="34" charset="-122"/>
              <a:cs typeface="Noto Sans S Chinese"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8178" y="1373120"/>
            <a:ext cx="4038600" cy="2680216"/>
          </a:xfrm>
          <a:prstGeom prst="roundRect">
            <a:avLst>
              <a:gd name="adj" fmla="val 6027"/>
            </a:avLst>
          </a:prstGeom>
          <a:effectLst>
            <a:outerShdw blurRad="50800" dist="76200" dir="18900000" algn="bl" rotWithShape="0">
              <a:prstClr val="black">
                <a:alpha val="15000"/>
              </a:prstClr>
            </a:outerShdw>
          </a:effectLst>
        </p:spPr>
      </p:pic>
      <p:pic>
        <p:nvPicPr>
          <p:cNvPr id="5" name="图片 4"/>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7173178" y="1370394"/>
            <a:ext cx="4038600" cy="2685670"/>
          </a:xfrm>
          <a:prstGeom prst="roundRect">
            <a:avLst>
              <a:gd name="adj" fmla="val 6027"/>
            </a:avLst>
          </a:prstGeom>
          <a:effectLst>
            <a:outerShdw blurRad="50800" dist="76200" dir="18900000" algn="bl" rotWithShape="0">
              <a:prstClr val="black">
                <a:alpha val="15000"/>
              </a:prstClr>
            </a:outerShdw>
          </a:effectLst>
        </p:spPr>
      </p:pic>
      <p:sp>
        <p:nvSpPr>
          <p:cNvPr id="6" name="文本框 5"/>
          <p:cNvSpPr txBox="1"/>
          <p:nvPr/>
        </p:nvSpPr>
        <p:spPr>
          <a:xfrm>
            <a:off x="1730829" y="381000"/>
            <a:ext cx="2646878" cy="584775"/>
          </a:xfrm>
          <a:prstGeom prst="rect">
            <a:avLst/>
          </a:prstGeom>
          <a:noFill/>
        </p:spPr>
        <p:txBody>
          <a:bodyPr wrap="none" rtlCol="0">
            <a:spAutoFit/>
          </a:bodyPr>
          <a:lstStyle/>
          <a:p>
            <a:r>
              <a:rPr kumimoji="1" lang="zh-CN" altLang="en-US" sz="3200" dirty="0">
                <a:solidFill>
                  <a:srgbClr val="953324"/>
                </a:solidFill>
                <a:latin typeface="微软雅黑" panose="020B0503020204020204" pitchFamily="34" charset="-122"/>
                <a:ea typeface="微软雅黑" panose="020B0503020204020204" pitchFamily="34" charset="-122"/>
                <a:cs typeface="Noto Sans S Chinese Medium" charset="-122"/>
              </a:rPr>
              <a:t>感恩父亲母亲</a:t>
            </a:r>
          </a:p>
        </p:txBody>
      </p:sp>
    </p:spTree>
    <p:extLst>
      <p:ext uri="{BB962C8B-B14F-4D97-AF65-F5344CB8AC3E}">
        <p14:creationId xmlns:p14="http://schemas.microsoft.com/office/powerpoint/2010/main" val="1382081019"/>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5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350"/>
                            </p:stCondLst>
                            <p:childTnLst>
                              <p:par>
                                <p:cTn id="16" presetID="2" presetClass="entr" presetSubtype="6" decel="5000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1000" fill="hold"/>
                                        <p:tgtEl>
                                          <p:spTgt spid="5"/>
                                        </p:tgtEl>
                                        <p:attrNameLst>
                                          <p:attrName>ppt_x</p:attrName>
                                        </p:attrNameLst>
                                      </p:cBhvr>
                                      <p:tavLst>
                                        <p:tav tm="0">
                                          <p:val>
                                            <p:strVal val="1+#ppt_w/2"/>
                                          </p:val>
                                        </p:tav>
                                        <p:tav tm="100000">
                                          <p:val>
                                            <p:strVal val="#ppt_x"/>
                                          </p:val>
                                        </p:tav>
                                      </p:tavLst>
                                    </p:anim>
                                    <p:anim calcmode="lin" valueType="num">
                                      <p:cBhvr additive="base">
                                        <p:cTn id="19" dur="1000" fill="hold"/>
                                        <p:tgtEl>
                                          <p:spTgt spid="5"/>
                                        </p:tgtEl>
                                        <p:attrNameLst>
                                          <p:attrName>ppt_y</p:attrName>
                                        </p:attrNameLst>
                                      </p:cBhvr>
                                      <p:tavLst>
                                        <p:tav tm="0">
                                          <p:val>
                                            <p:strVal val="1+#ppt_h/2"/>
                                          </p:val>
                                        </p:tav>
                                        <p:tav tm="100000">
                                          <p:val>
                                            <p:strVal val="#ppt_y"/>
                                          </p:val>
                                        </p:tav>
                                      </p:tavLst>
                                    </p:anim>
                                  </p:childTnLst>
                                </p:cTn>
                              </p:par>
                            </p:childTnLst>
                          </p:cTn>
                        </p:par>
                        <p:par>
                          <p:cTn id="20" fill="hold">
                            <p:stCondLst>
                              <p:cond delay="6350"/>
                            </p:stCondLst>
                            <p:childTnLst>
                              <p:par>
                                <p:cTn id="21" presetID="53" presetClass="entr" presetSubtype="16" fill="hold" grpId="0" nodeType="afterEffect">
                                  <p:stCondLst>
                                    <p:cond delay="0"/>
                                  </p:stCondLst>
                                  <p:iterate type="lt">
                                    <p:tmPct val="10000"/>
                                  </p:iterate>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1640830"/>
            <a:ext cx="4667250" cy="4667250"/>
          </a:xfrm>
          <a:prstGeom prst="rect">
            <a:avLst/>
          </a:prstGeom>
        </p:spPr>
      </p:pic>
      <p:pic>
        <p:nvPicPr>
          <p:cNvPr id="3" name="图片 2"/>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9207501" y="1807433"/>
            <a:ext cx="1814353" cy="1335817"/>
          </a:xfrm>
          <a:prstGeom prst="rect">
            <a:avLst/>
          </a:prstGeom>
        </p:spPr>
      </p:pic>
      <p:pic>
        <p:nvPicPr>
          <p:cNvPr id="4" name="图片 3"/>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5188823" y="4188683"/>
            <a:ext cx="1814353" cy="1335817"/>
          </a:xfrm>
          <a:prstGeom prst="rect">
            <a:avLst/>
          </a:prstGeom>
        </p:spPr>
      </p:pic>
      <p:sp>
        <p:nvSpPr>
          <p:cNvPr id="5" name="剪去单角的矩形 4"/>
          <p:cNvSpPr/>
          <p:nvPr/>
        </p:nvSpPr>
        <p:spPr>
          <a:xfrm>
            <a:off x="5163423" y="2019300"/>
            <a:ext cx="4018678" cy="1123950"/>
          </a:xfrm>
          <a:prstGeom prst="snip1Rect">
            <a:avLst/>
          </a:prstGeom>
          <a:solidFill>
            <a:srgbClr val="FF6E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剪去单角的矩形 5"/>
          <p:cNvSpPr/>
          <p:nvPr/>
        </p:nvSpPr>
        <p:spPr>
          <a:xfrm flipH="1">
            <a:off x="7003176" y="4400550"/>
            <a:ext cx="4018678" cy="1123950"/>
          </a:xfrm>
          <a:prstGeom prst="snip1Rect">
            <a:avLst/>
          </a:prstGeom>
          <a:solidFill>
            <a:srgbClr val="FF6E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5351303" y="2130480"/>
            <a:ext cx="3758327" cy="954107"/>
          </a:xfrm>
          <a:prstGeom prst="rect">
            <a:avLst/>
          </a:prstGeom>
          <a:noFill/>
        </p:spPr>
        <p:txBody>
          <a:bodyPr wrap="square" rtlCol="0">
            <a:spAutoFit/>
          </a:bodyPr>
          <a:lstStyle/>
          <a:p>
            <a:r>
              <a:rPr kumimoji="1" lang="zh-CN" altLang="en-US" sz="1400" dirty="0">
                <a:solidFill>
                  <a:schemeClr val="bg1"/>
                </a:solidFill>
                <a:latin typeface="微软雅黑" panose="020B0503020204020204" pitchFamily="34" charset="-122"/>
                <a:ea typeface="微软雅黑" panose="020B0503020204020204" pitchFamily="34" charset="-122"/>
                <a:cs typeface="Noto Sans S Chinese" charset="-122"/>
              </a:rPr>
              <a:t>单击这里输入文本，行距可设置为</a:t>
            </a:r>
            <a:r>
              <a:rPr kumimoji="1" lang="en-US" altLang="zh-CN" sz="1400" dirty="0">
                <a:solidFill>
                  <a:schemeClr val="bg1"/>
                </a:solidFill>
                <a:latin typeface="微软雅黑" panose="020B0503020204020204" pitchFamily="34" charset="-122"/>
                <a:ea typeface="微软雅黑" panose="020B0503020204020204" pitchFamily="34" charset="-122"/>
                <a:cs typeface="Noto Sans S Chinese" charset="-122"/>
              </a:rPr>
              <a:t>1.2</a:t>
            </a:r>
            <a:r>
              <a:rPr kumimoji="1" lang="zh-CN" altLang="en-US" sz="1400" dirty="0">
                <a:solidFill>
                  <a:schemeClr val="bg1"/>
                </a:solidFill>
                <a:latin typeface="微软雅黑" panose="020B0503020204020204" pitchFamily="34" charset="-122"/>
                <a:ea typeface="微软雅黑" panose="020B0503020204020204" pitchFamily="34" charset="-122"/>
                <a:cs typeface="Noto Sans S Chinese" charset="-122"/>
              </a:rPr>
              <a:t>单击这里输入文本，行距可设置为</a:t>
            </a:r>
            <a:r>
              <a:rPr kumimoji="1" lang="en-US" altLang="zh-CN" sz="1400" dirty="0">
                <a:solidFill>
                  <a:schemeClr val="bg1"/>
                </a:solidFill>
                <a:latin typeface="微软雅黑" panose="020B0503020204020204" pitchFamily="34" charset="-122"/>
                <a:ea typeface="微软雅黑" panose="020B0503020204020204" pitchFamily="34" charset="-122"/>
                <a:cs typeface="Noto Sans S Chinese" charset="-122"/>
              </a:rPr>
              <a:t>1.2</a:t>
            </a:r>
            <a:r>
              <a:rPr kumimoji="1" lang="zh-CN" altLang="en-US" sz="1400" dirty="0">
                <a:solidFill>
                  <a:schemeClr val="bg1"/>
                </a:solidFill>
                <a:latin typeface="微软雅黑" panose="020B0503020204020204" pitchFamily="34" charset="-122"/>
                <a:ea typeface="微软雅黑" panose="020B0503020204020204" pitchFamily="34" charset="-122"/>
                <a:cs typeface="Noto Sans S Chinese" charset="-122"/>
              </a:rPr>
              <a:t>单击这里输入文本，行距可设置为</a:t>
            </a:r>
            <a:r>
              <a:rPr kumimoji="1" lang="en-US" altLang="zh-CN" sz="1400" dirty="0">
                <a:solidFill>
                  <a:schemeClr val="bg1"/>
                </a:solidFill>
                <a:latin typeface="微软雅黑" panose="020B0503020204020204" pitchFamily="34" charset="-122"/>
                <a:ea typeface="微软雅黑" panose="020B0503020204020204" pitchFamily="34" charset="-122"/>
                <a:cs typeface="Noto Sans S Chinese" charset="-122"/>
              </a:rPr>
              <a:t>1.2</a:t>
            </a:r>
            <a:r>
              <a:rPr kumimoji="1" lang="zh-CN" altLang="en-US" sz="1400" dirty="0">
                <a:solidFill>
                  <a:schemeClr val="bg1"/>
                </a:solidFill>
                <a:latin typeface="微软雅黑" panose="020B0503020204020204" pitchFamily="34" charset="-122"/>
                <a:ea typeface="微软雅黑" panose="020B0503020204020204" pitchFamily="34" charset="-122"/>
                <a:cs typeface="Noto Sans S Chinese" charset="-122"/>
              </a:rPr>
              <a:t>单击这里输入文本，行距可设置为</a:t>
            </a:r>
            <a:r>
              <a:rPr kumimoji="1" lang="en-US" altLang="zh-CN" sz="1400" dirty="0">
                <a:solidFill>
                  <a:schemeClr val="bg1"/>
                </a:solidFill>
                <a:latin typeface="微软雅黑" panose="020B0503020204020204" pitchFamily="34" charset="-122"/>
                <a:ea typeface="微软雅黑" panose="020B0503020204020204" pitchFamily="34" charset="-122"/>
                <a:cs typeface="Noto Sans S Chinese" charset="-122"/>
              </a:rPr>
              <a:t>1.2</a:t>
            </a:r>
            <a:r>
              <a:rPr kumimoji="1" lang="zh-CN" altLang="en-US" sz="1400" dirty="0">
                <a:solidFill>
                  <a:schemeClr val="bg1"/>
                </a:solidFill>
                <a:latin typeface="微软雅黑" panose="020B0503020204020204" pitchFamily="34" charset="-122"/>
                <a:ea typeface="微软雅黑" panose="020B0503020204020204" pitchFamily="34" charset="-122"/>
                <a:cs typeface="Noto Sans S Chinese" charset="-122"/>
              </a:rPr>
              <a:t>单击这里输入文本，行距可</a:t>
            </a:r>
          </a:p>
        </p:txBody>
      </p:sp>
      <p:sp>
        <p:nvSpPr>
          <p:cNvPr id="8" name="文本框 7"/>
          <p:cNvSpPr txBox="1"/>
          <p:nvPr/>
        </p:nvSpPr>
        <p:spPr>
          <a:xfrm>
            <a:off x="7172762" y="4485471"/>
            <a:ext cx="3758327" cy="954107"/>
          </a:xfrm>
          <a:prstGeom prst="rect">
            <a:avLst/>
          </a:prstGeom>
          <a:noFill/>
        </p:spPr>
        <p:txBody>
          <a:bodyPr wrap="square" rtlCol="0">
            <a:spAutoFit/>
          </a:bodyPr>
          <a:lstStyle/>
          <a:p>
            <a:r>
              <a:rPr kumimoji="1" lang="zh-CN" altLang="en-US" sz="1400" dirty="0">
                <a:solidFill>
                  <a:schemeClr val="bg1"/>
                </a:solidFill>
                <a:latin typeface="微软雅黑" panose="020B0503020204020204" pitchFamily="34" charset="-122"/>
                <a:ea typeface="微软雅黑" panose="020B0503020204020204" pitchFamily="34" charset="-122"/>
                <a:cs typeface="Noto Sans S Chinese" charset="-122"/>
              </a:rPr>
              <a:t>单击这里输入文本，行距可设置为</a:t>
            </a:r>
            <a:r>
              <a:rPr kumimoji="1" lang="en-US" altLang="zh-CN" sz="1400" dirty="0">
                <a:solidFill>
                  <a:schemeClr val="bg1"/>
                </a:solidFill>
                <a:latin typeface="微软雅黑" panose="020B0503020204020204" pitchFamily="34" charset="-122"/>
                <a:ea typeface="微软雅黑" panose="020B0503020204020204" pitchFamily="34" charset="-122"/>
                <a:cs typeface="Noto Sans S Chinese" charset="-122"/>
              </a:rPr>
              <a:t>1.2</a:t>
            </a:r>
            <a:r>
              <a:rPr kumimoji="1" lang="zh-CN" altLang="en-US" sz="1400" dirty="0">
                <a:solidFill>
                  <a:schemeClr val="bg1"/>
                </a:solidFill>
                <a:latin typeface="微软雅黑" panose="020B0503020204020204" pitchFamily="34" charset="-122"/>
                <a:ea typeface="微软雅黑" panose="020B0503020204020204" pitchFamily="34" charset="-122"/>
                <a:cs typeface="Noto Sans S Chinese" charset="-122"/>
              </a:rPr>
              <a:t>单击这里输入文本，行距可设置为</a:t>
            </a:r>
            <a:r>
              <a:rPr kumimoji="1" lang="en-US" altLang="zh-CN" sz="1400" dirty="0">
                <a:solidFill>
                  <a:schemeClr val="bg1"/>
                </a:solidFill>
                <a:latin typeface="微软雅黑" panose="020B0503020204020204" pitchFamily="34" charset="-122"/>
                <a:ea typeface="微软雅黑" panose="020B0503020204020204" pitchFamily="34" charset="-122"/>
                <a:cs typeface="Noto Sans S Chinese" charset="-122"/>
              </a:rPr>
              <a:t>1.2</a:t>
            </a:r>
            <a:r>
              <a:rPr kumimoji="1" lang="zh-CN" altLang="en-US" sz="1400" dirty="0">
                <a:solidFill>
                  <a:schemeClr val="bg1"/>
                </a:solidFill>
                <a:latin typeface="微软雅黑" panose="020B0503020204020204" pitchFamily="34" charset="-122"/>
                <a:ea typeface="微软雅黑" panose="020B0503020204020204" pitchFamily="34" charset="-122"/>
                <a:cs typeface="Noto Sans S Chinese" charset="-122"/>
              </a:rPr>
              <a:t>单击这里输入文本，行距可设置为</a:t>
            </a:r>
            <a:r>
              <a:rPr kumimoji="1" lang="en-US" altLang="zh-CN" sz="1400" dirty="0">
                <a:solidFill>
                  <a:schemeClr val="bg1"/>
                </a:solidFill>
                <a:latin typeface="微软雅黑" panose="020B0503020204020204" pitchFamily="34" charset="-122"/>
                <a:ea typeface="微软雅黑" panose="020B0503020204020204" pitchFamily="34" charset="-122"/>
                <a:cs typeface="Noto Sans S Chinese" charset="-122"/>
              </a:rPr>
              <a:t>1.2</a:t>
            </a:r>
            <a:r>
              <a:rPr kumimoji="1" lang="zh-CN" altLang="en-US" sz="1400" dirty="0">
                <a:solidFill>
                  <a:schemeClr val="bg1"/>
                </a:solidFill>
                <a:latin typeface="微软雅黑" panose="020B0503020204020204" pitchFamily="34" charset="-122"/>
                <a:ea typeface="微软雅黑" panose="020B0503020204020204" pitchFamily="34" charset="-122"/>
                <a:cs typeface="Noto Sans S Chinese" charset="-122"/>
              </a:rPr>
              <a:t>单击这里输入文本，行距可设置为</a:t>
            </a:r>
            <a:r>
              <a:rPr kumimoji="1" lang="en-US" altLang="zh-CN" sz="1400" dirty="0">
                <a:solidFill>
                  <a:schemeClr val="bg1"/>
                </a:solidFill>
                <a:latin typeface="微软雅黑" panose="020B0503020204020204" pitchFamily="34" charset="-122"/>
                <a:ea typeface="微软雅黑" panose="020B0503020204020204" pitchFamily="34" charset="-122"/>
                <a:cs typeface="Noto Sans S Chinese" charset="-122"/>
              </a:rPr>
              <a:t>1.2</a:t>
            </a:r>
            <a:r>
              <a:rPr kumimoji="1" lang="zh-CN" altLang="en-US" sz="1400" dirty="0">
                <a:solidFill>
                  <a:schemeClr val="bg1"/>
                </a:solidFill>
                <a:latin typeface="微软雅黑" panose="020B0503020204020204" pitchFamily="34" charset="-122"/>
                <a:ea typeface="微软雅黑" panose="020B0503020204020204" pitchFamily="34" charset="-122"/>
                <a:cs typeface="Noto Sans S Chinese" charset="-122"/>
              </a:rPr>
              <a:t>单击这里输入文本，行距可</a:t>
            </a:r>
          </a:p>
        </p:txBody>
      </p:sp>
      <p:sp>
        <p:nvSpPr>
          <p:cNvPr id="9" name="文本框 8"/>
          <p:cNvSpPr txBox="1"/>
          <p:nvPr/>
        </p:nvSpPr>
        <p:spPr>
          <a:xfrm>
            <a:off x="1730829" y="381000"/>
            <a:ext cx="2646878" cy="584775"/>
          </a:xfrm>
          <a:prstGeom prst="rect">
            <a:avLst/>
          </a:prstGeom>
          <a:noFill/>
        </p:spPr>
        <p:txBody>
          <a:bodyPr wrap="none" rtlCol="0">
            <a:spAutoFit/>
          </a:bodyPr>
          <a:lstStyle/>
          <a:p>
            <a:r>
              <a:rPr kumimoji="1" lang="zh-CN" altLang="en-US" sz="3200" dirty="0">
                <a:solidFill>
                  <a:srgbClr val="953324"/>
                </a:solidFill>
                <a:latin typeface="微软雅黑" panose="020B0503020204020204" pitchFamily="34" charset="-122"/>
                <a:ea typeface="微软雅黑" panose="020B0503020204020204" pitchFamily="34" charset="-122"/>
                <a:cs typeface="Noto Sans S Chinese Medium" charset="-122"/>
              </a:rPr>
              <a:t>感恩节的来历</a:t>
            </a:r>
          </a:p>
        </p:txBody>
      </p:sp>
    </p:spTree>
    <p:extLst>
      <p:ext uri="{BB962C8B-B14F-4D97-AF65-F5344CB8AC3E}">
        <p14:creationId xmlns:p14="http://schemas.microsoft.com/office/powerpoint/2010/main" val="1452560381"/>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Scale>
                                      <p:cBhvr>
                                        <p:cTn id="12"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
                                        </p:tgtEl>
                                        <p:attrNameLst>
                                          <p:attrName>ppt_x</p:attrName>
                                          <p:attrName>ppt_y</p:attrName>
                                        </p:attrNameLst>
                                      </p:cBhvr>
                                    </p:animMotion>
                                    <p:animEffect transition="in" filter="fade">
                                      <p:cBhvr>
                                        <p:cTn id="14" dur="1000"/>
                                        <p:tgtEl>
                                          <p:spTgt spid="3"/>
                                        </p:tgtEl>
                                      </p:cBhvr>
                                    </p:animEffect>
                                  </p:childTnLst>
                                </p:cTn>
                              </p:par>
                              <p:par>
                                <p:cTn id="15" presetID="5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Scale>
                                      <p:cBhvr>
                                        <p:cTn id="1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4"/>
                                        </p:tgtEl>
                                        <p:attrNameLst>
                                          <p:attrName>ppt_x</p:attrName>
                                          <p:attrName>ppt_y</p:attrName>
                                        </p:attrNameLst>
                                      </p:cBhvr>
                                    </p:animMotion>
                                    <p:animEffect transition="in" filter="fade">
                                      <p:cBhvr>
                                        <p:cTn id="19" dur="1000"/>
                                        <p:tgtEl>
                                          <p:spTgt spid="4"/>
                                        </p:tgtEl>
                                      </p:cBhvr>
                                    </p:animEffect>
                                  </p:childTnLst>
                                </p:cTn>
                              </p:par>
                            </p:childTnLst>
                          </p:cTn>
                        </p:par>
                        <p:par>
                          <p:cTn id="20" fill="hold">
                            <p:stCondLst>
                              <p:cond delay="2000"/>
                            </p:stCondLst>
                            <p:childTnLst>
                              <p:par>
                                <p:cTn id="21" presetID="25"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6" dur="1000" fill="hold"/>
                                        <p:tgtEl>
                                          <p:spTgt spid="5"/>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5"/>
                                        </p:tgtEl>
                                      </p:cBhvr>
                                    </p:animEffect>
                                  </p:childTnLst>
                                </p:cTn>
                              </p:par>
                              <p:par>
                                <p:cTn id="31" presetID="25"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36" dur="1000" fill="hold"/>
                                        <p:tgtEl>
                                          <p:spTgt spid="6"/>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6"/>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1000"/>
                                        <p:tgtEl>
                                          <p:spTgt spid="7"/>
                                        </p:tgtEl>
                                        <p:attrNameLst>
                                          <p:attrName>ppt_y</p:attrName>
                                        </p:attrNameLst>
                                      </p:cBhvr>
                                      <p:tavLst>
                                        <p:tav tm="0">
                                          <p:val>
                                            <p:strVal val="#ppt_y+#ppt_h*1.125000"/>
                                          </p:val>
                                        </p:tav>
                                        <p:tav tm="100000">
                                          <p:val>
                                            <p:strVal val="#ppt_y"/>
                                          </p:val>
                                        </p:tav>
                                      </p:tavLst>
                                    </p:anim>
                                    <p:animEffect transition="in" filter="wipe(up)">
                                      <p:cBhvr>
                                        <p:cTn id="44" dur="1000"/>
                                        <p:tgtEl>
                                          <p:spTgt spid="7"/>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1000"/>
                                        <p:tgtEl>
                                          <p:spTgt spid="8"/>
                                        </p:tgtEl>
                                        <p:attrNameLst>
                                          <p:attrName>ppt_y</p:attrName>
                                        </p:attrNameLst>
                                      </p:cBhvr>
                                      <p:tavLst>
                                        <p:tav tm="0">
                                          <p:val>
                                            <p:strVal val="#ppt_y+#ppt_h*1.125000"/>
                                          </p:val>
                                        </p:tav>
                                        <p:tav tm="100000">
                                          <p:val>
                                            <p:strVal val="#ppt_y"/>
                                          </p:val>
                                        </p:tav>
                                      </p:tavLst>
                                    </p:anim>
                                    <p:animEffect transition="in" filter="wipe(up)">
                                      <p:cBhvr>
                                        <p:cTn id="4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 19"/>
          <p:cNvGrpSpPr/>
          <p:nvPr/>
        </p:nvGrpSpPr>
        <p:grpSpPr>
          <a:xfrm>
            <a:off x="865195" y="2442403"/>
            <a:ext cx="2152732" cy="2152873"/>
            <a:chOff x="865195" y="2442403"/>
            <a:chExt cx="2152732" cy="2152873"/>
          </a:xfrm>
        </p:grpSpPr>
        <p:sp>
          <p:nvSpPr>
            <p:cNvPr id="2" name="Freeform 86"/>
            <p:cNvSpPr>
              <a:spLocks noChangeArrowheads="1"/>
            </p:cNvSpPr>
            <p:nvPr/>
          </p:nvSpPr>
          <p:spPr bwMode="auto">
            <a:xfrm>
              <a:off x="865195" y="2442403"/>
              <a:ext cx="2152732" cy="2152873"/>
            </a:xfrm>
            <a:prstGeom prst="rect">
              <a:avLst/>
            </a:prstGeom>
            <a:solidFill>
              <a:srgbClr val="FF6E04"/>
            </a:solidFill>
            <a:ln>
              <a:noFill/>
            </a:ln>
            <a:effectLst/>
          </p:spPr>
          <p:txBody>
            <a:bodyPr wrap="none" lIns="68580" tIns="34290" rIns="68580" bIns="34290" anchor="ctr"/>
            <a:lstStyle/>
            <a:p>
              <a:endParaRPr lang="en-US" sz="7200" b="1" dirty="0">
                <a:cs typeface="+mn-ea"/>
                <a:sym typeface="+mn-lt"/>
              </a:endParaRPr>
            </a:p>
          </p:txBody>
        </p:sp>
        <p:sp>
          <p:nvSpPr>
            <p:cNvPr id="3" name="Rectangle 30"/>
            <p:cNvSpPr/>
            <p:nvPr/>
          </p:nvSpPr>
          <p:spPr bwMode="auto">
            <a:xfrm>
              <a:off x="1941519" y="3735373"/>
              <a:ext cx="80" cy="340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pPr algn="ctr"/>
              <a:endParaRPr lang="en-US" sz="1800" b="1" spc="225"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 name="Shape 2641"/>
            <p:cNvSpPr/>
            <p:nvPr/>
          </p:nvSpPr>
          <p:spPr>
            <a:xfrm>
              <a:off x="1565366" y="3065029"/>
              <a:ext cx="752391" cy="478792"/>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chemeClr val="bg1"/>
            </a:solidFill>
            <a:ln w="12700">
              <a:miter lim="400000"/>
            </a:ln>
          </p:spPr>
          <p:txBody>
            <a:bodyPr lIns="28568" tIns="28568" rIns="28568" bIns="28568" anchor="ctr"/>
            <a:lstStyle/>
            <a:p>
              <a:pPr defTabSz="342424">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cs typeface="+mn-ea"/>
                <a:sym typeface="+mn-lt"/>
              </a:endParaRPr>
            </a:p>
          </p:txBody>
        </p:sp>
      </p:grpSp>
      <p:sp>
        <p:nvSpPr>
          <p:cNvPr id="5" name="文本框 2"/>
          <p:cNvSpPr txBox="1"/>
          <p:nvPr/>
        </p:nvSpPr>
        <p:spPr>
          <a:xfrm>
            <a:off x="865195" y="4710289"/>
            <a:ext cx="2152732" cy="668003"/>
          </a:xfrm>
          <a:prstGeom prst="rect">
            <a:avLst/>
          </a:prstGeom>
          <a:noFill/>
          <a:ln w="9525">
            <a:noFill/>
          </a:ln>
        </p:spPr>
        <p:txBody>
          <a:bodyPr wrap="square" lIns="68580" tIns="34290" rIns="68580" bIns="34290">
            <a:spAutoFit/>
          </a:bodyPr>
          <a:lstStyle/>
          <a:p>
            <a:pPr algn="ctr">
              <a:lnSpc>
                <a:spcPct val="150000"/>
              </a:lnSpc>
            </a:pPr>
            <a:r>
              <a:rPr lang="en-US" altLang="en-US" sz="900" noProof="1">
                <a:solidFill>
                  <a:srgbClr val="FF6E04"/>
                </a:solidFill>
                <a:latin typeface="微软雅黑" panose="020B0503020204020204" pitchFamily="34" charset="-122"/>
                <a:ea typeface="微软雅黑" panose="020B0503020204020204" pitchFamily="34" charset="-122"/>
                <a:cs typeface="+mn-ea"/>
                <a:sym typeface="Arial" panose="020B0604020202020204" pitchFamily="34" charset="0"/>
              </a:rPr>
              <a:t>此处文字通过TXT文档或者QQ聊天窗口复制进入，无需调整格式，简单快捷，祝愿您汇报顺利！</a:t>
            </a:r>
            <a:endParaRPr lang="en-US" altLang="en-US" sz="900" noProof="1">
              <a:solidFill>
                <a:srgbClr val="FF6E04"/>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21" name="组 20"/>
          <p:cNvGrpSpPr/>
          <p:nvPr/>
        </p:nvGrpSpPr>
        <p:grpSpPr>
          <a:xfrm>
            <a:off x="3636482" y="2442403"/>
            <a:ext cx="2152732" cy="2152873"/>
            <a:chOff x="3636482" y="2442403"/>
            <a:chExt cx="2152732" cy="2152873"/>
          </a:xfrm>
        </p:grpSpPr>
        <p:sp>
          <p:nvSpPr>
            <p:cNvPr id="6" name="Freeform 86"/>
            <p:cNvSpPr>
              <a:spLocks noChangeArrowheads="1"/>
            </p:cNvSpPr>
            <p:nvPr/>
          </p:nvSpPr>
          <p:spPr bwMode="auto">
            <a:xfrm>
              <a:off x="3636482" y="2442403"/>
              <a:ext cx="2152732" cy="2152873"/>
            </a:xfrm>
            <a:prstGeom prst="rect">
              <a:avLst/>
            </a:prstGeom>
            <a:solidFill>
              <a:srgbClr val="96472C"/>
            </a:solidFill>
            <a:ln>
              <a:noFill/>
            </a:ln>
            <a:effectLst/>
          </p:spPr>
          <p:txBody>
            <a:bodyPr wrap="none" lIns="68580" tIns="34290" rIns="68580" bIns="34290" anchor="ctr"/>
            <a:lstStyle/>
            <a:p>
              <a:endParaRPr lang="en-US" sz="7200" b="1" dirty="0">
                <a:cs typeface="+mn-ea"/>
                <a:sym typeface="+mn-lt"/>
              </a:endParaRPr>
            </a:p>
          </p:txBody>
        </p:sp>
        <p:sp>
          <p:nvSpPr>
            <p:cNvPr id="7" name="Rectangle 31"/>
            <p:cNvSpPr/>
            <p:nvPr/>
          </p:nvSpPr>
          <p:spPr bwMode="auto">
            <a:xfrm>
              <a:off x="4708569" y="3735373"/>
              <a:ext cx="80" cy="340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pPr algn="ctr"/>
              <a:endParaRPr lang="en-US" altLang="zh-CN" sz="1800" b="1" spc="225"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8" name="Shape 2666"/>
            <p:cNvSpPr/>
            <p:nvPr/>
          </p:nvSpPr>
          <p:spPr>
            <a:xfrm>
              <a:off x="4336653" y="3111468"/>
              <a:ext cx="752391" cy="410396"/>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2" y="19800"/>
                    <a:pt x="982" y="18995"/>
                    <a:pt x="982" y="18000"/>
                  </a:cubicBezTo>
                  <a:lnTo>
                    <a:pt x="982" y="3600"/>
                  </a:lnTo>
                  <a:cubicBezTo>
                    <a:pt x="982" y="2607"/>
                    <a:pt x="1422"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964" y="18000"/>
                  </a:moveTo>
                  <a:lnTo>
                    <a:pt x="10800" y="18000"/>
                  </a:lnTo>
                  <a:lnTo>
                    <a:pt x="10800" y="3600"/>
                  </a:lnTo>
                  <a:lnTo>
                    <a:pt x="1964" y="3600"/>
                  </a:lnTo>
                  <a:cubicBezTo>
                    <a:pt x="1964" y="3600"/>
                    <a:pt x="1964" y="18000"/>
                    <a:pt x="1964" y="18000"/>
                  </a:cubicBezTo>
                  <a:close/>
                </a:path>
              </a:pathLst>
            </a:custGeom>
            <a:solidFill>
              <a:schemeClr val="bg1"/>
            </a:solidFill>
            <a:ln w="12700">
              <a:miter lim="400000"/>
            </a:ln>
          </p:spPr>
          <p:txBody>
            <a:bodyPr lIns="28568" tIns="28568" rIns="28568" bIns="28568" anchor="ctr"/>
            <a:lstStyle/>
            <a:p>
              <a:pPr defTabSz="342424">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cs typeface="+mn-ea"/>
                <a:sym typeface="+mn-lt"/>
              </a:endParaRPr>
            </a:p>
          </p:txBody>
        </p:sp>
      </p:grpSp>
      <p:sp>
        <p:nvSpPr>
          <p:cNvPr id="9" name="文本框 2"/>
          <p:cNvSpPr txBox="1"/>
          <p:nvPr/>
        </p:nvSpPr>
        <p:spPr>
          <a:xfrm>
            <a:off x="3632244" y="4710289"/>
            <a:ext cx="2152732" cy="668003"/>
          </a:xfrm>
          <a:prstGeom prst="rect">
            <a:avLst/>
          </a:prstGeom>
          <a:noFill/>
          <a:ln w="9525">
            <a:noFill/>
          </a:ln>
        </p:spPr>
        <p:txBody>
          <a:bodyPr wrap="square" lIns="68580" tIns="34290" rIns="68580" bIns="34290">
            <a:spAutoFit/>
          </a:bodyPr>
          <a:lstStyle/>
          <a:p>
            <a:pPr algn="ctr">
              <a:lnSpc>
                <a:spcPct val="150000"/>
              </a:lnSpc>
            </a:pPr>
            <a:r>
              <a:rPr lang="en-US" altLang="en-US" sz="900" noProof="1">
                <a:solidFill>
                  <a:srgbClr val="96472C"/>
                </a:solidFill>
                <a:latin typeface="微软雅黑" panose="020B0503020204020204" pitchFamily="34" charset="-122"/>
                <a:ea typeface="微软雅黑" panose="020B0503020204020204" pitchFamily="34" charset="-122"/>
                <a:cs typeface="+mn-ea"/>
                <a:sym typeface="Arial" panose="020B0604020202020204" pitchFamily="34" charset="0"/>
              </a:rPr>
              <a:t>此处文字通过TXT文档或者QQ聊天窗口复制进入，无需调整格式，简单快捷，祝愿您汇报顺利！</a:t>
            </a:r>
            <a:endParaRPr lang="en-US" altLang="en-US" sz="900" noProof="1">
              <a:solidFill>
                <a:srgbClr val="96472C"/>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22" name="组 21"/>
          <p:cNvGrpSpPr/>
          <p:nvPr/>
        </p:nvGrpSpPr>
        <p:grpSpPr>
          <a:xfrm>
            <a:off x="6407021" y="2442403"/>
            <a:ext cx="2152732" cy="2152873"/>
            <a:chOff x="6407021" y="2442403"/>
            <a:chExt cx="2152732" cy="2152873"/>
          </a:xfrm>
        </p:grpSpPr>
        <p:sp>
          <p:nvSpPr>
            <p:cNvPr id="10" name="Freeform 86"/>
            <p:cNvSpPr>
              <a:spLocks noChangeArrowheads="1"/>
            </p:cNvSpPr>
            <p:nvPr/>
          </p:nvSpPr>
          <p:spPr bwMode="auto">
            <a:xfrm>
              <a:off x="6407021" y="2442403"/>
              <a:ext cx="2152732" cy="2152873"/>
            </a:xfrm>
            <a:prstGeom prst="rect">
              <a:avLst/>
            </a:prstGeom>
            <a:solidFill>
              <a:srgbClr val="FF6E04"/>
            </a:solidFill>
            <a:ln>
              <a:noFill/>
            </a:ln>
            <a:effectLst/>
          </p:spPr>
          <p:txBody>
            <a:bodyPr wrap="none" lIns="68580" tIns="34290" rIns="68580" bIns="34290" anchor="ctr"/>
            <a:lstStyle/>
            <a:p>
              <a:endParaRPr lang="en-US" sz="7200" b="1" dirty="0">
                <a:cs typeface="+mn-ea"/>
                <a:sym typeface="+mn-lt"/>
              </a:endParaRPr>
            </a:p>
          </p:txBody>
        </p:sp>
        <p:sp>
          <p:nvSpPr>
            <p:cNvPr id="11" name="Rectangle 17"/>
            <p:cNvSpPr/>
            <p:nvPr/>
          </p:nvSpPr>
          <p:spPr bwMode="auto">
            <a:xfrm>
              <a:off x="7483347" y="3735373"/>
              <a:ext cx="80" cy="340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pPr algn="ctr"/>
              <a:endParaRPr lang="en-US" altLang="zh-CN" sz="1800" b="1" spc="225"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2" name="Shape 2781"/>
            <p:cNvSpPr/>
            <p:nvPr/>
          </p:nvSpPr>
          <p:spPr>
            <a:xfrm>
              <a:off x="7107193" y="2775579"/>
              <a:ext cx="752389" cy="752388"/>
            </a:xfrm>
            <a:custGeom>
              <a:avLst/>
              <a:gdLst/>
              <a:ahLst/>
              <a:cxnLst>
                <a:cxn ang="0">
                  <a:pos x="wd2" y="hd2"/>
                </a:cxn>
                <a:cxn ang="5400000">
                  <a:pos x="wd2" y="hd2"/>
                </a:cxn>
                <a:cxn ang="10800000">
                  <a:pos x="wd2" y="hd2"/>
                </a:cxn>
                <a:cxn ang="16200000">
                  <a:pos x="wd2" y="hd2"/>
                </a:cxn>
              </a:cxnLst>
              <a:rect l="0" t="0" r="r" b="b"/>
              <a:pathLst>
                <a:path w="21600" h="21600" extrusionOk="0">
                  <a:moveTo>
                    <a:pt x="5891" y="6873"/>
                  </a:moveTo>
                  <a:cubicBezTo>
                    <a:pt x="6162" y="6873"/>
                    <a:pt x="6382" y="6653"/>
                    <a:pt x="6382" y="6382"/>
                  </a:cubicBezTo>
                  <a:lnTo>
                    <a:pt x="6382" y="1473"/>
                  </a:lnTo>
                  <a:cubicBezTo>
                    <a:pt x="6382" y="1201"/>
                    <a:pt x="6162" y="982"/>
                    <a:pt x="5891" y="982"/>
                  </a:cubicBezTo>
                  <a:cubicBezTo>
                    <a:pt x="5620" y="982"/>
                    <a:pt x="5400" y="1201"/>
                    <a:pt x="5400" y="1473"/>
                  </a:cubicBezTo>
                  <a:lnTo>
                    <a:pt x="5400" y="6382"/>
                  </a:lnTo>
                  <a:cubicBezTo>
                    <a:pt x="5400" y="6653"/>
                    <a:pt x="5620" y="6873"/>
                    <a:pt x="5891" y="6873"/>
                  </a:cubicBezTo>
                  <a:moveTo>
                    <a:pt x="2945" y="5891"/>
                  </a:moveTo>
                  <a:cubicBezTo>
                    <a:pt x="3216" y="5891"/>
                    <a:pt x="3436" y="5671"/>
                    <a:pt x="3436" y="5400"/>
                  </a:cubicBezTo>
                  <a:lnTo>
                    <a:pt x="3436" y="2455"/>
                  </a:lnTo>
                  <a:cubicBezTo>
                    <a:pt x="3436" y="2183"/>
                    <a:pt x="3216" y="1964"/>
                    <a:pt x="2945" y="1964"/>
                  </a:cubicBezTo>
                  <a:cubicBezTo>
                    <a:pt x="2675" y="1964"/>
                    <a:pt x="2455" y="2183"/>
                    <a:pt x="2455" y="2455"/>
                  </a:cubicBezTo>
                  <a:lnTo>
                    <a:pt x="2455" y="5400"/>
                  </a:lnTo>
                  <a:cubicBezTo>
                    <a:pt x="2455" y="5671"/>
                    <a:pt x="2675" y="5891"/>
                    <a:pt x="2945" y="5891"/>
                  </a:cubicBezTo>
                  <a:moveTo>
                    <a:pt x="18655" y="15218"/>
                  </a:moveTo>
                  <a:lnTo>
                    <a:pt x="17648" y="15218"/>
                  </a:lnTo>
                  <a:cubicBezTo>
                    <a:pt x="17660" y="15056"/>
                    <a:pt x="17673" y="14893"/>
                    <a:pt x="17673" y="14727"/>
                  </a:cubicBezTo>
                  <a:lnTo>
                    <a:pt x="17673" y="11291"/>
                  </a:lnTo>
                  <a:lnTo>
                    <a:pt x="18655" y="11291"/>
                  </a:lnTo>
                  <a:cubicBezTo>
                    <a:pt x="19739" y="11291"/>
                    <a:pt x="20618" y="12170"/>
                    <a:pt x="20618" y="13255"/>
                  </a:cubicBezTo>
                  <a:cubicBezTo>
                    <a:pt x="20618" y="14339"/>
                    <a:pt x="19739" y="15218"/>
                    <a:pt x="18655" y="15218"/>
                  </a:cubicBezTo>
                  <a:moveTo>
                    <a:pt x="16691" y="14727"/>
                  </a:moveTo>
                  <a:cubicBezTo>
                    <a:pt x="16691" y="15802"/>
                    <a:pt x="16399" y="16805"/>
                    <a:pt x="15896" y="17673"/>
                  </a:cubicBezTo>
                  <a:lnTo>
                    <a:pt x="1777" y="17673"/>
                  </a:lnTo>
                  <a:cubicBezTo>
                    <a:pt x="1274" y="16805"/>
                    <a:pt x="982" y="15802"/>
                    <a:pt x="982" y="14727"/>
                  </a:cubicBezTo>
                  <a:lnTo>
                    <a:pt x="982" y="8836"/>
                  </a:lnTo>
                  <a:lnTo>
                    <a:pt x="16691" y="8836"/>
                  </a:lnTo>
                  <a:cubicBezTo>
                    <a:pt x="16691" y="8836"/>
                    <a:pt x="16691" y="14727"/>
                    <a:pt x="16691" y="14727"/>
                  </a:cubicBezTo>
                  <a:close/>
                  <a:moveTo>
                    <a:pt x="10800" y="20618"/>
                  </a:moveTo>
                  <a:lnTo>
                    <a:pt x="6873" y="20618"/>
                  </a:lnTo>
                  <a:cubicBezTo>
                    <a:pt x="5131" y="20618"/>
                    <a:pt x="3569" y="19857"/>
                    <a:pt x="2491" y="18655"/>
                  </a:cubicBezTo>
                  <a:lnTo>
                    <a:pt x="15182" y="18655"/>
                  </a:lnTo>
                  <a:cubicBezTo>
                    <a:pt x="14103" y="19857"/>
                    <a:pt x="12542" y="20618"/>
                    <a:pt x="10800" y="20618"/>
                  </a:cubicBezTo>
                  <a:moveTo>
                    <a:pt x="18655" y="10309"/>
                  </a:moveTo>
                  <a:lnTo>
                    <a:pt x="17673" y="10309"/>
                  </a:lnTo>
                  <a:lnTo>
                    <a:pt x="17673" y="8836"/>
                  </a:lnTo>
                  <a:cubicBezTo>
                    <a:pt x="17673" y="8295"/>
                    <a:pt x="17233" y="7855"/>
                    <a:pt x="16691" y="7855"/>
                  </a:cubicBezTo>
                  <a:lnTo>
                    <a:pt x="982" y="7855"/>
                  </a:lnTo>
                  <a:cubicBezTo>
                    <a:pt x="440" y="7855"/>
                    <a:pt x="0" y="8295"/>
                    <a:pt x="0" y="8836"/>
                  </a:cubicBezTo>
                  <a:lnTo>
                    <a:pt x="0" y="14727"/>
                  </a:lnTo>
                  <a:cubicBezTo>
                    <a:pt x="0" y="17232"/>
                    <a:pt x="1344" y="19417"/>
                    <a:pt x="3346" y="20618"/>
                  </a:cubicBezTo>
                  <a:lnTo>
                    <a:pt x="491" y="20618"/>
                  </a:lnTo>
                  <a:cubicBezTo>
                    <a:pt x="220" y="20618"/>
                    <a:pt x="0" y="20838"/>
                    <a:pt x="0" y="21109"/>
                  </a:cubicBezTo>
                  <a:cubicBezTo>
                    <a:pt x="0" y="21380"/>
                    <a:pt x="220" y="21600"/>
                    <a:pt x="491" y="21600"/>
                  </a:cubicBezTo>
                  <a:lnTo>
                    <a:pt x="17182" y="21600"/>
                  </a:lnTo>
                  <a:cubicBezTo>
                    <a:pt x="17453" y="21600"/>
                    <a:pt x="17673" y="21380"/>
                    <a:pt x="17673" y="21109"/>
                  </a:cubicBezTo>
                  <a:cubicBezTo>
                    <a:pt x="17673" y="20838"/>
                    <a:pt x="17453" y="20618"/>
                    <a:pt x="17182" y="20618"/>
                  </a:cubicBezTo>
                  <a:lnTo>
                    <a:pt x="14330" y="20618"/>
                  </a:lnTo>
                  <a:cubicBezTo>
                    <a:pt x="15925" y="19659"/>
                    <a:pt x="17101" y="18074"/>
                    <a:pt x="17511" y="16200"/>
                  </a:cubicBezTo>
                  <a:lnTo>
                    <a:pt x="18655" y="16200"/>
                  </a:lnTo>
                  <a:cubicBezTo>
                    <a:pt x="20281" y="16200"/>
                    <a:pt x="21600" y="14882"/>
                    <a:pt x="21600" y="13255"/>
                  </a:cubicBezTo>
                  <a:cubicBezTo>
                    <a:pt x="21600" y="11628"/>
                    <a:pt x="20281" y="10309"/>
                    <a:pt x="18655" y="10309"/>
                  </a:cubicBezTo>
                  <a:moveTo>
                    <a:pt x="11782" y="5891"/>
                  </a:moveTo>
                  <a:cubicBezTo>
                    <a:pt x="12053" y="5891"/>
                    <a:pt x="12273" y="5671"/>
                    <a:pt x="12273" y="5400"/>
                  </a:cubicBezTo>
                  <a:lnTo>
                    <a:pt x="12273" y="2455"/>
                  </a:lnTo>
                  <a:cubicBezTo>
                    <a:pt x="12273" y="2183"/>
                    <a:pt x="12053" y="1964"/>
                    <a:pt x="11782" y="1964"/>
                  </a:cubicBezTo>
                  <a:cubicBezTo>
                    <a:pt x="11511" y="1964"/>
                    <a:pt x="11291" y="2183"/>
                    <a:pt x="11291" y="2455"/>
                  </a:cubicBezTo>
                  <a:lnTo>
                    <a:pt x="11291" y="5400"/>
                  </a:lnTo>
                  <a:cubicBezTo>
                    <a:pt x="11291" y="5671"/>
                    <a:pt x="11511" y="5891"/>
                    <a:pt x="11782" y="5891"/>
                  </a:cubicBezTo>
                  <a:moveTo>
                    <a:pt x="14727" y="6873"/>
                  </a:moveTo>
                  <a:cubicBezTo>
                    <a:pt x="14998" y="6873"/>
                    <a:pt x="15218" y="6653"/>
                    <a:pt x="15218" y="6382"/>
                  </a:cubicBezTo>
                  <a:lnTo>
                    <a:pt x="15218" y="1473"/>
                  </a:lnTo>
                  <a:cubicBezTo>
                    <a:pt x="15218" y="1201"/>
                    <a:pt x="14998" y="982"/>
                    <a:pt x="14727" y="982"/>
                  </a:cubicBezTo>
                  <a:cubicBezTo>
                    <a:pt x="14456" y="982"/>
                    <a:pt x="14236" y="1201"/>
                    <a:pt x="14236" y="1473"/>
                  </a:cubicBezTo>
                  <a:lnTo>
                    <a:pt x="14236" y="6382"/>
                  </a:lnTo>
                  <a:cubicBezTo>
                    <a:pt x="14236" y="6653"/>
                    <a:pt x="14456" y="6873"/>
                    <a:pt x="14727" y="6873"/>
                  </a:cubicBezTo>
                  <a:moveTo>
                    <a:pt x="8836" y="5891"/>
                  </a:moveTo>
                  <a:cubicBezTo>
                    <a:pt x="9107" y="5891"/>
                    <a:pt x="9327" y="5671"/>
                    <a:pt x="9327" y="5400"/>
                  </a:cubicBezTo>
                  <a:lnTo>
                    <a:pt x="9327" y="491"/>
                  </a:lnTo>
                  <a:cubicBezTo>
                    <a:pt x="9327" y="220"/>
                    <a:pt x="9107" y="0"/>
                    <a:pt x="8836" y="0"/>
                  </a:cubicBezTo>
                  <a:cubicBezTo>
                    <a:pt x="8566" y="0"/>
                    <a:pt x="8345" y="220"/>
                    <a:pt x="8345" y="491"/>
                  </a:cubicBezTo>
                  <a:lnTo>
                    <a:pt x="8345" y="5400"/>
                  </a:lnTo>
                  <a:cubicBezTo>
                    <a:pt x="8345" y="5671"/>
                    <a:pt x="8566" y="5891"/>
                    <a:pt x="8836" y="5891"/>
                  </a:cubicBezTo>
                </a:path>
              </a:pathLst>
            </a:custGeom>
            <a:solidFill>
              <a:schemeClr val="bg1"/>
            </a:solidFill>
            <a:ln w="12700">
              <a:miter lim="400000"/>
            </a:ln>
          </p:spPr>
          <p:txBody>
            <a:bodyPr lIns="28568" tIns="28568" rIns="28568" bIns="28568" anchor="ctr"/>
            <a:lstStyle/>
            <a:p>
              <a:pPr defTabSz="342424">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cs typeface="+mn-ea"/>
                <a:sym typeface="+mn-lt"/>
              </a:endParaRPr>
            </a:p>
          </p:txBody>
        </p:sp>
      </p:grpSp>
      <p:sp>
        <p:nvSpPr>
          <p:cNvPr id="13" name="文本框 2"/>
          <p:cNvSpPr txBox="1"/>
          <p:nvPr/>
        </p:nvSpPr>
        <p:spPr>
          <a:xfrm>
            <a:off x="6403531" y="4710289"/>
            <a:ext cx="2152732" cy="668003"/>
          </a:xfrm>
          <a:prstGeom prst="rect">
            <a:avLst/>
          </a:prstGeom>
          <a:noFill/>
          <a:ln w="9525">
            <a:noFill/>
          </a:ln>
        </p:spPr>
        <p:txBody>
          <a:bodyPr wrap="square" lIns="68580" tIns="34290" rIns="68580" bIns="34290">
            <a:spAutoFit/>
          </a:bodyPr>
          <a:lstStyle/>
          <a:p>
            <a:pPr algn="ctr">
              <a:lnSpc>
                <a:spcPct val="150000"/>
              </a:lnSpc>
            </a:pPr>
            <a:r>
              <a:rPr lang="en-US" altLang="en-US" sz="900" noProof="1">
                <a:solidFill>
                  <a:srgbClr val="FF6E04"/>
                </a:solidFill>
                <a:latin typeface="微软雅黑" panose="020B0503020204020204" pitchFamily="34" charset="-122"/>
                <a:ea typeface="微软雅黑" panose="020B0503020204020204" pitchFamily="34" charset="-122"/>
                <a:cs typeface="+mn-ea"/>
                <a:sym typeface="Arial" panose="020B0604020202020204" pitchFamily="34" charset="0"/>
              </a:rPr>
              <a:t>此处文字通过TXT文档或者QQ聊天窗口复制进入，无需调整格式，简单快捷，祝愿您汇报顺利！</a:t>
            </a:r>
            <a:endParaRPr lang="en-US" altLang="en-US" sz="900" noProof="1">
              <a:solidFill>
                <a:srgbClr val="FF6E04"/>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23" name="组 22"/>
          <p:cNvGrpSpPr/>
          <p:nvPr/>
        </p:nvGrpSpPr>
        <p:grpSpPr>
          <a:xfrm>
            <a:off x="9174072" y="2442403"/>
            <a:ext cx="2152732" cy="2152873"/>
            <a:chOff x="9174072" y="2442403"/>
            <a:chExt cx="2152732" cy="2152873"/>
          </a:xfrm>
        </p:grpSpPr>
        <p:sp>
          <p:nvSpPr>
            <p:cNvPr id="14" name="Freeform 86"/>
            <p:cNvSpPr>
              <a:spLocks noChangeArrowheads="1"/>
            </p:cNvSpPr>
            <p:nvPr/>
          </p:nvSpPr>
          <p:spPr bwMode="auto">
            <a:xfrm>
              <a:off x="9174072" y="2442403"/>
              <a:ext cx="2152732" cy="2152873"/>
            </a:xfrm>
            <a:prstGeom prst="rect">
              <a:avLst/>
            </a:prstGeom>
            <a:solidFill>
              <a:srgbClr val="96472C"/>
            </a:solidFill>
            <a:ln>
              <a:noFill/>
            </a:ln>
            <a:effectLst/>
          </p:spPr>
          <p:txBody>
            <a:bodyPr wrap="none" lIns="68580" tIns="34290" rIns="68580" bIns="34290" anchor="ctr"/>
            <a:lstStyle/>
            <a:p>
              <a:endParaRPr lang="en-US" sz="7200" b="1" dirty="0">
                <a:cs typeface="+mn-ea"/>
                <a:sym typeface="+mn-lt"/>
              </a:endParaRPr>
            </a:p>
          </p:txBody>
        </p:sp>
        <p:sp>
          <p:nvSpPr>
            <p:cNvPr id="15" name="Rectangle 25"/>
            <p:cNvSpPr/>
            <p:nvPr/>
          </p:nvSpPr>
          <p:spPr bwMode="auto">
            <a:xfrm>
              <a:off x="10250397" y="3735373"/>
              <a:ext cx="80" cy="340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pPr algn="ctr"/>
              <a:endParaRPr lang="en-US" altLang="zh-CN" sz="1800" b="1" spc="225"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6" name="Shape 2774"/>
            <p:cNvSpPr/>
            <p:nvPr/>
          </p:nvSpPr>
          <p:spPr>
            <a:xfrm>
              <a:off x="9933672" y="2894803"/>
              <a:ext cx="633532" cy="633531"/>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chemeClr val="bg1"/>
            </a:solidFill>
            <a:ln w="12700">
              <a:miter lim="400000"/>
            </a:ln>
          </p:spPr>
          <p:txBody>
            <a:bodyPr lIns="28568" tIns="28568" rIns="28568" bIns="28568" anchor="ctr"/>
            <a:lstStyle/>
            <a:p>
              <a:pPr defTabSz="342424">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cs typeface="+mn-ea"/>
                <a:sym typeface="+mn-lt"/>
              </a:endParaRPr>
            </a:p>
          </p:txBody>
        </p:sp>
      </p:grpSp>
      <p:sp>
        <p:nvSpPr>
          <p:cNvPr id="17" name="文本框 2"/>
          <p:cNvSpPr txBox="1"/>
          <p:nvPr/>
        </p:nvSpPr>
        <p:spPr>
          <a:xfrm>
            <a:off x="9174070" y="4710289"/>
            <a:ext cx="2152732" cy="668003"/>
          </a:xfrm>
          <a:prstGeom prst="rect">
            <a:avLst/>
          </a:prstGeom>
          <a:noFill/>
          <a:ln w="9525">
            <a:noFill/>
          </a:ln>
        </p:spPr>
        <p:txBody>
          <a:bodyPr wrap="square" lIns="68580" tIns="34290" rIns="68580" bIns="34290">
            <a:spAutoFit/>
          </a:bodyPr>
          <a:lstStyle/>
          <a:p>
            <a:pPr algn="ctr">
              <a:lnSpc>
                <a:spcPct val="150000"/>
              </a:lnSpc>
            </a:pPr>
            <a:r>
              <a:rPr lang="en-US" altLang="en-US" sz="900" noProof="1">
                <a:solidFill>
                  <a:srgbClr val="96472C"/>
                </a:solidFill>
                <a:latin typeface="微软雅黑" panose="020B0503020204020204" pitchFamily="34" charset="-122"/>
                <a:ea typeface="微软雅黑" panose="020B0503020204020204" pitchFamily="34" charset="-122"/>
                <a:cs typeface="+mn-ea"/>
                <a:sym typeface="Arial" panose="020B0604020202020204" pitchFamily="34" charset="0"/>
              </a:rPr>
              <a:t>此处文字通过TXT文档或者QQ聊天窗口复制进入，无需调整格式，简单快捷，祝愿您汇报顺利！</a:t>
            </a:r>
            <a:endParaRPr lang="en-US" altLang="en-US" sz="900" noProof="1">
              <a:solidFill>
                <a:srgbClr val="96472C"/>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4" name="文本框 23"/>
          <p:cNvSpPr txBox="1"/>
          <p:nvPr/>
        </p:nvSpPr>
        <p:spPr>
          <a:xfrm>
            <a:off x="1730829" y="381000"/>
            <a:ext cx="2646878" cy="584775"/>
          </a:xfrm>
          <a:prstGeom prst="rect">
            <a:avLst/>
          </a:prstGeom>
          <a:noFill/>
        </p:spPr>
        <p:txBody>
          <a:bodyPr wrap="none" rtlCol="0">
            <a:spAutoFit/>
          </a:bodyPr>
          <a:lstStyle/>
          <a:p>
            <a:r>
              <a:rPr kumimoji="1" lang="zh-CN" altLang="en-US" sz="3200" dirty="0">
                <a:solidFill>
                  <a:srgbClr val="953324"/>
                </a:solidFill>
                <a:latin typeface="微软雅黑" panose="020B0503020204020204" pitchFamily="34" charset="-122"/>
                <a:ea typeface="微软雅黑" panose="020B0503020204020204" pitchFamily="34" charset="-122"/>
                <a:cs typeface="Noto Sans S Chinese Medium" charset="-122"/>
              </a:rPr>
              <a:t>感恩节的来历</a:t>
            </a:r>
          </a:p>
        </p:txBody>
      </p:sp>
    </p:spTree>
    <p:extLst>
      <p:ext uri="{BB962C8B-B14F-4D97-AF65-F5344CB8AC3E}">
        <p14:creationId xmlns:p14="http://schemas.microsoft.com/office/powerpoint/2010/main" val="588224371"/>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2000"/>
                                        <p:tgtEl>
                                          <p:spTgt spid="20"/>
                                        </p:tgtEl>
                                      </p:cBhvr>
                                    </p:animEffect>
                                    <p:anim calcmode="lin" valueType="num">
                                      <p:cBhvr>
                                        <p:cTn id="8" dur="2000" fill="hold"/>
                                        <p:tgtEl>
                                          <p:spTgt spid="20"/>
                                        </p:tgtEl>
                                        <p:attrNameLst>
                                          <p:attrName>ppt_w</p:attrName>
                                        </p:attrNameLst>
                                      </p:cBhvr>
                                      <p:tavLst>
                                        <p:tav tm="0" fmla="#ppt_w*sin(2.5*pi*$)">
                                          <p:val>
                                            <p:fltVal val="0"/>
                                          </p:val>
                                        </p:tav>
                                        <p:tav tm="100000">
                                          <p:val>
                                            <p:fltVal val="1"/>
                                          </p:val>
                                        </p:tav>
                                      </p:tavLst>
                                    </p:anim>
                                    <p:anim calcmode="lin" valueType="num">
                                      <p:cBhvr>
                                        <p:cTn id="9" dur="2000" fill="hold"/>
                                        <p:tgtEl>
                                          <p:spTgt spid="20"/>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20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2000"/>
                                        <p:tgtEl>
                                          <p:spTgt spid="21"/>
                                        </p:tgtEl>
                                      </p:cBhvr>
                                    </p:animEffect>
                                    <p:anim calcmode="lin" valueType="num">
                                      <p:cBhvr>
                                        <p:cTn id="13" dur="2000" fill="hold"/>
                                        <p:tgtEl>
                                          <p:spTgt spid="21"/>
                                        </p:tgtEl>
                                        <p:attrNameLst>
                                          <p:attrName>ppt_w</p:attrName>
                                        </p:attrNameLst>
                                      </p:cBhvr>
                                      <p:tavLst>
                                        <p:tav tm="0" fmla="#ppt_w*sin(2.5*pi*$)">
                                          <p:val>
                                            <p:fltVal val="0"/>
                                          </p:val>
                                        </p:tav>
                                        <p:tav tm="100000">
                                          <p:val>
                                            <p:fltVal val="1"/>
                                          </p:val>
                                        </p:tav>
                                      </p:tavLst>
                                    </p:anim>
                                    <p:anim calcmode="lin" valueType="num">
                                      <p:cBhvr>
                                        <p:cTn id="14" dur="2000" fill="hold"/>
                                        <p:tgtEl>
                                          <p:spTgt spid="21"/>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40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2000"/>
                                        <p:tgtEl>
                                          <p:spTgt spid="22"/>
                                        </p:tgtEl>
                                      </p:cBhvr>
                                    </p:animEffect>
                                    <p:anim calcmode="lin" valueType="num">
                                      <p:cBhvr>
                                        <p:cTn id="18" dur="2000" fill="hold"/>
                                        <p:tgtEl>
                                          <p:spTgt spid="22"/>
                                        </p:tgtEl>
                                        <p:attrNameLst>
                                          <p:attrName>ppt_w</p:attrName>
                                        </p:attrNameLst>
                                      </p:cBhvr>
                                      <p:tavLst>
                                        <p:tav tm="0" fmla="#ppt_w*sin(2.5*pi*$)">
                                          <p:val>
                                            <p:fltVal val="0"/>
                                          </p:val>
                                        </p:tav>
                                        <p:tav tm="100000">
                                          <p:val>
                                            <p:fltVal val="1"/>
                                          </p:val>
                                        </p:tav>
                                      </p:tavLst>
                                    </p:anim>
                                    <p:anim calcmode="lin" valueType="num">
                                      <p:cBhvr>
                                        <p:cTn id="19" dur="2000" fill="hold"/>
                                        <p:tgtEl>
                                          <p:spTgt spid="22"/>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60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2000"/>
                                        <p:tgtEl>
                                          <p:spTgt spid="23"/>
                                        </p:tgtEl>
                                      </p:cBhvr>
                                    </p:animEffect>
                                    <p:anim calcmode="lin" valueType="num">
                                      <p:cBhvr>
                                        <p:cTn id="23" dur="2000" fill="hold"/>
                                        <p:tgtEl>
                                          <p:spTgt spid="23"/>
                                        </p:tgtEl>
                                        <p:attrNameLst>
                                          <p:attrName>ppt_w</p:attrName>
                                        </p:attrNameLst>
                                      </p:cBhvr>
                                      <p:tavLst>
                                        <p:tav tm="0" fmla="#ppt_w*sin(2.5*pi*$)">
                                          <p:val>
                                            <p:fltVal val="0"/>
                                          </p:val>
                                        </p:tav>
                                        <p:tav tm="100000">
                                          <p:val>
                                            <p:fltVal val="1"/>
                                          </p:val>
                                        </p:tav>
                                      </p:tavLst>
                                    </p:anim>
                                    <p:anim calcmode="lin" valueType="num">
                                      <p:cBhvr>
                                        <p:cTn id="24" dur="2000" fill="hold"/>
                                        <p:tgtEl>
                                          <p:spTgt spid="23"/>
                                        </p:tgtEl>
                                        <p:attrNameLst>
                                          <p:attrName>ppt_h</p:attrName>
                                        </p:attrNameLst>
                                      </p:cBhvr>
                                      <p:tavLst>
                                        <p:tav tm="0">
                                          <p:val>
                                            <p:strVal val="#ppt_h"/>
                                          </p:val>
                                        </p:tav>
                                        <p:tav tm="100000">
                                          <p:val>
                                            <p:strVal val="#ppt_h"/>
                                          </p:val>
                                        </p:tav>
                                      </p:tavLst>
                                    </p:anim>
                                  </p:childTnLst>
                                </p:cTn>
                              </p:par>
                            </p:childTnLst>
                          </p:cTn>
                        </p:par>
                        <p:par>
                          <p:cTn id="25" fill="hold">
                            <p:stCondLst>
                              <p:cond delay="2600"/>
                            </p:stCondLst>
                            <p:childTnLst>
                              <p:par>
                                <p:cTn id="26" presetID="1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p:tgtEl>
                                          <p:spTgt spid="5"/>
                                        </p:tgtEl>
                                        <p:attrNameLst>
                                          <p:attrName>ppt_y</p:attrName>
                                        </p:attrNameLst>
                                      </p:cBhvr>
                                      <p:tavLst>
                                        <p:tav tm="0">
                                          <p:val>
                                            <p:strVal val="#ppt_y+#ppt_h*1.125000"/>
                                          </p:val>
                                        </p:tav>
                                        <p:tav tm="100000">
                                          <p:val>
                                            <p:strVal val="#ppt_y"/>
                                          </p:val>
                                        </p:tav>
                                      </p:tavLst>
                                    </p:anim>
                                    <p:animEffect transition="in" filter="wipe(up)">
                                      <p:cBhvr>
                                        <p:cTn id="29" dur="500"/>
                                        <p:tgtEl>
                                          <p:spTgt spid="5"/>
                                        </p:tgtEl>
                                      </p:cBhvr>
                                    </p:animEffect>
                                  </p:childTnLst>
                                </p:cTn>
                              </p:par>
                              <p:par>
                                <p:cTn id="30" presetID="12" presetClass="entr" presetSubtype="4"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p:tgtEl>
                                          <p:spTgt spid="9"/>
                                        </p:tgtEl>
                                        <p:attrNameLst>
                                          <p:attrName>ppt_y</p:attrName>
                                        </p:attrNameLst>
                                      </p:cBhvr>
                                      <p:tavLst>
                                        <p:tav tm="0">
                                          <p:val>
                                            <p:strVal val="#ppt_y+#ppt_h*1.125000"/>
                                          </p:val>
                                        </p:tav>
                                        <p:tav tm="100000">
                                          <p:val>
                                            <p:strVal val="#ppt_y"/>
                                          </p:val>
                                        </p:tav>
                                      </p:tavLst>
                                    </p:anim>
                                    <p:animEffect transition="in" filter="wipe(up)">
                                      <p:cBhvr>
                                        <p:cTn id="33" dur="500"/>
                                        <p:tgtEl>
                                          <p:spTgt spid="9"/>
                                        </p:tgtEl>
                                      </p:cBhvr>
                                    </p:animEffect>
                                  </p:childTnLst>
                                </p:cTn>
                              </p:par>
                              <p:par>
                                <p:cTn id="34" presetID="12" presetClass="entr" presetSubtype="4"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p:tgtEl>
                                          <p:spTgt spid="13"/>
                                        </p:tgtEl>
                                        <p:attrNameLst>
                                          <p:attrName>ppt_y</p:attrName>
                                        </p:attrNameLst>
                                      </p:cBhvr>
                                      <p:tavLst>
                                        <p:tav tm="0">
                                          <p:val>
                                            <p:strVal val="#ppt_y+#ppt_h*1.125000"/>
                                          </p:val>
                                        </p:tav>
                                        <p:tav tm="100000">
                                          <p:val>
                                            <p:strVal val="#ppt_y"/>
                                          </p:val>
                                        </p:tav>
                                      </p:tavLst>
                                    </p:anim>
                                    <p:animEffect transition="in" filter="wipe(up)">
                                      <p:cBhvr>
                                        <p:cTn id="37" dur="500"/>
                                        <p:tgtEl>
                                          <p:spTgt spid="13"/>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p:tgtEl>
                                          <p:spTgt spid="17"/>
                                        </p:tgtEl>
                                        <p:attrNameLst>
                                          <p:attrName>ppt_y</p:attrName>
                                        </p:attrNameLst>
                                      </p:cBhvr>
                                      <p:tavLst>
                                        <p:tav tm="0">
                                          <p:val>
                                            <p:strVal val="#ppt_y+#ppt_h*1.125000"/>
                                          </p:val>
                                        </p:tav>
                                        <p:tav tm="100000">
                                          <p:val>
                                            <p:strVal val="#ppt_y"/>
                                          </p:val>
                                        </p:tav>
                                      </p:tavLst>
                                    </p:anim>
                                    <p:animEffect transition="in" filter="wipe(up)">
                                      <p:cBhvr>
                                        <p:cTn id="4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3" grpId="0"/>
      <p:bldP spid="1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124</TotalTime>
  <Words>1756</Words>
  <Application>Microsoft Office PowerPoint</Application>
  <PresentationFormat>宽屏</PresentationFormat>
  <Paragraphs>99</Paragraphs>
  <Slides>22</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22</vt:i4>
      </vt:variant>
    </vt:vector>
  </HeadingPairs>
  <TitlesOfParts>
    <vt:vector size="36" baseType="lpstr">
      <vt:lpstr>Gill Sans</vt:lpstr>
      <vt:lpstr>Meiryo</vt:lpstr>
      <vt:lpstr>Noto Sans S Chinese</vt:lpstr>
      <vt:lpstr>Noto Sans S Chinese Medium</vt:lpstr>
      <vt:lpstr>Source Sans Pro</vt:lpstr>
      <vt:lpstr>DengXian</vt:lpstr>
      <vt:lpstr>DengXian Light</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58</cp:revision>
  <dcterms:created xsi:type="dcterms:W3CDTF">2017-11-13T19:48:43Z</dcterms:created>
  <dcterms:modified xsi:type="dcterms:W3CDTF">2018-07-03T03:43:45Z</dcterms:modified>
</cp:coreProperties>
</file>