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3" r:id="rId1"/>
    <p:sldMasterId id="2147483731" r:id="rId2"/>
  </p:sldMasterIdLst>
  <p:notesMasterIdLst>
    <p:notesMasterId r:id="rId23"/>
  </p:notesMasterIdLst>
  <p:handoutMasterIdLst>
    <p:handoutMasterId r:id="rId24"/>
  </p:handoutMasterIdLst>
  <p:sldIdLst>
    <p:sldId id="470" r:id="rId3"/>
    <p:sldId id="492" r:id="rId4"/>
    <p:sldId id="493" r:id="rId5"/>
    <p:sldId id="473" r:id="rId6"/>
    <p:sldId id="474" r:id="rId7"/>
    <p:sldId id="475" r:id="rId8"/>
    <p:sldId id="476" r:id="rId9"/>
    <p:sldId id="477" r:id="rId10"/>
    <p:sldId id="478" r:id="rId11"/>
    <p:sldId id="494" r:id="rId12"/>
    <p:sldId id="480" r:id="rId13"/>
    <p:sldId id="481" r:id="rId14"/>
    <p:sldId id="482" r:id="rId15"/>
    <p:sldId id="495" r:id="rId16"/>
    <p:sldId id="484" r:id="rId17"/>
    <p:sldId id="504" r:id="rId18"/>
    <p:sldId id="505" r:id="rId19"/>
    <p:sldId id="490" r:id="rId20"/>
    <p:sldId id="506" r:id="rId21"/>
    <p:sldId id="507" r:id="rId22"/>
  </p:sldIdLst>
  <p:sldSz cx="9144000" cy="5143500" type="screen16x9"/>
  <p:notesSz cx="6858000" cy="9144000"/>
  <p:custDataLst>
    <p:tags r:id="rId25"/>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CF3"/>
    <a:srgbClr val="FFFAEB"/>
    <a:srgbClr val="1EB6FF"/>
    <a:srgbClr val="6150DD"/>
    <a:srgbClr val="D59A54"/>
    <a:srgbClr val="146B80"/>
    <a:srgbClr val="F6EFE5"/>
    <a:srgbClr val="9A6B34"/>
    <a:srgbClr val="1D5940"/>
    <a:srgbClr val="F5EFD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5" autoAdjust="0"/>
    <p:restoredTop sz="96314" autoAdjust="0"/>
  </p:normalViewPr>
  <p:slideViewPr>
    <p:cSldViewPr>
      <p:cViewPr varScale="1">
        <p:scale>
          <a:sx n="143" d="100"/>
          <a:sy n="143" d="100"/>
        </p:scale>
        <p:origin x="684" y="120"/>
      </p:cViewPr>
      <p:guideLst>
        <p:guide orient="horz" pos="1620"/>
        <p:guide pos="2880"/>
      </p:guideLst>
    </p:cSldViewPr>
  </p:slideViewPr>
  <p:outlineViewPr>
    <p:cViewPr>
      <p:scale>
        <a:sx n="33" d="100"/>
        <a:sy n="33" d="100"/>
      </p:scale>
      <p:origin x="0" y="-1110"/>
    </p:cViewPr>
  </p:outlineViewPr>
  <p:notesTextViewPr>
    <p:cViewPr>
      <p:scale>
        <a:sx n="100" d="100"/>
        <a:sy n="100" d="100"/>
      </p:scale>
      <p:origin x="0" y="0"/>
    </p:cViewPr>
  </p:notesTextViewPr>
  <p:sorterViewPr>
    <p:cViewPr>
      <p:scale>
        <a:sx n="125" d="100"/>
        <a:sy n="125" d="100"/>
      </p:scale>
      <p:origin x="0" y="0"/>
    </p:cViewPr>
  </p:sorterViewPr>
  <p:notesViewPr>
    <p:cSldViewPr>
      <p:cViewPr varScale="1">
        <p:scale>
          <a:sx n="88" d="100"/>
          <a:sy n="88" d="100"/>
        </p:scale>
        <p:origin x="382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gs" Target="tags/tag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2D41492-ACEC-4829-8B5A-58E59E36D310}" type="datetimeFigureOut">
              <a:rPr lang="zh-CN" altLang="en-US" smtClean="0"/>
              <a:t>2021/10/1</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4CF2FDA-5F83-4CD9-970E-EA3C3B875A66}" type="slidenum">
              <a:rPr lang="zh-CN" altLang="en-US" smtClean="0"/>
              <a:t>‹#›</a:t>
            </a:fld>
            <a:endParaRPr lang="zh-CN" altLang="en-US"/>
          </a:p>
        </p:txBody>
      </p:sp>
    </p:spTree>
    <p:extLst>
      <p:ext uri="{BB962C8B-B14F-4D97-AF65-F5344CB8AC3E}">
        <p14:creationId xmlns:p14="http://schemas.microsoft.com/office/powerpoint/2010/main" val="42886453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AADD754-F49E-4351-AAFE-19D83F43501C}" type="datetimeFigureOut">
              <a:rPr lang="en-US" smtClean="0"/>
              <a:pPr/>
              <a:t>10/1/2021</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78F6036-E835-44CB-A25A-34C755DFD5D4}" type="slidenum">
              <a:rPr lang="en-US" smtClean="0"/>
              <a:pPr/>
              <a:t>‹#›</a:t>
            </a:fld>
            <a:endParaRPr lang="en-US"/>
          </a:p>
        </p:txBody>
      </p:sp>
    </p:spTree>
    <p:extLst>
      <p:ext uri="{BB962C8B-B14F-4D97-AF65-F5344CB8AC3E}">
        <p14:creationId xmlns:p14="http://schemas.microsoft.com/office/powerpoint/2010/main" val="36141334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B78F6036-E835-44CB-A25A-34C755DFD5D4}" type="slidenum">
              <a:rPr lang="en-US" smtClean="0"/>
              <a:pPr/>
              <a:t>10</a:t>
            </a:fld>
            <a:endParaRPr lang="en-US"/>
          </a:p>
        </p:txBody>
      </p:sp>
    </p:spTree>
    <p:extLst>
      <p:ext uri="{BB962C8B-B14F-4D97-AF65-F5344CB8AC3E}">
        <p14:creationId xmlns:p14="http://schemas.microsoft.com/office/powerpoint/2010/main" val="516433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20</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9222238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自定义版式">
    <p:bg>
      <p:bgPr>
        <a:solidFill>
          <a:srgbClr val="FFFCF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6592599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fallOver"/>
      </p:transition>
    </mc:Choice>
    <mc:Fallback xmlns="">
      <p:transition spd="slow" advTm="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2021/10/1</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936042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2021/10/1</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440646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2021/10/1</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811181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6831176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077407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582683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166248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4_节标题">
    <p:bg>
      <p:bgPr>
        <a:solidFill>
          <a:srgbClr val="FFFCF3"/>
        </a:solidFill>
        <a:effectLst/>
      </p:bgPr>
    </p:bg>
    <p:spTree>
      <p:nvGrpSpPr>
        <p:cNvPr id="1" name=""/>
        <p:cNvGrpSpPr/>
        <p:nvPr/>
      </p:nvGrpSpPr>
      <p:grpSpPr>
        <a:xfrm>
          <a:off x="0" y="0"/>
          <a:ext cx="0" cy="0"/>
          <a:chOff x="0" y="0"/>
          <a:chExt cx="0" cy="0"/>
        </a:xfrm>
      </p:grpSpPr>
      <p:sp>
        <p:nvSpPr>
          <p:cNvPr id="7" name="文本框 6"/>
          <p:cNvSpPr txBox="1"/>
          <p:nvPr userDrawn="1"/>
        </p:nvSpPr>
        <p:spPr>
          <a:xfrm>
            <a:off x="510296" y="296024"/>
            <a:ext cx="1699504" cy="352404"/>
          </a:xfrm>
          <a:prstGeom prst="rect">
            <a:avLst/>
          </a:prstGeom>
          <a:noFill/>
        </p:spPr>
        <p:txBody>
          <a:bodyPr wrap="none" rtlCol="0">
            <a:spAutoFit/>
          </a:bodyPr>
          <a:lstStyle/>
          <a:p>
            <a:r>
              <a:rPr lang="zh-CN" altLang="en-US" sz="1690" dirty="0" smtClean="0">
                <a:solidFill>
                  <a:schemeClr val="accent1"/>
                </a:solidFill>
              </a:rPr>
              <a:t>烈士纪念日由来</a:t>
            </a:r>
          </a:p>
        </p:txBody>
      </p:sp>
      <p:sp>
        <p:nvSpPr>
          <p:cNvPr id="2" name="五角星 1"/>
          <p:cNvSpPr/>
          <p:nvPr userDrawn="1"/>
        </p:nvSpPr>
        <p:spPr>
          <a:xfrm>
            <a:off x="301388" y="310580"/>
            <a:ext cx="279970" cy="279970"/>
          </a:xfrm>
          <a:prstGeom prst="star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41992786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fallOver"/>
      </p:transition>
    </mc:Choice>
    <mc:Fallback xmlns="">
      <p:transition spd="slow" advTm="0">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5_节标题">
    <p:bg>
      <p:bgPr>
        <a:solidFill>
          <a:srgbClr val="FFFCF3"/>
        </a:solidFill>
        <a:effectLst/>
      </p:bgPr>
    </p:bg>
    <p:spTree>
      <p:nvGrpSpPr>
        <p:cNvPr id="1" name=""/>
        <p:cNvGrpSpPr/>
        <p:nvPr/>
      </p:nvGrpSpPr>
      <p:grpSpPr>
        <a:xfrm>
          <a:off x="0" y="0"/>
          <a:ext cx="0" cy="0"/>
          <a:chOff x="0" y="0"/>
          <a:chExt cx="0" cy="0"/>
        </a:xfrm>
      </p:grpSpPr>
      <p:sp>
        <p:nvSpPr>
          <p:cNvPr id="7" name="文本框 6"/>
          <p:cNvSpPr txBox="1"/>
          <p:nvPr userDrawn="1"/>
        </p:nvSpPr>
        <p:spPr>
          <a:xfrm>
            <a:off x="510296" y="296024"/>
            <a:ext cx="1915909" cy="352404"/>
          </a:xfrm>
          <a:prstGeom prst="rect">
            <a:avLst/>
          </a:prstGeom>
          <a:noFill/>
        </p:spPr>
        <p:txBody>
          <a:bodyPr wrap="none" rtlCol="0">
            <a:spAutoFit/>
          </a:bodyPr>
          <a:lstStyle/>
          <a:p>
            <a:r>
              <a:rPr lang="zh-CN" altLang="en-US" sz="1690" dirty="0" smtClean="0">
                <a:solidFill>
                  <a:schemeClr val="accent1"/>
                </a:solidFill>
              </a:rPr>
              <a:t>缅怀纪念中国烈士</a:t>
            </a:r>
          </a:p>
        </p:txBody>
      </p:sp>
      <p:sp>
        <p:nvSpPr>
          <p:cNvPr id="2" name="五角星 1"/>
          <p:cNvSpPr/>
          <p:nvPr userDrawn="1"/>
        </p:nvSpPr>
        <p:spPr>
          <a:xfrm>
            <a:off x="301388" y="310580"/>
            <a:ext cx="279970" cy="279970"/>
          </a:xfrm>
          <a:prstGeom prst="star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13161021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fallOver"/>
      </p:transition>
    </mc:Choice>
    <mc:Fallback xmlns="">
      <p:transition spd="slow" advTm="0">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6_节标题">
    <p:bg>
      <p:bgPr>
        <a:solidFill>
          <a:srgbClr val="FFFCF3"/>
        </a:solidFill>
        <a:effectLst/>
      </p:bgPr>
    </p:bg>
    <p:spTree>
      <p:nvGrpSpPr>
        <p:cNvPr id="1" name=""/>
        <p:cNvGrpSpPr/>
        <p:nvPr/>
      </p:nvGrpSpPr>
      <p:grpSpPr>
        <a:xfrm>
          <a:off x="0" y="0"/>
          <a:ext cx="0" cy="0"/>
          <a:chOff x="0" y="0"/>
          <a:chExt cx="0" cy="0"/>
        </a:xfrm>
      </p:grpSpPr>
      <p:sp>
        <p:nvSpPr>
          <p:cNvPr id="7" name="文本框 6"/>
          <p:cNvSpPr txBox="1"/>
          <p:nvPr userDrawn="1"/>
        </p:nvSpPr>
        <p:spPr>
          <a:xfrm>
            <a:off x="510296" y="296024"/>
            <a:ext cx="1483098" cy="352404"/>
          </a:xfrm>
          <a:prstGeom prst="rect">
            <a:avLst/>
          </a:prstGeom>
          <a:noFill/>
        </p:spPr>
        <p:txBody>
          <a:bodyPr wrap="none" rtlCol="0">
            <a:spAutoFit/>
          </a:bodyPr>
          <a:lstStyle/>
          <a:p>
            <a:r>
              <a:rPr lang="zh-CN" altLang="en-US" sz="1690" dirty="0" smtClean="0">
                <a:solidFill>
                  <a:schemeClr val="accent1"/>
                </a:solidFill>
              </a:rPr>
              <a:t>向英雄们致敬</a:t>
            </a:r>
          </a:p>
        </p:txBody>
      </p:sp>
      <p:sp>
        <p:nvSpPr>
          <p:cNvPr id="2" name="五角星 1"/>
          <p:cNvSpPr/>
          <p:nvPr userDrawn="1"/>
        </p:nvSpPr>
        <p:spPr>
          <a:xfrm>
            <a:off x="301388" y="310580"/>
            <a:ext cx="279970" cy="279970"/>
          </a:xfrm>
          <a:prstGeom prst="star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64655193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fallOver"/>
      </p:transition>
    </mc:Choice>
    <mc:Fallback xmlns="">
      <p:transition spd="slow" advTm="0">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84959A3-A541-421B-9CD7-0C923F5DC50B}"/>
              </a:ext>
            </a:extLst>
          </p:cNvPr>
          <p:cNvSpPr>
            <a:spLocks noGrp="1"/>
          </p:cNvSpPr>
          <p:nvPr>
            <p:ph type="title"/>
          </p:nvPr>
        </p:nvSpPr>
        <p:spPr>
          <a:xfrm>
            <a:off x="628650" y="273844"/>
            <a:ext cx="7886700" cy="994172"/>
          </a:xfrm>
          <a:prstGeom prst="rect">
            <a:avLst/>
          </a:prstGeom>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76FE6C62-2345-4AFC-A9B4-B80648B88A20}"/>
              </a:ext>
            </a:extLst>
          </p:cNvPr>
          <p:cNvSpPr>
            <a:spLocks noGrp="1"/>
          </p:cNvSpPr>
          <p:nvPr>
            <p:ph idx="1"/>
          </p:nvPr>
        </p:nvSpPr>
        <p:spPr>
          <a:xfrm>
            <a:off x="628650" y="1369219"/>
            <a:ext cx="7886700" cy="3263504"/>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2FA61041-19B0-4309-B12C-8124D74B5C67}"/>
              </a:ext>
            </a:extLst>
          </p:cNvPr>
          <p:cNvSpPr>
            <a:spLocks noGrp="1"/>
          </p:cNvSpPr>
          <p:nvPr>
            <p:ph type="dt" sz="half" idx="10"/>
          </p:nvPr>
        </p:nvSpPr>
        <p:spPr>
          <a:xfrm>
            <a:off x="628650" y="4767263"/>
            <a:ext cx="2057400" cy="273844"/>
          </a:xfrm>
          <a:prstGeom prst="rect">
            <a:avLst/>
          </a:prstGeom>
        </p:spPr>
        <p:txBody>
          <a:bodyPr/>
          <a:lstStyle/>
          <a:p>
            <a:fld id="{66177337-1161-4CB2-8B69-3E24C9ADD514}" type="datetimeFigureOut">
              <a:rPr lang="zh-CN" altLang="en-US" smtClean="0"/>
              <a:t>2021/10/1</a:t>
            </a:fld>
            <a:endParaRPr lang="zh-CN" altLang="en-US"/>
          </a:p>
        </p:txBody>
      </p:sp>
      <p:sp>
        <p:nvSpPr>
          <p:cNvPr id="5" name="页脚占位符 4">
            <a:extLst>
              <a:ext uri="{FF2B5EF4-FFF2-40B4-BE49-F238E27FC236}">
                <a16:creationId xmlns:a16="http://schemas.microsoft.com/office/drawing/2014/main" xmlns="" id="{F5E58FA1-8289-4B63-94AF-DF8065BB97EC}"/>
              </a:ext>
            </a:extLst>
          </p:cNvPr>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灯片编号占位符 5">
            <a:extLst>
              <a:ext uri="{FF2B5EF4-FFF2-40B4-BE49-F238E27FC236}">
                <a16:creationId xmlns:a16="http://schemas.microsoft.com/office/drawing/2014/main" xmlns="" id="{FF26FE73-8E88-4C1F-A28F-B1B51E3AF8C2}"/>
              </a:ext>
            </a:extLst>
          </p:cNvPr>
          <p:cNvSpPr>
            <a:spLocks noGrp="1"/>
          </p:cNvSpPr>
          <p:nvPr>
            <p:ph type="sldNum" sz="quarter" idx="12"/>
          </p:nvPr>
        </p:nvSpPr>
        <p:spPr>
          <a:xfrm>
            <a:off x="6457950" y="4767263"/>
            <a:ext cx="2057400" cy="273844"/>
          </a:xfrm>
          <a:prstGeom prst="rect">
            <a:avLst/>
          </a:prstGeom>
        </p:spPr>
        <p:txBody>
          <a:bodyPr/>
          <a:lstStyle/>
          <a:p>
            <a:fld id="{2EED884B-F155-42E3-9801-487CD0C3BEE5}" type="slidenum">
              <a:rPr lang="zh-CN" altLang="en-US" smtClean="0"/>
              <a:t>‹#›</a:t>
            </a:fld>
            <a:endParaRPr lang="zh-CN" altLang="en-US"/>
          </a:p>
        </p:txBody>
      </p:sp>
    </p:spTree>
    <p:extLst>
      <p:ext uri="{BB962C8B-B14F-4D97-AF65-F5344CB8AC3E}">
        <p14:creationId xmlns:p14="http://schemas.microsoft.com/office/powerpoint/2010/main" val="125971236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fallOver"/>
      </p:transition>
    </mc:Choice>
    <mc:Fallback xmlns="">
      <p:transition spd="slow"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481518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854835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878038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6596780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0CEB1B6A-AEF1-4ACD-BD61-958570690F55}" type="datetimeFigureOut">
              <a:rPr lang="zh-CN" altLang="en-US" smtClean="0"/>
              <a:t>2021/10/1</a:t>
            </a:fld>
            <a:endParaRPr lang="zh-CN" altLang="en-US"/>
          </a:p>
        </p:txBody>
      </p:sp>
      <p:sp>
        <p:nvSpPr>
          <p:cNvPr id="5" name="页脚占位符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BB6CB991-6BD3-42F2-8A94-1903E9425430}" type="slidenum">
              <a:rPr lang="zh-CN" altLang="en-US" smtClean="0"/>
              <a:t>‹#›</a:t>
            </a:fld>
            <a:endParaRPr lang="zh-CN" altLang="en-US"/>
          </a:p>
        </p:txBody>
      </p:sp>
    </p:spTree>
    <p:extLst>
      <p:ext uri="{BB962C8B-B14F-4D97-AF65-F5344CB8AC3E}">
        <p14:creationId xmlns:p14="http://schemas.microsoft.com/office/powerpoint/2010/main" val="3420558747"/>
      </p:ext>
    </p:extLst>
  </p:cSld>
  <p:clrMap bg1="lt1" tx1="dk1" bg2="lt2" tx2="dk2" accent1="accent1" accent2="accent2" accent3="accent3" accent4="accent4" accent5="accent5" accent6="accent6" hlink="hlink" folHlink="folHlink"/>
  <p:sldLayoutIdLst>
    <p:sldLayoutId id="2147483703" r:id="rId1"/>
    <p:sldLayoutId id="2147483708" r:id="rId2"/>
    <p:sldLayoutId id="2147483729" r:id="rId3"/>
    <p:sldLayoutId id="2147483730" r:id="rId4"/>
    <p:sldLayoutId id="2147483728" r:id="rId5"/>
  </p:sldLayoutIdLst>
  <mc:AlternateContent xmlns:mc="http://schemas.openxmlformats.org/markup-compatibility/2006" xmlns:p15="http://schemas.microsoft.com/office/powerpoint/2012/main">
    <mc:Choice Requires="p15">
      <p:transition xmlns:p14="http://schemas.microsoft.com/office/powerpoint/2010/main" spd="slow" p14:dur="2000" advTm="0">
        <p15:prstTrans prst="fallOver"/>
      </p:transition>
    </mc:Choice>
    <mc:Fallback xmlns="">
      <p:transition spd="slow" advTm="0">
        <p:fade/>
      </p:transition>
    </mc:Fallback>
  </mc:AlternateConten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2021/10/1</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23872479"/>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3.xml"/><Relationship Id="rId1" Type="http://schemas.openxmlformats.org/officeDocument/2006/relationships/tags" Target="../tags/tag2.xml"/></Relationships>
</file>

<file path=ppt/slides/_rels/slide1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CF3"/>
        </a:solidFill>
        <a:effectLst/>
      </p:bgPr>
    </p:bg>
    <p:spTree>
      <p:nvGrpSpPr>
        <p:cNvPr id="1" name=""/>
        <p:cNvGrpSpPr/>
        <p:nvPr/>
      </p:nvGrpSpPr>
      <p:grpSpPr>
        <a:xfrm>
          <a:off x="0" y="0"/>
          <a:ext cx="0" cy="0"/>
          <a:chOff x="0" y="0"/>
          <a:chExt cx="0" cy="0"/>
        </a:xfrm>
      </p:grpSpPr>
      <p:sp>
        <p:nvSpPr>
          <p:cNvPr id="12" name="文本框 11">
            <a:extLst>
              <a:ext uri="{FF2B5EF4-FFF2-40B4-BE49-F238E27FC236}">
                <a16:creationId xmlns:a16="http://schemas.microsoft.com/office/drawing/2014/main" xmlns="" id="{4E9B545E-5B12-4E3D-8027-61C965856A9A}"/>
              </a:ext>
            </a:extLst>
          </p:cNvPr>
          <p:cNvSpPr txBox="1"/>
          <p:nvPr/>
        </p:nvSpPr>
        <p:spPr>
          <a:xfrm>
            <a:off x="2362200" y="666750"/>
            <a:ext cx="4573245" cy="1107996"/>
          </a:xfrm>
          <a:prstGeom prst="rect">
            <a:avLst/>
          </a:prstGeom>
          <a:noFill/>
        </p:spPr>
        <p:txBody>
          <a:bodyPr wrap="square" rtlCol="0">
            <a:spAutoFit/>
          </a:bodyPr>
          <a:lstStyle/>
          <a:p>
            <a:pPr algn="ctr"/>
            <a:r>
              <a:rPr lang="zh-CN" altLang="en-US" sz="6600" spc="1600" dirty="0">
                <a:solidFill>
                  <a:schemeClr val="accent1"/>
                </a:solidFill>
                <a:latin typeface="阿里汉仪智能黑体" panose="00020600040101010101" pitchFamily="18" charset="-122"/>
                <a:ea typeface="阿里汉仪智能黑体" panose="00020600040101010101" pitchFamily="18" charset="-122"/>
                <a:cs typeface="阿里巴巴普惠体 H" panose="00020600040101010101" pitchFamily="18" charset="-122"/>
              </a:rPr>
              <a:t>铭记历史</a:t>
            </a:r>
          </a:p>
        </p:txBody>
      </p:sp>
      <p:sp>
        <p:nvSpPr>
          <p:cNvPr id="14" name="文本框 13">
            <a:extLst>
              <a:ext uri="{FF2B5EF4-FFF2-40B4-BE49-F238E27FC236}">
                <a16:creationId xmlns:a16="http://schemas.microsoft.com/office/drawing/2014/main" xmlns="" id="{9DE913FA-B727-482A-9FDE-68F66B5C5A87}"/>
              </a:ext>
            </a:extLst>
          </p:cNvPr>
          <p:cNvSpPr txBox="1"/>
          <p:nvPr/>
        </p:nvSpPr>
        <p:spPr>
          <a:xfrm>
            <a:off x="2362200" y="1581150"/>
            <a:ext cx="4573245" cy="1107996"/>
          </a:xfrm>
          <a:prstGeom prst="rect">
            <a:avLst/>
          </a:prstGeom>
          <a:noFill/>
        </p:spPr>
        <p:txBody>
          <a:bodyPr wrap="square" rtlCol="0">
            <a:spAutoFit/>
          </a:bodyPr>
          <a:lstStyle/>
          <a:p>
            <a:pPr algn="ctr"/>
            <a:r>
              <a:rPr lang="zh-CN" altLang="en-US" sz="6600" spc="1600" dirty="0">
                <a:solidFill>
                  <a:schemeClr val="accent1"/>
                </a:solidFill>
                <a:latin typeface="阿里汉仪智能黑体" panose="00020600040101010101" pitchFamily="18" charset="-122"/>
                <a:ea typeface="阿里汉仪智能黑体" panose="00020600040101010101" pitchFamily="18" charset="-122"/>
                <a:cs typeface="阿里巴巴普惠体 H" panose="00020600040101010101" pitchFamily="18" charset="-122"/>
              </a:rPr>
              <a:t>缅怀英雄</a:t>
            </a:r>
          </a:p>
        </p:txBody>
      </p:sp>
      <p:pic>
        <p:nvPicPr>
          <p:cNvPr id="3" name="图片 2"/>
          <p:cNvPicPr>
            <a:picLocks noChangeAspect="1"/>
          </p:cNvPicPr>
          <p:nvPr/>
        </p:nvPicPr>
        <p:blipFill rotWithShape="1">
          <a:blip r:embed="rId2" cstate="print">
            <a:extLst>
              <a:ext uri="{28A0092B-C50C-407E-A947-70E740481C1C}">
                <a14:useLocalDpi xmlns:a14="http://schemas.microsoft.com/office/drawing/2010/main" val="0"/>
              </a:ext>
            </a:extLst>
          </a:blip>
          <a:srcRect l="3226"/>
          <a:stretch/>
        </p:blipFill>
        <p:spPr>
          <a:xfrm>
            <a:off x="0" y="3503883"/>
            <a:ext cx="9144000" cy="1639617"/>
          </a:xfrm>
          <a:prstGeom prst="rect">
            <a:avLst/>
          </a:prstGeom>
        </p:spPr>
      </p:pic>
      <p:pic>
        <p:nvPicPr>
          <p:cNvPr id="4" name="图片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78468" y="1498"/>
            <a:ext cx="3265532" cy="1774746"/>
          </a:xfrm>
          <a:prstGeom prst="rect">
            <a:avLst/>
          </a:prstGeom>
        </p:spPr>
      </p:pic>
      <p:pic>
        <p:nvPicPr>
          <p:cNvPr id="8" name="图片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248400" y="3257550"/>
            <a:ext cx="2423746" cy="1371600"/>
          </a:xfrm>
          <a:prstGeom prst="rect">
            <a:avLst/>
          </a:prstGeom>
        </p:spPr>
      </p:pic>
      <p:pic>
        <p:nvPicPr>
          <p:cNvPr id="9" name="图片 8"/>
          <p:cNvPicPr>
            <a:picLocks noChangeAspect="1"/>
          </p:cNvPicPr>
          <p:nvPr/>
        </p:nvPicPr>
        <p:blipFill>
          <a:blip r:embed="rId5"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76200" y="2265940"/>
            <a:ext cx="2363445" cy="2873279"/>
          </a:xfrm>
          <a:prstGeom prst="rect">
            <a:avLst/>
          </a:prstGeom>
        </p:spPr>
      </p:pic>
      <p:pic>
        <p:nvPicPr>
          <p:cNvPr id="13" name="图片 1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62000" y="697365"/>
            <a:ext cx="1262831" cy="883785"/>
          </a:xfrm>
          <a:prstGeom prst="rect">
            <a:avLst/>
          </a:prstGeom>
        </p:spPr>
      </p:pic>
      <p:grpSp>
        <p:nvGrpSpPr>
          <p:cNvPr id="20" name="组合 19"/>
          <p:cNvGrpSpPr/>
          <p:nvPr/>
        </p:nvGrpSpPr>
        <p:grpSpPr>
          <a:xfrm>
            <a:off x="2568766" y="2654785"/>
            <a:ext cx="3906748" cy="348827"/>
            <a:chOff x="2590800" y="2647951"/>
            <a:chExt cx="3906748" cy="348827"/>
          </a:xfrm>
        </p:grpSpPr>
        <p:sp>
          <p:nvSpPr>
            <p:cNvPr id="16" name="文本框 15">
              <a:extLst>
                <a:ext uri="{FF2B5EF4-FFF2-40B4-BE49-F238E27FC236}">
                  <a16:creationId xmlns:a16="http://schemas.microsoft.com/office/drawing/2014/main" xmlns="" id="{91526E42-89AF-43EF-95CD-9B832E48E588}"/>
                </a:ext>
              </a:extLst>
            </p:cNvPr>
            <p:cNvSpPr txBox="1"/>
            <p:nvPr/>
          </p:nvSpPr>
          <p:spPr>
            <a:xfrm>
              <a:off x="2622115" y="2658224"/>
              <a:ext cx="3875433" cy="338554"/>
            </a:xfrm>
            <a:prstGeom prst="rect">
              <a:avLst/>
            </a:prstGeom>
            <a:noFill/>
          </p:spPr>
          <p:txBody>
            <a:bodyPr wrap="square" rtlCol="0">
              <a:spAutoFit/>
            </a:bodyPr>
            <a:lstStyle/>
            <a:p>
              <a:pPr algn="ctr"/>
              <a:r>
                <a:rPr lang="zh-CN" altLang="en-US" sz="1600" spc="600" dirty="0">
                  <a:solidFill>
                    <a:schemeClr val="accent1"/>
                  </a:solidFill>
                  <a:latin typeface="+mn-ea"/>
                  <a:cs typeface="阿里巴巴普惠体 M" panose="00020600040101010101" pitchFamily="18" charset="-122"/>
                </a:rPr>
                <a:t>铭记历史缅怀</a:t>
              </a:r>
              <a:r>
                <a:rPr lang="zh-CN" altLang="en-US" sz="1600" spc="600" dirty="0" smtClean="0">
                  <a:solidFill>
                    <a:schemeClr val="accent1"/>
                  </a:solidFill>
                  <a:latin typeface="+mn-ea"/>
                  <a:cs typeface="阿里巴巴普惠体 M" panose="00020600040101010101" pitchFamily="18" charset="-122"/>
                </a:rPr>
                <a:t>英雄烈士</a:t>
              </a:r>
              <a:r>
                <a:rPr lang="zh-CN" altLang="en-US" sz="1600" spc="600" dirty="0">
                  <a:solidFill>
                    <a:schemeClr val="accent1"/>
                  </a:solidFill>
                  <a:latin typeface="+mn-ea"/>
                  <a:cs typeface="阿里巴巴普惠体 M" panose="00020600040101010101" pitchFamily="18" charset="-122"/>
                </a:rPr>
                <a:t>纪念日</a:t>
              </a:r>
            </a:p>
          </p:txBody>
        </p:sp>
        <p:sp>
          <p:nvSpPr>
            <p:cNvPr id="18" name="圆角矩形 17"/>
            <p:cNvSpPr/>
            <p:nvPr/>
          </p:nvSpPr>
          <p:spPr>
            <a:xfrm>
              <a:off x="2590800" y="2647951"/>
              <a:ext cx="3886200" cy="331556"/>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矩形 21"/>
          <p:cNvSpPr/>
          <p:nvPr/>
        </p:nvSpPr>
        <p:spPr>
          <a:xfrm>
            <a:off x="2492566" y="3042383"/>
            <a:ext cx="4038600" cy="415498"/>
          </a:xfrm>
          <a:prstGeom prst="rect">
            <a:avLst/>
          </a:prstGeom>
        </p:spPr>
        <p:txBody>
          <a:bodyPr wrap="square">
            <a:spAutoFit/>
          </a:bodyPr>
          <a:lstStyle/>
          <a:p>
            <a:pPr algn="ctr"/>
            <a:r>
              <a:rPr lang="zh-CN" altLang="en-US" sz="1050" dirty="0" smtClean="0">
                <a:solidFill>
                  <a:schemeClr val="accent1"/>
                </a:solidFill>
              </a:rPr>
              <a:t>memorial day in memory of heroes and martyrs </a:t>
            </a:r>
            <a:r>
              <a:rPr lang="zh-CN" altLang="en-US" sz="1050" dirty="0">
                <a:solidFill>
                  <a:schemeClr val="accent1"/>
                </a:solidFill>
              </a:rPr>
              <a:t>memorial day in </a:t>
            </a:r>
            <a:r>
              <a:rPr lang="zh-CN" altLang="en-US" sz="1050" dirty="0" smtClean="0">
                <a:solidFill>
                  <a:schemeClr val="accent1"/>
                </a:solidFill>
              </a:rPr>
              <a:t>of </a:t>
            </a:r>
            <a:r>
              <a:rPr lang="zh-CN" altLang="en-US" sz="1050" dirty="0">
                <a:solidFill>
                  <a:schemeClr val="accent1"/>
                </a:solidFill>
              </a:rPr>
              <a:t>heroes </a:t>
            </a:r>
            <a:r>
              <a:rPr lang="zh-CN" altLang="en-US" sz="1050" dirty="0" smtClean="0">
                <a:solidFill>
                  <a:schemeClr val="accent1"/>
                </a:solidFill>
              </a:rPr>
              <a:t>and </a:t>
            </a:r>
            <a:r>
              <a:rPr lang="zh-CN" altLang="en-US" sz="1050" dirty="0">
                <a:solidFill>
                  <a:schemeClr val="accent1"/>
                </a:solidFill>
              </a:rPr>
              <a:t>memorial </a:t>
            </a:r>
            <a:r>
              <a:rPr lang="zh-CN" altLang="en-US" sz="1050" dirty="0" smtClean="0">
                <a:solidFill>
                  <a:schemeClr val="accent1"/>
                </a:solidFill>
              </a:rPr>
              <a:t>day</a:t>
            </a:r>
            <a:endParaRPr lang="zh-CN" altLang="en-US" sz="1050" dirty="0">
              <a:solidFill>
                <a:schemeClr val="accent1"/>
              </a:solidFill>
            </a:endParaRPr>
          </a:p>
        </p:txBody>
      </p:sp>
      <p:sp>
        <p:nvSpPr>
          <p:cNvPr id="27" name="矩形 26"/>
          <p:cNvSpPr/>
          <p:nvPr/>
        </p:nvSpPr>
        <p:spPr>
          <a:xfrm>
            <a:off x="2918943" y="3434362"/>
            <a:ext cx="3002623" cy="276999"/>
          </a:xfrm>
          <a:prstGeom prst="rect">
            <a:avLst/>
          </a:prstGeom>
        </p:spPr>
        <p:txBody>
          <a:bodyPr wrap="square">
            <a:spAutoFit/>
          </a:bodyPr>
          <a:lstStyle/>
          <a:p>
            <a:pPr algn="ctr"/>
            <a:r>
              <a:rPr lang="zh-CN" altLang="en-US" sz="1200" dirty="0" smtClean="0">
                <a:solidFill>
                  <a:schemeClr val="accent1"/>
                </a:solidFill>
                <a:latin typeface="+mn-ea"/>
              </a:rPr>
              <a:t>宣讲人</a:t>
            </a:r>
            <a:r>
              <a:rPr lang="zh-CN" altLang="en-US" sz="1200" dirty="0" smtClean="0">
                <a:solidFill>
                  <a:schemeClr val="accent1"/>
                </a:solidFill>
                <a:latin typeface="+mn-ea"/>
              </a:rPr>
              <a:t>：</a:t>
            </a:r>
            <a:r>
              <a:rPr lang="zh-CN" altLang="en-US" sz="1200" dirty="0">
                <a:solidFill>
                  <a:schemeClr val="accent1"/>
                </a:solidFill>
                <a:latin typeface="+mn-ea"/>
              </a:rPr>
              <a:t>优</a:t>
            </a:r>
            <a:r>
              <a:rPr lang="zh-CN" altLang="en-US" sz="1200" dirty="0" smtClean="0">
                <a:solidFill>
                  <a:schemeClr val="accent1"/>
                </a:solidFill>
                <a:latin typeface="+mn-ea"/>
              </a:rPr>
              <a:t>品</a:t>
            </a:r>
            <a:r>
              <a:rPr lang="en-US" altLang="zh-CN" sz="1200" dirty="0" smtClean="0">
                <a:solidFill>
                  <a:schemeClr val="accent1"/>
                </a:solidFill>
                <a:latin typeface="+mn-ea"/>
              </a:rPr>
              <a:t>PPT</a:t>
            </a:r>
            <a:r>
              <a:rPr lang="zh-CN" altLang="en-US" sz="1200" dirty="0" smtClean="0">
                <a:solidFill>
                  <a:schemeClr val="accent1"/>
                </a:solidFill>
                <a:latin typeface="+mn-ea"/>
              </a:rPr>
              <a:t>    </a:t>
            </a:r>
            <a:r>
              <a:rPr lang="zh-CN" altLang="en-US" sz="1200" dirty="0" smtClean="0">
                <a:solidFill>
                  <a:schemeClr val="accent1"/>
                </a:solidFill>
                <a:latin typeface="+mn-ea"/>
              </a:rPr>
              <a:t>时间：</a:t>
            </a:r>
            <a:r>
              <a:rPr lang="en-US" altLang="zh-CN" sz="1200" dirty="0" smtClean="0">
                <a:solidFill>
                  <a:schemeClr val="accent1"/>
                </a:solidFill>
                <a:latin typeface="+mn-ea"/>
              </a:rPr>
              <a:t>20XX.XX</a:t>
            </a:r>
            <a:endParaRPr lang="zh-CN" altLang="en-US" sz="1200" dirty="0">
              <a:solidFill>
                <a:schemeClr val="accent1"/>
              </a:solidFill>
              <a:latin typeface="+mn-ea"/>
            </a:endParaRPr>
          </a:p>
        </p:txBody>
      </p:sp>
    </p:spTree>
    <p:extLst>
      <p:ext uri="{BB962C8B-B14F-4D97-AF65-F5344CB8AC3E}">
        <p14:creationId xmlns:p14="http://schemas.microsoft.com/office/powerpoint/2010/main" val="3657400106"/>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decel="6000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1000" fill="hold"/>
                                        <p:tgtEl>
                                          <p:spTgt spid="9"/>
                                        </p:tgtEl>
                                        <p:attrNameLst>
                                          <p:attrName>ppt_x</p:attrName>
                                        </p:attrNameLst>
                                      </p:cBhvr>
                                      <p:tavLst>
                                        <p:tav tm="0">
                                          <p:val>
                                            <p:strVal val="0-#ppt_w/2"/>
                                          </p:val>
                                        </p:tav>
                                        <p:tav tm="100000">
                                          <p:val>
                                            <p:strVal val="#ppt_x"/>
                                          </p:val>
                                        </p:tav>
                                      </p:tavLst>
                                    </p:anim>
                                    <p:anim calcmode="lin" valueType="num">
                                      <p:cBhvr additive="base">
                                        <p:cTn id="20" dur="1000" fill="hold"/>
                                        <p:tgtEl>
                                          <p:spTgt spid="9"/>
                                        </p:tgtEl>
                                        <p:attrNameLst>
                                          <p:attrName>ppt_y</p:attrName>
                                        </p:attrNameLst>
                                      </p:cBhvr>
                                      <p:tavLst>
                                        <p:tav tm="0">
                                          <p:val>
                                            <p:strVal val="#ppt_y"/>
                                          </p:val>
                                        </p:tav>
                                        <p:tav tm="100000">
                                          <p:val>
                                            <p:strVal val="#ppt_y"/>
                                          </p:val>
                                        </p:tav>
                                      </p:tavLst>
                                    </p:anim>
                                  </p:childTnLst>
                                </p:cTn>
                              </p:par>
                              <p:par>
                                <p:cTn id="21" presetID="2" presetClass="entr" presetSubtype="2" decel="60000" fill="hold" nodeType="with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1000" fill="hold"/>
                                        <p:tgtEl>
                                          <p:spTgt spid="8"/>
                                        </p:tgtEl>
                                        <p:attrNameLst>
                                          <p:attrName>ppt_x</p:attrName>
                                        </p:attrNameLst>
                                      </p:cBhvr>
                                      <p:tavLst>
                                        <p:tav tm="0">
                                          <p:val>
                                            <p:strVal val="1+#ppt_w/2"/>
                                          </p:val>
                                        </p:tav>
                                        <p:tav tm="100000">
                                          <p:val>
                                            <p:strVal val="#ppt_x"/>
                                          </p:val>
                                        </p:tav>
                                      </p:tavLst>
                                    </p:anim>
                                    <p:anim calcmode="lin" valueType="num">
                                      <p:cBhvr additive="base">
                                        <p:cTn id="24" dur="1000" fill="hold"/>
                                        <p:tgtEl>
                                          <p:spTgt spid="8"/>
                                        </p:tgtEl>
                                        <p:attrNameLst>
                                          <p:attrName>ppt_y</p:attrName>
                                        </p:attrNameLst>
                                      </p:cBhvr>
                                      <p:tavLst>
                                        <p:tav tm="0">
                                          <p:val>
                                            <p:strVal val="#ppt_y"/>
                                          </p:val>
                                        </p:tav>
                                        <p:tav tm="100000">
                                          <p:val>
                                            <p:strVal val="#ppt_y"/>
                                          </p:val>
                                        </p:tav>
                                      </p:tavLst>
                                    </p:anim>
                                  </p:childTnLst>
                                </p:cTn>
                              </p:par>
                              <p:par>
                                <p:cTn id="25" presetID="2" presetClass="entr" presetSubtype="9" decel="60000" fill="hold" nodeType="with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1000" fill="hold"/>
                                        <p:tgtEl>
                                          <p:spTgt spid="13"/>
                                        </p:tgtEl>
                                        <p:attrNameLst>
                                          <p:attrName>ppt_x</p:attrName>
                                        </p:attrNameLst>
                                      </p:cBhvr>
                                      <p:tavLst>
                                        <p:tav tm="0">
                                          <p:val>
                                            <p:strVal val="0-#ppt_w/2"/>
                                          </p:val>
                                        </p:tav>
                                        <p:tav tm="100000">
                                          <p:val>
                                            <p:strVal val="#ppt_x"/>
                                          </p:val>
                                        </p:tav>
                                      </p:tavLst>
                                    </p:anim>
                                    <p:anim calcmode="lin" valueType="num">
                                      <p:cBhvr additive="base">
                                        <p:cTn id="28" dur="1000" fill="hold"/>
                                        <p:tgtEl>
                                          <p:spTgt spid="13"/>
                                        </p:tgtEl>
                                        <p:attrNameLst>
                                          <p:attrName>ppt_y</p:attrName>
                                        </p:attrNameLst>
                                      </p:cBhvr>
                                      <p:tavLst>
                                        <p:tav tm="0">
                                          <p:val>
                                            <p:strVal val="0-#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53" presetClass="entr" presetSubtype="16" fill="hold" grpId="0" nodeType="clickEffect">
                                  <p:stCondLst>
                                    <p:cond delay="0"/>
                                  </p:stCondLst>
                                  <p:iterate type="lt">
                                    <p:tmPct val="10000"/>
                                  </p:iterate>
                                  <p:childTnLst>
                                    <p:set>
                                      <p:cBhvr>
                                        <p:cTn id="32" dur="1" fill="hold">
                                          <p:stCondLst>
                                            <p:cond delay="0"/>
                                          </p:stCondLst>
                                        </p:cTn>
                                        <p:tgtEl>
                                          <p:spTgt spid="12"/>
                                        </p:tgtEl>
                                        <p:attrNameLst>
                                          <p:attrName>style.visibility</p:attrName>
                                        </p:attrNameLst>
                                      </p:cBhvr>
                                      <p:to>
                                        <p:strVal val="visible"/>
                                      </p:to>
                                    </p:set>
                                    <p:anim calcmode="lin" valueType="num">
                                      <p:cBhvr>
                                        <p:cTn id="33" dur="1000" fill="hold"/>
                                        <p:tgtEl>
                                          <p:spTgt spid="12"/>
                                        </p:tgtEl>
                                        <p:attrNameLst>
                                          <p:attrName>ppt_w</p:attrName>
                                        </p:attrNameLst>
                                      </p:cBhvr>
                                      <p:tavLst>
                                        <p:tav tm="0">
                                          <p:val>
                                            <p:fltVal val="0"/>
                                          </p:val>
                                        </p:tav>
                                        <p:tav tm="100000">
                                          <p:val>
                                            <p:strVal val="#ppt_w"/>
                                          </p:val>
                                        </p:tav>
                                      </p:tavLst>
                                    </p:anim>
                                    <p:anim calcmode="lin" valueType="num">
                                      <p:cBhvr>
                                        <p:cTn id="34" dur="1000" fill="hold"/>
                                        <p:tgtEl>
                                          <p:spTgt spid="12"/>
                                        </p:tgtEl>
                                        <p:attrNameLst>
                                          <p:attrName>ppt_h</p:attrName>
                                        </p:attrNameLst>
                                      </p:cBhvr>
                                      <p:tavLst>
                                        <p:tav tm="0">
                                          <p:val>
                                            <p:fltVal val="0"/>
                                          </p:val>
                                        </p:tav>
                                        <p:tav tm="100000">
                                          <p:val>
                                            <p:strVal val="#ppt_h"/>
                                          </p:val>
                                        </p:tav>
                                      </p:tavLst>
                                    </p:anim>
                                    <p:animEffect transition="in" filter="fade">
                                      <p:cBhvr>
                                        <p:cTn id="35" dur="1000"/>
                                        <p:tgtEl>
                                          <p:spTgt spid="12"/>
                                        </p:tgtEl>
                                      </p:cBhvr>
                                    </p:animEffect>
                                  </p:childTnLst>
                                </p:cTn>
                              </p:par>
                              <p:par>
                                <p:cTn id="36" presetID="53" presetClass="entr" presetSubtype="16" fill="hold" grpId="0" nodeType="withEffect">
                                  <p:stCondLst>
                                    <p:cond delay="0"/>
                                  </p:stCondLst>
                                  <p:iterate type="lt">
                                    <p:tmPct val="10000"/>
                                  </p:iterate>
                                  <p:childTnLst>
                                    <p:set>
                                      <p:cBhvr>
                                        <p:cTn id="37" dur="1" fill="hold">
                                          <p:stCondLst>
                                            <p:cond delay="0"/>
                                          </p:stCondLst>
                                        </p:cTn>
                                        <p:tgtEl>
                                          <p:spTgt spid="14"/>
                                        </p:tgtEl>
                                        <p:attrNameLst>
                                          <p:attrName>style.visibility</p:attrName>
                                        </p:attrNameLst>
                                      </p:cBhvr>
                                      <p:to>
                                        <p:strVal val="visible"/>
                                      </p:to>
                                    </p:set>
                                    <p:anim calcmode="lin" valueType="num">
                                      <p:cBhvr>
                                        <p:cTn id="38" dur="1000" fill="hold"/>
                                        <p:tgtEl>
                                          <p:spTgt spid="14"/>
                                        </p:tgtEl>
                                        <p:attrNameLst>
                                          <p:attrName>ppt_w</p:attrName>
                                        </p:attrNameLst>
                                      </p:cBhvr>
                                      <p:tavLst>
                                        <p:tav tm="0">
                                          <p:val>
                                            <p:fltVal val="0"/>
                                          </p:val>
                                        </p:tav>
                                        <p:tav tm="100000">
                                          <p:val>
                                            <p:strVal val="#ppt_w"/>
                                          </p:val>
                                        </p:tav>
                                      </p:tavLst>
                                    </p:anim>
                                    <p:anim calcmode="lin" valueType="num">
                                      <p:cBhvr>
                                        <p:cTn id="39" dur="1000" fill="hold"/>
                                        <p:tgtEl>
                                          <p:spTgt spid="14"/>
                                        </p:tgtEl>
                                        <p:attrNameLst>
                                          <p:attrName>ppt_h</p:attrName>
                                        </p:attrNameLst>
                                      </p:cBhvr>
                                      <p:tavLst>
                                        <p:tav tm="0">
                                          <p:val>
                                            <p:fltVal val="0"/>
                                          </p:val>
                                        </p:tav>
                                        <p:tav tm="100000">
                                          <p:val>
                                            <p:strVal val="#ppt_h"/>
                                          </p:val>
                                        </p:tav>
                                      </p:tavLst>
                                    </p:anim>
                                    <p:animEffect transition="in" filter="fade">
                                      <p:cBhvr>
                                        <p:cTn id="40" dur="1000"/>
                                        <p:tgtEl>
                                          <p:spTgt spid="14"/>
                                        </p:tgtEl>
                                      </p:cBhvr>
                                    </p:animEffect>
                                  </p:childTnLst>
                                </p:cTn>
                              </p:par>
                            </p:childTnLst>
                          </p:cTn>
                        </p:par>
                      </p:childTnLst>
                    </p:cTn>
                  </p:par>
                  <p:par>
                    <p:cTn id="41" fill="hold">
                      <p:stCondLst>
                        <p:cond delay="indefinite"/>
                      </p:stCondLst>
                      <p:childTnLst>
                        <p:par>
                          <p:cTn id="42" fill="hold">
                            <p:stCondLst>
                              <p:cond delay="0"/>
                            </p:stCondLst>
                            <p:childTnLst>
                              <p:par>
                                <p:cTn id="43" presetID="16" presetClass="entr" presetSubtype="21" fill="hold" nodeType="click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barn(inVertical)">
                                      <p:cBhvr>
                                        <p:cTn id="45" dur="500"/>
                                        <p:tgtEl>
                                          <p:spTgt spid="20"/>
                                        </p:tgtEl>
                                      </p:cBhvr>
                                    </p:animEffect>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grpId="0" nodeType="clickEffect">
                                  <p:stCondLst>
                                    <p:cond delay="0"/>
                                  </p:stCondLst>
                                  <p:childTnLst>
                                    <p:set>
                                      <p:cBhvr>
                                        <p:cTn id="49" dur="1" fill="hold">
                                          <p:stCondLst>
                                            <p:cond delay="0"/>
                                          </p:stCondLst>
                                        </p:cTn>
                                        <p:tgtEl>
                                          <p:spTgt spid="22"/>
                                        </p:tgtEl>
                                        <p:attrNameLst>
                                          <p:attrName>style.visibility</p:attrName>
                                        </p:attrNameLst>
                                      </p:cBhvr>
                                      <p:to>
                                        <p:strVal val="visible"/>
                                      </p:to>
                                    </p:set>
                                    <p:anim calcmode="lin" valueType="num">
                                      <p:cBhvr additive="base">
                                        <p:cTn id="50" dur="500" fill="hold"/>
                                        <p:tgtEl>
                                          <p:spTgt spid="22"/>
                                        </p:tgtEl>
                                        <p:attrNameLst>
                                          <p:attrName>ppt_x</p:attrName>
                                        </p:attrNameLst>
                                      </p:cBhvr>
                                      <p:tavLst>
                                        <p:tav tm="0">
                                          <p:val>
                                            <p:strVal val="#ppt_x"/>
                                          </p:val>
                                        </p:tav>
                                        <p:tav tm="100000">
                                          <p:val>
                                            <p:strVal val="#ppt_x"/>
                                          </p:val>
                                        </p:tav>
                                      </p:tavLst>
                                    </p:anim>
                                    <p:anim calcmode="lin" valueType="num">
                                      <p:cBhvr additive="base">
                                        <p:cTn id="51"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53" presetClass="entr" presetSubtype="16" fill="hold" grpId="0" nodeType="clickEffect">
                                  <p:stCondLst>
                                    <p:cond delay="0"/>
                                  </p:stCondLst>
                                  <p:childTnLst>
                                    <p:set>
                                      <p:cBhvr>
                                        <p:cTn id="55" dur="1" fill="hold">
                                          <p:stCondLst>
                                            <p:cond delay="0"/>
                                          </p:stCondLst>
                                        </p:cTn>
                                        <p:tgtEl>
                                          <p:spTgt spid="27"/>
                                        </p:tgtEl>
                                        <p:attrNameLst>
                                          <p:attrName>style.visibility</p:attrName>
                                        </p:attrNameLst>
                                      </p:cBhvr>
                                      <p:to>
                                        <p:strVal val="visible"/>
                                      </p:to>
                                    </p:set>
                                    <p:anim calcmode="lin" valueType="num">
                                      <p:cBhvr>
                                        <p:cTn id="56" dur="500" fill="hold"/>
                                        <p:tgtEl>
                                          <p:spTgt spid="27"/>
                                        </p:tgtEl>
                                        <p:attrNameLst>
                                          <p:attrName>ppt_w</p:attrName>
                                        </p:attrNameLst>
                                      </p:cBhvr>
                                      <p:tavLst>
                                        <p:tav tm="0">
                                          <p:val>
                                            <p:fltVal val="0"/>
                                          </p:val>
                                        </p:tav>
                                        <p:tav tm="100000">
                                          <p:val>
                                            <p:strVal val="#ppt_w"/>
                                          </p:val>
                                        </p:tav>
                                      </p:tavLst>
                                    </p:anim>
                                    <p:anim calcmode="lin" valueType="num">
                                      <p:cBhvr>
                                        <p:cTn id="57" dur="500" fill="hold"/>
                                        <p:tgtEl>
                                          <p:spTgt spid="27"/>
                                        </p:tgtEl>
                                        <p:attrNameLst>
                                          <p:attrName>ppt_h</p:attrName>
                                        </p:attrNameLst>
                                      </p:cBhvr>
                                      <p:tavLst>
                                        <p:tav tm="0">
                                          <p:val>
                                            <p:fltVal val="0"/>
                                          </p:val>
                                        </p:tav>
                                        <p:tav tm="100000">
                                          <p:val>
                                            <p:strVal val="#ppt_h"/>
                                          </p:val>
                                        </p:tav>
                                      </p:tavLst>
                                    </p:anim>
                                    <p:animEffect transition="in" filter="fade">
                                      <p:cBhvr>
                                        <p:cTn id="58"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P spid="22" grpId="0"/>
      <p:bldP spid="2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3" cstate="print">
            <a:extLst>
              <a:ext uri="{28A0092B-C50C-407E-A947-70E740481C1C}">
                <a14:useLocalDpi xmlns:a14="http://schemas.microsoft.com/office/drawing/2010/main" val="0"/>
              </a:ext>
            </a:extLst>
          </a:blip>
          <a:srcRect l="3226"/>
          <a:stretch/>
        </p:blipFill>
        <p:spPr>
          <a:xfrm>
            <a:off x="0" y="3503883"/>
            <a:ext cx="9144000" cy="1639617"/>
          </a:xfrm>
          <a:prstGeom prst="rect">
            <a:avLst/>
          </a:prstGeom>
        </p:spPr>
      </p:pic>
      <p:pic>
        <p:nvPicPr>
          <p:cNvPr id="4" name="图片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0" y="0"/>
            <a:ext cx="3265532" cy="1774746"/>
          </a:xfrm>
          <a:prstGeom prst="rect">
            <a:avLst/>
          </a:prstGeom>
        </p:spPr>
      </p:pic>
      <p:pic>
        <p:nvPicPr>
          <p:cNvPr id="8" name="图片 7"/>
          <p:cNvPicPr>
            <a:picLocks noChangeAspect="1"/>
          </p:cNvPicPr>
          <p:nvPr/>
        </p:nvPicPr>
        <p:blipFill>
          <a:blip r:embed="rId5"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6781800" y="3073194"/>
            <a:ext cx="1905000" cy="1784556"/>
          </a:xfrm>
          <a:prstGeom prst="rect">
            <a:avLst/>
          </a:prstGeom>
        </p:spPr>
      </p:pic>
      <p:pic>
        <p:nvPicPr>
          <p:cNvPr id="9" name="图片 8"/>
          <p:cNvPicPr>
            <a:picLocks noChangeAspect="1"/>
          </p:cNvPicPr>
          <p:nvPr/>
        </p:nvPicPr>
        <p:blipFill>
          <a:blip r:embed="rId6"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flipH="1">
            <a:off x="345859" y="2683305"/>
            <a:ext cx="1979240" cy="1979240"/>
          </a:xfrm>
          <a:prstGeom prst="rect">
            <a:avLst/>
          </a:prstGeom>
        </p:spPr>
      </p:pic>
      <p:sp>
        <p:nvSpPr>
          <p:cNvPr id="21" name="文本框 20">
            <a:extLst>
              <a:ext uri="{FF2B5EF4-FFF2-40B4-BE49-F238E27FC236}">
                <a16:creationId xmlns:a16="http://schemas.microsoft.com/office/drawing/2014/main" xmlns="" id="{240451B6-D135-4F15-BEA3-98651D988797}"/>
              </a:ext>
            </a:extLst>
          </p:cNvPr>
          <p:cNvSpPr txBox="1"/>
          <p:nvPr/>
        </p:nvSpPr>
        <p:spPr>
          <a:xfrm>
            <a:off x="1676400" y="1824968"/>
            <a:ext cx="5638800" cy="830997"/>
          </a:xfrm>
          <a:prstGeom prst="rect">
            <a:avLst/>
          </a:prstGeom>
          <a:noFill/>
        </p:spPr>
        <p:txBody>
          <a:bodyPr wrap="square" rtlCol="0">
            <a:spAutoFit/>
          </a:bodyPr>
          <a:lstStyle/>
          <a:p>
            <a:pPr algn="ctr"/>
            <a:r>
              <a:rPr lang="zh-CN" altLang="en-US" sz="4800" b="1" dirty="0">
                <a:solidFill>
                  <a:schemeClr val="accent1"/>
                </a:solidFill>
                <a:latin typeface="+mn-ea"/>
                <a:cs typeface="阿里巴巴普惠体 M" panose="00020600040101010101" pitchFamily="18" charset="-122"/>
              </a:rPr>
              <a:t>缅怀纪念中国烈士</a:t>
            </a:r>
          </a:p>
        </p:txBody>
      </p:sp>
      <p:sp>
        <p:nvSpPr>
          <p:cNvPr id="16" name="文本框 15">
            <a:extLst>
              <a:ext uri="{FF2B5EF4-FFF2-40B4-BE49-F238E27FC236}">
                <a16:creationId xmlns:a16="http://schemas.microsoft.com/office/drawing/2014/main" xmlns="" id="{240451B6-D135-4F15-BEA3-98651D988797}"/>
              </a:ext>
            </a:extLst>
          </p:cNvPr>
          <p:cNvSpPr txBox="1"/>
          <p:nvPr/>
        </p:nvSpPr>
        <p:spPr>
          <a:xfrm>
            <a:off x="3048000" y="1186936"/>
            <a:ext cx="2971800" cy="707886"/>
          </a:xfrm>
          <a:prstGeom prst="rect">
            <a:avLst/>
          </a:prstGeom>
          <a:noFill/>
        </p:spPr>
        <p:txBody>
          <a:bodyPr wrap="square" rtlCol="0">
            <a:spAutoFit/>
          </a:bodyPr>
          <a:lstStyle/>
          <a:p>
            <a:pPr algn="ctr"/>
            <a:r>
              <a:rPr lang="zh-CN" altLang="en-US" sz="4000" spc="600" dirty="0" smtClean="0">
                <a:solidFill>
                  <a:schemeClr val="accent1"/>
                </a:solidFill>
                <a:latin typeface="+mn-ea"/>
                <a:cs typeface="阿里巴巴普惠体 M" panose="00020600040101010101" pitchFamily="18" charset="-122"/>
              </a:rPr>
              <a:t>第二部分</a:t>
            </a:r>
            <a:endParaRPr lang="zh-CN" altLang="en-US" sz="4000" spc="600" dirty="0">
              <a:solidFill>
                <a:schemeClr val="accent1"/>
              </a:solidFill>
              <a:latin typeface="+mn-ea"/>
              <a:cs typeface="阿里巴巴普惠体 M" panose="00020600040101010101" pitchFamily="18" charset="-122"/>
            </a:endParaRPr>
          </a:p>
        </p:txBody>
      </p:sp>
      <p:sp>
        <p:nvSpPr>
          <p:cNvPr id="17" name="矩形 16"/>
          <p:cNvSpPr/>
          <p:nvPr/>
        </p:nvSpPr>
        <p:spPr>
          <a:xfrm>
            <a:off x="1951520" y="2643485"/>
            <a:ext cx="4876800" cy="461665"/>
          </a:xfrm>
          <a:prstGeom prst="rect">
            <a:avLst/>
          </a:prstGeom>
        </p:spPr>
        <p:txBody>
          <a:bodyPr wrap="square">
            <a:spAutoFit/>
          </a:bodyPr>
          <a:lstStyle/>
          <a:p>
            <a:pPr algn="ctr"/>
            <a:r>
              <a:rPr lang="zh-CN" altLang="en-US" sz="1200" dirty="0" smtClean="0">
                <a:solidFill>
                  <a:schemeClr val="accent1"/>
                </a:solidFill>
              </a:rPr>
              <a:t>memorial day in memory of heroes and martyrs </a:t>
            </a:r>
            <a:r>
              <a:rPr lang="zh-CN" altLang="en-US" sz="1200" dirty="0">
                <a:solidFill>
                  <a:schemeClr val="accent1"/>
                </a:solidFill>
              </a:rPr>
              <a:t>memorial day in </a:t>
            </a:r>
            <a:r>
              <a:rPr lang="zh-CN" altLang="en-US" sz="1200" dirty="0" smtClean="0">
                <a:solidFill>
                  <a:schemeClr val="accent1"/>
                </a:solidFill>
              </a:rPr>
              <a:t>of </a:t>
            </a:r>
            <a:r>
              <a:rPr lang="zh-CN" altLang="en-US" sz="1200" dirty="0">
                <a:solidFill>
                  <a:schemeClr val="accent1"/>
                </a:solidFill>
              </a:rPr>
              <a:t>heroes </a:t>
            </a:r>
            <a:r>
              <a:rPr lang="zh-CN" altLang="en-US" sz="1200" dirty="0" smtClean="0">
                <a:solidFill>
                  <a:schemeClr val="accent1"/>
                </a:solidFill>
              </a:rPr>
              <a:t>and </a:t>
            </a:r>
            <a:r>
              <a:rPr lang="zh-CN" altLang="en-US" sz="1200" dirty="0">
                <a:solidFill>
                  <a:schemeClr val="accent1"/>
                </a:solidFill>
              </a:rPr>
              <a:t>memorial </a:t>
            </a:r>
            <a:r>
              <a:rPr lang="zh-CN" altLang="en-US" sz="1200" dirty="0" smtClean="0">
                <a:solidFill>
                  <a:schemeClr val="accent1"/>
                </a:solidFill>
              </a:rPr>
              <a:t>day</a:t>
            </a:r>
            <a:endParaRPr lang="zh-CN" altLang="en-US" sz="1200" dirty="0">
              <a:solidFill>
                <a:schemeClr val="accent1"/>
              </a:solidFill>
            </a:endParaRPr>
          </a:p>
        </p:txBody>
      </p:sp>
      <p:pic>
        <p:nvPicPr>
          <p:cNvPr id="18" name="图片 1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rot="21115965" flipH="1">
            <a:off x="6915102" y="829206"/>
            <a:ext cx="1293093" cy="904964"/>
          </a:xfrm>
          <a:prstGeom prst="rect">
            <a:avLst/>
          </a:prstGeom>
        </p:spPr>
      </p:pic>
    </p:spTree>
    <p:extLst>
      <p:ext uri="{BB962C8B-B14F-4D97-AF65-F5344CB8AC3E}">
        <p14:creationId xmlns:p14="http://schemas.microsoft.com/office/powerpoint/2010/main" val="417202556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fallOve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decel="6000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1000" fill="hold"/>
                                        <p:tgtEl>
                                          <p:spTgt spid="9"/>
                                        </p:tgtEl>
                                        <p:attrNameLst>
                                          <p:attrName>ppt_x</p:attrName>
                                        </p:attrNameLst>
                                      </p:cBhvr>
                                      <p:tavLst>
                                        <p:tav tm="0">
                                          <p:val>
                                            <p:strVal val="0-#ppt_w/2"/>
                                          </p:val>
                                        </p:tav>
                                        <p:tav tm="100000">
                                          <p:val>
                                            <p:strVal val="#ppt_x"/>
                                          </p:val>
                                        </p:tav>
                                      </p:tavLst>
                                    </p:anim>
                                    <p:anim calcmode="lin" valueType="num">
                                      <p:cBhvr additive="base">
                                        <p:cTn id="20" dur="1000" fill="hold"/>
                                        <p:tgtEl>
                                          <p:spTgt spid="9"/>
                                        </p:tgtEl>
                                        <p:attrNameLst>
                                          <p:attrName>ppt_y</p:attrName>
                                        </p:attrNameLst>
                                      </p:cBhvr>
                                      <p:tavLst>
                                        <p:tav tm="0">
                                          <p:val>
                                            <p:strVal val="#ppt_y"/>
                                          </p:val>
                                        </p:tav>
                                        <p:tav tm="100000">
                                          <p:val>
                                            <p:strVal val="#ppt_y"/>
                                          </p:val>
                                        </p:tav>
                                      </p:tavLst>
                                    </p:anim>
                                  </p:childTnLst>
                                </p:cTn>
                              </p:par>
                              <p:par>
                                <p:cTn id="21" presetID="2" presetClass="entr" presetSubtype="2" decel="60000" fill="hold" nodeType="with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1000" fill="hold"/>
                                        <p:tgtEl>
                                          <p:spTgt spid="8"/>
                                        </p:tgtEl>
                                        <p:attrNameLst>
                                          <p:attrName>ppt_x</p:attrName>
                                        </p:attrNameLst>
                                      </p:cBhvr>
                                      <p:tavLst>
                                        <p:tav tm="0">
                                          <p:val>
                                            <p:strVal val="1+#ppt_w/2"/>
                                          </p:val>
                                        </p:tav>
                                        <p:tav tm="100000">
                                          <p:val>
                                            <p:strVal val="#ppt_x"/>
                                          </p:val>
                                        </p:tav>
                                      </p:tavLst>
                                    </p:anim>
                                    <p:anim calcmode="lin" valueType="num">
                                      <p:cBhvr additive="base">
                                        <p:cTn id="24" dur="1000" fill="hold"/>
                                        <p:tgtEl>
                                          <p:spTgt spid="8"/>
                                        </p:tgtEl>
                                        <p:attrNameLst>
                                          <p:attrName>ppt_y</p:attrName>
                                        </p:attrNameLst>
                                      </p:cBhvr>
                                      <p:tavLst>
                                        <p:tav tm="0">
                                          <p:val>
                                            <p:strVal val="#ppt_y"/>
                                          </p:val>
                                        </p:tav>
                                        <p:tav tm="100000">
                                          <p:val>
                                            <p:strVal val="#ppt_y"/>
                                          </p:val>
                                        </p:tav>
                                      </p:tavLst>
                                    </p:anim>
                                  </p:childTnLst>
                                </p:cTn>
                              </p:par>
                              <p:par>
                                <p:cTn id="25" presetID="2" presetClass="entr" presetSubtype="3" decel="60000" fill="hold" nodeType="with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1000" fill="hold"/>
                                        <p:tgtEl>
                                          <p:spTgt spid="18"/>
                                        </p:tgtEl>
                                        <p:attrNameLst>
                                          <p:attrName>ppt_x</p:attrName>
                                        </p:attrNameLst>
                                      </p:cBhvr>
                                      <p:tavLst>
                                        <p:tav tm="0">
                                          <p:val>
                                            <p:strVal val="1+#ppt_w/2"/>
                                          </p:val>
                                        </p:tav>
                                        <p:tav tm="100000">
                                          <p:val>
                                            <p:strVal val="#ppt_x"/>
                                          </p:val>
                                        </p:tav>
                                      </p:tavLst>
                                    </p:anim>
                                    <p:anim calcmode="lin" valueType="num">
                                      <p:cBhvr additive="base">
                                        <p:cTn id="28" dur="1000" fill="hold"/>
                                        <p:tgtEl>
                                          <p:spTgt spid="18"/>
                                        </p:tgtEl>
                                        <p:attrNameLst>
                                          <p:attrName>ppt_y</p:attrName>
                                        </p:attrNameLst>
                                      </p:cBhvr>
                                      <p:tavLst>
                                        <p:tav tm="0">
                                          <p:val>
                                            <p:strVal val="0-#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16"/>
                                        </p:tgtEl>
                                        <p:attrNameLst>
                                          <p:attrName>style.visibility</p:attrName>
                                        </p:attrNameLst>
                                      </p:cBhvr>
                                      <p:to>
                                        <p:strVal val="visible"/>
                                      </p:to>
                                    </p:set>
                                    <p:anim calcmode="lin" valueType="num">
                                      <p:cBhvr additive="base">
                                        <p:cTn id="33" dur="500" fill="hold"/>
                                        <p:tgtEl>
                                          <p:spTgt spid="16"/>
                                        </p:tgtEl>
                                        <p:attrNameLst>
                                          <p:attrName>ppt_x</p:attrName>
                                        </p:attrNameLst>
                                      </p:cBhvr>
                                      <p:tavLst>
                                        <p:tav tm="0">
                                          <p:val>
                                            <p:strVal val="#ppt_x"/>
                                          </p:val>
                                        </p:tav>
                                        <p:tav tm="100000">
                                          <p:val>
                                            <p:strVal val="#ppt_x"/>
                                          </p:val>
                                        </p:tav>
                                      </p:tavLst>
                                    </p:anim>
                                    <p:anim calcmode="lin" valueType="num">
                                      <p:cBhvr additive="base">
                                        <p:cTn id="34"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16" presetClass="entr" presetSubtype="21" fill="hold" grpId="0" nodeType="click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barn(inVertical)">
                                      <p:cBhvr>
                                        <p:cTn id="39" dur="500"/>
                                        <p:tgtEl>
                                          <p:spTgt spid="21"/>
                                        </p:tgtEl>
                                      </p:cBhvr>
                                    </p:animEffect>
                                  </p:childTnLst>
                                </p:cTn>
                              </p:par>
                            </p:childTnLst>
                          </p:cTn>
                        </p:par>
                      </p:childTnLst>
                    </p:cTn>
                  </p:par>
                  <p:par>
                    <p:cTn id="40" fill="hold">
                      <p:stCondLst>
                        <p:cond delay="indefinite"/>
                      </p:stCondLst>
                      <p:childTnLst>
                        <p:par>
                          <p:cTn id="41" fill="hold">
                            <p:stCondLst>
                              <p:cond delay="0"/>
                            </p:stCondLst>
                            <p:childTnLst>
                              <p:par>
                                <p:cTn id="42" presetID="53" presetClass="entr" presetSubtype="16" fill="hold" grpId="0" nodeType="clickEffect">
                                  <p:stCondLst>
                                    <p:cond delay="0"/>
                                  </p:stCondLst>
                                  <p:childTnLst>
                                    <p:set>
                                      <p:cBhvr>
                                        <p:cTn id="43" dur="1" fill="hold">
                                          <p:stCondLst>
                                            <p:cond delay="0"/>
                                          </p:stCondLst>
                                        </p:cTn>
                                        <p:tgtEl>
                                          <p:spTgt spid="17"/>
                                        </p:tgtEl>
                                        <p:attrNameLst>
                                          <p:attrName>style.visibility</p:attrName>
                                        </p:attrNameLst>
                                      </p:cBhvr>
                                      <p:to>
                                        <p:strVal val="visible"/>
                                      </p:to>
                                    </p:set>
                                    <p:anim calcmode="lin" valueType="num">
                                      <p:cBhvr>
                                        <p:cTn id="44" dur="500" fill="hold"/>
                                        <p:tgtEl>
                                          <p:spTgt spid="17"/>
                                        </p:tgtEl>
                                        <p:attrNameLst>
                                          <p:attrName>ppt_w</p:attrName>
                                        </p:attrNameLst>
                                      </p:cBhvr>
                                      <p:tavLst>
                                        <p:tav tm="0">
                                          <p:val>
                                            <p:fltVal val="0"/>
                                          </p:val>
                                        </p:tav>
                                        <p:tav tm="100000">
                                          <p:val>
                                            <p:strVal val="#ppt_w"/>
                                          </p:val>
                                        </p:tav>
                                      </p:tavLst>
                                    </p:anim>
                                    <p:anim calcmode="lin" valueType="num">
                                      <p:cBhvr>
                                        <p:cTn id="45" dur="500" fill="hold"/>
                                        <p:tgtEl>
                                          <p:spTgt spid="17"/>
                                        </p:tgtEl>
                                        <p:attrNameLst>
                                          <p:attrName>ppt_h</p:attrName>
                                        </p:attrNameLst>
                                      </p:cBhvr>
                                      <p:tavLst>
                                        <p:tav tm="0">
                                          <p:val>
                                            <p:fltVal val="0"/>
                                          </p:val>
                                        </p:tav>
                                        <p:tav tm="100000">
                                          <p:val>
                                            <p:strVal val="#ppt_h"/>
                                          </p:val>
                                        </p:tav>
                                      </p:tavLst>
                                    </p:anim>
                                    <p:animEffect transition="in" filter="fade">
                                      <p:cBhvr>
                                        <p:cTn id="4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16" grpId="0"/>
      <p:bldP spid="1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Aitds2">
            <a:extLst>
              <a:ext uri="{FF2B5EF4-FFF2-40B4-BE49-F238E27FC236}">
                <a16:creationId xmlns="" xmlns:a16="http://schemas.microsoft.com/office/drawing/2014/main" id="{D3F38BD6-147B-429C-ABF8-76D91654156D}"/>
              </a:ext>
            </a:extLst>
          </p:cNvPr>
          <p:cNvSpPr txBox="1"/>
          <p:nvPr/>
        </p:nvSpPr>
        <p:spPr>
          <a:xfrm>
            <a:off x="2621622" y="1693952"/>
            <a:ext cx="3925217" cy="438582"/>
          </a:xfrm>
          <a:prstGeom prst="rect">
            <a:avLst/>
          </a:prstGeom>
          <a:solidFill>
            <a:schemeClr val="accent1"/>
          </a:solidFill>
        </p:spPr>
        <p:txBody>
          <a:bodyPr wrap="square" rtlCol="0">
            <a:spAutoFit/>
          </a:bodyPr>
          <a:lstStyle/>
          <a:p>
            <a:pPr algn="ctr" defTabSz="342900">
              <a:defRPr/>
            </a:pPr>
            <a:r>
              <a:rPr lang="zh-CN" altLang="en-US" sz="2250" b="1" dirty="0">
                <a:solidFill>
                  <a:schemeClr val="bg1"/>
                </a:solidFill>
                <a:cs typeface="+mn-ea"/>
                <a:sym typeface="+mn-lt"/>
              </a:rPr>
              <a:t>中国有多少名烈士？</a:t>
            </a:r>
          </a:p>
        </p:txBody>
      </p:sp>
      <p:sp>
        <p:nvSpPr>
          <p:cNvPr id="11" name="Aitds7">
            <a:extLst>
              <a:ext uri="{FF2B5EF4-FFF2-40B4-BE49-F238E27FC236}">
                <a16:creationId xmlns="" xmlns:a16="http://schemas.microsoft.com/office/drawing/2014/main" id="{45D2B636-E0DB-472F-9EE9-22B242E235EB}"/>
              </a:ext>
            </a:extLst>
          </p:cNvPr>
          <p:cNvSpPr/>
          <p:nvPr/>
        </p:nvSpPr>
        <p:spPr>
          <a:xfrm>
            <a:off x="2597161" y="2114550"/>
            <a:ext cx="4108439" cy="1699055"/>
          </a:xfrm>
          <a:prstGeom prst="rect">
            <a:avLst/>
          </a:prstGeom>
        </p:spPr>
        <p:txBody>
          <a:bodyPr wrap="square">
            <a:spAutoFit/>
          </a:bodyPr>
          <a:lstStyle/>
          <a:p>
            <a:pPr>
              <a:lnSpc>
                <a:spcPct val="179000"/>
              </a:lnSpc>
            </a:pPr>
            <a:r>
              <a:rPr lang="zh-CN" altLang="en-US" sz="1200" dirty="0">
                <a:latin typeface="+mn-ea"/>
                <a:cs typeface="+mn-ea"/>
                <a:sym typeface="+mn-lt"/>
              </a:rPr>
              <a:t>据不完全统计，约有</a:t>
            </a:r>
            <a:r>
              <a:rPr lang="en-US" altLang="zh-CN" sz="1200" dirty="0">
                <a:latin typeface="+mn-ea"/>
                <a:cs typeface="+mn-ea"/>
                <a:sym typeface="+mn-lt"/>
              </a:rPr>
              <a:t>2000</a:t>
            </a:r>
            <a:r>
              <a:rPr lang="zh-CN" altLang="en-US" sz="1200" dirty="0">
                <a:latin typeface="+mn-ea"/>
                <a:cs typeface="+mn-ea"/>
                <a:sym typeface="+mn-lt"/>
              </a:rPr>
              <a:t>万名烈士为民族独立、人民解放和国家富强、人民幸福英勇牺牲。由于战争年代条件</a:t>
            </a:r>
            <a:r>
              <a:rPr lang="zh-CN" altLang="en-US" sz="1200" dirty="0" smtClean="0">
                <a:latin typeface="+mn-ea"/>
                <a:cs typeface="+mn-ea"/>
                <a:sym typeface="+mn-lt"/>
              </a:rPr>
              <a:t>有限许多</a:t>
            </a:r>
            <a:r>
              <a:rPr lang="zh-CN" altLang="en-US" sz="1200" dirty="0">
                <a:latin typeface="+mn-ea"/>
                <a:cs typeface="+mn-ea"/>
                <a:sym typeface="+mn-lt"/>
              </a:rPr>
              <a:t>先烈没有留下姓名。目前，全国有名可考、并收入各级</a:t>
            </a:r>
            <a:r>
              <a:rPr lang="en-US" altLang="zh-CN" sz="1200" dirty="0">
                <a:latin typeface="+mn-ea"/>
                <a:cs typeface="+mn-ea"/>
                <a:sym typeface="+mn-lt"/>
              </a:rPr>
              <a:t>《</a:t>
            </a:r>
            <a:r>
              <a:rPr lang="zh-CN" altLang="en-US" sz="1200" dirty="0">
                <a:latin typeface="+mn-ea"/>
                <a:cs typeface="+mn-ea"/>
                <a:sym typeface="+mn-lt"/>
              </a:rPr>
              <a:t>烈士英名录</a:t>
            </a:r>
            <a:r>
              <a:rPr lang="en-US" altLang="zh-CN" sz="1200" dirty="0">
                <a:latin typeface="+mn-ea"/>
                <a:cs typeface="+mn-ea"/>
                <a:sym typeface="+mn-lt"/>
              </a:rPr>
              <a:t>》</a:t>
            </a:r>
            <a:r>
              <a:rPr lang="zh-CN" altLang="en-US" sz="1200" dirty="0">
                <a:latin typeface="+mn-ea"/>
                <a:cs typeface="+mn-ea"/>
                <a:sym typeface="+mn-lt"/>
              </a:rPr>
              <a:t>的仅有</a:t>
            </a:r>
            <a:r>
              <a:rPr lang="en-US" altLang="zh-CN" sz="1200" dirty="0">
                <a:latin typeface="+mn-ea"/>
                <a:cs typeface="+mn-ea"/>
                <a:sym typeface="+mn-lt"/>
              </a:rPr>
              <a:t>193</a:t>
            </a:r>
            <a:r>
              <a:rPr lang="zh-CN" altLang="en-US" sz="1200" dirty="0">
                <a:latin typeface="+mn-ea"/>
                <a:cs typeface="+mn-ea"/>
                <a:sym typeface="+mn-lt"/>
              </a:rPr>
              <a:t>万余人。近几年，每年新评定的烈士数量在</a:t>
            </a:r>
            <a:r>
              <a:rPr lang="en-US" altLang="zh-CN" sz="1200" dirty="0">
                <a:latin typeface="+mn-ea"/>
                <a:cs typeface="+mn-ea"/>
                <a:sym typeface="+mn-lt"/>
              </a:rPr>
              <a:t>300</a:t>
            </a:r>
            <a:r>
              <a:rPr lang="zh-CN" altLang="en-US" sz="1200" dirty="0">
                <a:latin typeface="+mn-ea"/>
                <a:cs typeface="+mn-ea"/>
                <a:sym typeface="+mn-lt"/>
              </a:rPr>
              <a:t>人左右。</a:t>
            </a:r>
          </a:p>
        </p:txBody>
      </p:sp>
      <p:grpSp>
        <p:nvGrpSpPr>
          <p:cNvPr id="12" name="组合 11"/>
          <p:cNvGrpSpPr/>
          <p:nvPr/>
        </p:nvGrpSpPr>
        <p:grpSpPr>
          <a:xfrm>
            <a:off x="914400" y="1630512"/>
            <a:ext cx="1371600" cy="2236638"/>
            <a:chOff x="838200" y="1962150"/>
            <a:chExt cx="1371600" cy="2236638"/>
          </a:xfrm>
        </p:grpSpPr>
        <p:sp>
          <p:nvSpPr>
            <p:cNvPr id="13" name="Aitds8">
              <a:extLst>
                <a:ext uri="{FF2B5EF4-FFF2-40B4-BE49-F238E27FC236}">
                  <a16:creationId xmlns="" xmlns:a16="http://schemas.microsoft.com/office/drawing/2014/main" id="{E2AD27F5-06BE-4ADF-9768-72775AC7E4D9}"/>
                </a:ext>
              </a:extLst>
            </p:cNvPr>
            <p:cNvSpPr txBox="1"/>
            <p:nvPr/>
          </p:nvSpPr>
          <p:spPr>
            <a:xfrm>
              <a:off x="1040107" y="2876550"/>
              <a:ext cx="1017293" cy="1274195"/>
            </a:xfrm>
            <a:prstGeom prst="rect">
              <a:avLst/>
            </a:prstGeom>
            <a:noFill/>
          </p:spPr>
          <p:txBody>
            <a:bodyPr wrap="square" rtlCol="0">
              <a:spAutoFit/>
            </a:bodyPr>
            <a:lstStyle/>
            <a:p>
              <a:pPr eaLnBrk="0" fontAlgn="base" hangingPunct="0">
                <a:lnSpc>
                  <a:spcPct val="120000"/>
                </a:lnSpc>
                <a:spcBef>
                  <a:spcPct val="0"/>
                </a:spcBef>
                <a:spcAft>
                  <a:spcPct val="0"/>
                </a:spcAft>
                <a:buFont typeface="Arial" panose="020B0604020202020204" pitchFamily="34" charset="0"/>
                <a:buNone/>
                <a:defRPr/>
              </a:pPr>
              <a:r>
                <a:rPr lang="zh-CN" altLang="en-US" sz="3200" b="1" dirty="0" smtClean="0">
                  <a:solidFill>
                    <a:schemeClr val="accent1"/>
                  </a:solidFill>
                  <a:cs typeface="+mn-ea"/>
                  <a:sym typeface="+mn-lt"/>
                </a:rPr>
                <a:t>纪念</a:t>
              </a:r>
              <a:endParaRPr lang="en-US" altLang="zh-CN" sz="3200" b="1" dirty="0" smtClean="0">
                <a:solidFill>
                  <a:schemeClr val="accent1"/>
                </a:solidFill>
                <a:cs typeface="+mn-ea"/>
                <a:sym typeface="+mn-lt"/>
              </a:endParaRPr>
            </a:p>
            <a:p>
              <a:pPr eaLnBrk="0" fontAlgn="base" hangingPunct="0">
                <a:lnSpc>
                  <a:spcPct val="120000"/>
                </a:lnSpc>
                <a:spcBef>
                  <a:spcPct val="0"/>
                </a:spcBef>
                <a:spcAft>
                  <a:spcPct val="0"/>
                </a:spcAft>
                <a:buFont typeface="Arial" panose="020B0604020202020204" pitchFamily="34" charset="0"/>
                <a:buNone/>
                <a:defRPr/>
              </a:pPr>
              <a:r>
                <a:rPr lang="zh-CN" altLang="en-US" sz="3200" b="1" dirty="0">
                  <a:solidFill>
                    <a:schemeClr val="accent1"/>
                  </a:solidFill>
                  <a:cs typeface="+mn-ea"/>
                  <a:sym typeface="+mn-lt"/>
                </a:rPr>
                <a:t>烈士</a:t>
              </a:r>
            </a:p>
          </p:txBody>
        </p:sp>
        <p:pic>
          <p:nvPicPr>
            <p:cNvPr id="14" name="图片 13"/>
            <p:cNvPicPr>
              <a:picLocks noChangeAspect="1"/>
            </p:cNvPicPr>
            <p:nvPr/>
          </p:nvPicPr>
          <p:blipFill>
            <a:blip r:embed="rId2"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1149360" y="2038350"/>
              <a:ext cx="798786" cy="797684"/>
            </a:xfrm>
            <a:prstGeom prst="rect">
              <a:avLst/>
            </a:prstGeom>
          </p:spPr>
        </p:pic>
        <p:sp>
          <p:nvSpPr>
            <p:cNvPr id="17" name="矩形 16"/>
            <p:cNvSpPr/>
            <p:nvPr/>
          </p:nvSpPr>
          <p:spPr>
            <a:xfrm>
              <a:off x="838200" y="1962150"/>
              <a:ext cx="1371600" cy="2236638"/>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2" name="图片 1"/>
          <p:cNvPicPr>
            <a:picLocks noChangeAspect="1"/>
          </p:cNvPicPr>
          <p:nvPr/>
        </p:nvPicPr>
        <p:blipFill rotWithShape="1">
          <a:blip r:embed="rId3" cstate="print">
            <a:extLst>
              <a:ext uri="{28A0092B-C50C-407E-A947-70E740481C1C}">
                <a14:useLocalDpi xmlns:a14="http://schemas.microsoft.com/office/drawing/2010/main" val="0"/>
              </a:ext>
            </a:extLst>
          </a:blip>
          <a:srcRect l="14116" r="15336" b="-1344"/>
          <a:stretch/>
        </p:blipFill>
        <p:spPr>
          <a:xfrm>
            <a:off x="6858000" y="1632554"/>
            <a:ext cx="1752600" cy="2310795"/>
          </a:xfrm>
          <a:prstGeom prst="rect">
            <a:avLst/>
          </a:prstGeom>
        </p:spPr>
      </p:pic>
    </p:spTree>
    <p:extLst>
      <p:ext uri="{BB962C8B-B14F-4D97-AF65-F5344CB8AC3E}">
        <p14:creationId xmlns:p14="http://schemas.microsoft.com/office/powerpoint/2010/main" val="309195555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wind"/>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2" fill="hold" grpId="0" nodeType="click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additive="base">
                                        <p:cTn id="14" dur="500" fill="hold"/>
                                        <p:tgtEl>
                                          <p:spTgt spid="10"/>
                                        </p:tgtEl>
                                        <p:attrNameLst>
                                          <p:attrName>ppt_x</p:attrName>
                                        </p:attrNameLst>
                                      </p:cBhvr>
                                      <p:tavLst>
                                        <p:tav tm="0">
                                          <p:val>
                                            <p:strVal val="1+#ppt_w/2"/>
                                          </p:val>
                                        </p:tav>
                                        <p:tav tm="100000">
                                          <p:val>
                                            <p:strVal val="#ppt_x"/>
                                          </p:val>
                                        </p:tav>
                                      </p:tavLst>
                                    </p:anim>
                                    <p:anim calcmode="lin" valueType="num">
                                      <p:cBhvr additive="base">
                                        <p:cTn id="15"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2" presetClass="entr" presetSubtype="1" fill="hold" grpId="0" nodeType="click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wipe(up)">
                                      <p:cBhvr>
                                        <p:cTn id="20" dur="500"/>
                                        <p:tgtEl>
                                          <p:spTgt spid="11"/>
                                        </p:tgtEl>
                                      </p:cBhvr>
                                    </p:animEffect>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nodeType="clickEffect">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cBhvr>
                                        <p:cTn id="25" dur="500" fill="hold"/>
                                        <p:tgtEl>
                                          <p:spTgt spid="2"/>
                                        </p:tgtEl>
                                        <p:attrNameLst>
                                          <p:attrName>ppt_w</p:attrName>
                                        </p:attrNameLst>
                                      </p:cBhvr>
                                      <p:tavLst>
                                        <p:tav tm="0">
                                          <p:val>
                                            <p:fltVal val="0"/>
                                          </p:val>
                                        </p:tav>
                                        <p:tav tm="100000">
                                          <p:val>
                                            <p:strVal val="#ppt_w"/>
                                          </p:val>
                                        </p:tav>
                                      </p:tavLst>
                                    </p:anim>
                                    <p:anim calcmode="lin" valueType="num">
                                      <p:cBhvr>
                                        <p:cTn id="26" dur="500" fill="hold"/>
                                        <p:tgtEl>
                                          <p:spTgt spid="2"/>
                                        </p:tgtEl>
                                        <p:attrNameLst>
                                          <p:attrName>ppt_h</p:attrName>
                                        </p:attrNameLst>
                                      </p:cBhvr>
                                      <p:tavLst>
                                        <p:tav tm="0">
                                          <p:val>
                                            <p:fltVal val="0"/>
                                          </p:val>
                                        </p:tav>
                                        <p:tav tm="100000">
                                          <p:val>
                                            <p:strVal val="#ppt_h"/>
                                          </p:val>
                                        </p:tav>
                                      </p:tavLst>
                                    </p:anim>
                                    <p:animEffect transition="in" filter="fade">
                                      <p:cBhvr>
                                        <p:cTn id="2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Aitds5">
            <a:extLst>
              <a:ext uri="{FF2B5EF4-FFF2-40B4-BE49-F238E27FC236}">
                <a16:creationId xmlns="" xmlns:a16="http://schemas.microsoft.com/office/drawing/2014/main" id="{281741AB-33E1-4F5E-89C7-208AF579F97D}"/>
              </a:ext>
            </a:extLst>
          </p:cNvPr>
          <p:cNvSpPr txBox="1"/>
          <p:nvPr/>
        </p:nvSpPr>
        <p:spPr>
          <a:xfrm>
            <a:off x="762000" y="1123950"/>
            <a:ext cx="2819400" cy="461665"/>
          </a:xfrm>
          <a:prstGeom prst="rect">
            <a:avLst/>
          </a:prstGeom>
          <a:noFill/>
        </p:spPr>
        <p:txBody>
          <a:bodyPr wrap="square" rtlCol="0">
            <a:spAutoFit/>
          </a:bodyPr>
          <a:lstStyle/>
          <a:p>
            <a:r>
              <a:rPr lang="zh-CN" altLang="en-US" sz="2400" b="1" dirty="0">
                <a:solidFill>
                  <a:schemeClr val="accent1"/>
                </a:solidFill>
                <a:cs typeface="+mn-ea"/>
                <a:sym typeface="+mn-lt"/>
              </a:rPr>
              <a:t>烈士指哪一类人？</a:t>
            </a:r>
          </a:p>
        </p:txBody>
      </p:sp>
      <p:grpSp>
        <p:nvGrpSpPr>
          <p:cNvPr id="12" name="组合 11">
            <a:extLst>
              <a:ext uri="{FF2B5EF4-FFF2-40B4-BE49-F238E27FC236}">
                <a16:creationId xmlns="" xmlns:a16="http://schemas.microsoft.com/office/drawing/2014/main" id="{80839415-497A-473B-A18E-9BCF03342F5D}"/>
              </a:ext>
            </a:extLst>
          </p:cNvPr>
          <p:cNvGrpSpPr/>
          <p:nvPr/>
        </p:nvGrpSpPr>
        <p:grpSpPr>
          <a:xfrm>
            <a:off x="800886" y="2343150"/>
            <a:ext cx="5881663" cy="1828800"/>
            <a:chOff x="4399687" y="1696914"/>
            <a:chExt cx="7026199" cy="2438400"/>
          </a:xfrm>
        </p:grpSpPr>
        <p:sp>
          <p:nvSpPr>
            <p:cNvPr id="13" name="Aitds2">
              <a:extLst>
                <a:ext uri="{FF2B5EF4-FFF2-40B4-BE49-F238E27FC236}">
                  <a16:creationId xmlns="" xmlns:a16="http://schemas.microsoft.com/office/drawing/2014/main" id="{C1243E7C-AFC2-4352-AE9A-8079880F916D}"/>
                </a:ext>
              </a:extLst>
            </p:cNvPr>
            <p:cNvSpPr/>
            <p:nvPr>
              <p:custDataLst>
                <p:tags r:id="rId2"/>
              </p:custDataLst>
            </p:nvPr>
          </p:nvSpPr>
          <p:spPr>
            <a:xfrm>
              <a:off x="4399687" y="1696914"/>
              <a:ext cx="7026199" cy="2438400"/>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16000" tIns="34290" rIns="216000" bIns="34290" numCol="1" spcCol="0" rtlCol="0" fromWordArt="0" anchor="ctr" anchorCtr="0" forceAA="0" compatLnSpc="1">
              <a:prstTxWarp prst="textNoShape">
                <a:avLst/>
              </a:prstTxWarp>
              <a:noAutofit/>
            </a:bodyPr>
            <a:lstStyle/>
            <a:p>
              <a:pPr fontAlgn="base">
                <a:lnSpc>
                  <a:spcPct val="130000"/>
                </a:lnSpc>
                <a:spcBef>
                  <a:spcPct val="0"/>
                </a:spcBef>
                <a:spcAft>
                  <a:spcPct val="0"/>
                </a:spcAft>
              </a:pPr>
              <a:endParaRPr lang="zh-CN" altLang="en-US" sz="1350" dirty="0">
                <a:solidFill>
                  <a:schemeClr val="bg1"/>
                </a:solidFill>
                <a:cs typeface="+mn-ea"/>
                <a:sym typeface="+mn-lt"/>
              </a:endParaRPr>
            </a:p>
          </p:txBody>
        </p:sp>
        <p:sp>
          <p:nvSpPr>
            <p:cNvPr id="14" name="Aitds7">
              <a:extLst>
                <a:ext uri="{FF2B5EF4-FFF2-40B4-BE49-F238E27FC236}">
                  <a16:creationId xmlns="" xmlns:a16="http://schemas.microsoft.com/office/drawing/2014/main" id="{E8271A10-25D2-4728-8666-5AB0E1D59C0F}"/>
                </a:ext>
              </a:extLst>
            </p:cNvPr>
            <p:cNvSpPr txBox="1">
              <a:spLocks noChangeArrowheads="1"/>
            </p:cNvSpPr>
            <p:nvPr/>
          </p:nvSpPr>
          <p:spPr bwMode="auto">
            <a:xfrm>
              <a:off x="4549043" y="1798514"/>
              <a:ext cx="6495692" cy="2114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pPr lvl="0" algn="just">
                <a:lnSpc>
                  <a:spcPct val="150000"/>
                </a:lnSpc>
                <a:defRPr/>
              </a:pPr>
              <a:r>
                <a:rPr lang="zh-CN" altLang="en-US" sz="1100" kern="0" dirty="0" smtClean="0">
                  <a:solidFill>
                    <a:schemeClr val="tx2"/>
                  </a:solidFill>
                  <a:latin typeface="+mn-ea"/>
                  <a:ea typeface="+mn-ea"/>
                  <a:cs typeface="+mn-ea"/>
                  <a:sym typeface="+mn-lt"/>
                </a:rPr>
                <a:t>（</a:t>
              </a:r>
              <a:r>
                <a:rPr lang="zh-CN" altLang="en-US" sz="1100" kern="0" dirty="0">
                  <a:solidFill>
                    <a:schemeClr val="tx2"/>
                  </a:solidFill>
                  <a:latin typeface="+mn-ea"/>
                  <a:ea typeface="+mn-ea"/>
                  <a:cs typeface="+mn-ea"/>
                  <a:sym typeface="+mn-lt"/>
                </a:rPr>
                <a:t>一）在依法查处违法犯罪行为、执行国家安全工作任务、执行反恐怖任务和处置突发事件中牺牲的</a:t>
              </a:r>
              <a:r>
                <a:rPr lang="zh-CN" altLang="en-US" sz="1100" kern="0" dirty="0" smtClean="0">
                  <a:solidFill>
                    <a:schemeClr val="tx2"/>
                  </a:solidFill>
                  <a:latin typeface="+mn-ea"/>
                  <a:ea typeface="+mn-ea"/>
                  <a:cs typeface="+mn-ea"/>
                  <a:sym typeface="+mn-lt"/>
                </a:rPr>
                <a:t>；（</a:t>
              </a:r>
              <a:r>
                <a:rPr lang="zh-CN" altLang="en-US" sz="1100" kern="0" dirty="0">
                  <a:solidFill>
                    <a:schemeClr val="tx2"/>
                  </a:solidFill>
                  <a:latin typeface="+mn-ea"/>
                  <a:ea typeface="+mn-ea"/>
                  <a:cs typeface="+mn-ea"/>
                  <a:sym typeface="+mn-lt"/>
                </a:rPr>
                <a:t>二）抢险救灾或者其他为了抢救、保护国家财产、集体财产、公民生命财产牺牲的</a:t>
              </a:r>
              <a:r>
                <a:rPr lang="zh-CN" altLang="en-US" sz="1100" kern="0" dirty="0" smtClean="0">
                  <a:solidFill>
                    <a:schemeClr val="tx2"/>
                  </a:solidFill>
                  <a:latin typeface="+mn-ea"/>
                  <a:ea typeface="+mn-ea"/>
                  <a:cs typeface="+mn-ea"/>
                  <a:sym typeface="+mn-lt"/>
                </a:rPr>
                <a:t>；（</a:t>
              </a:r>
              <a:r>
                <a:rPr lang="zh-CN" altLang="en-US" sz="1100" kern="0" dirty="0">
                  <a:solidFill>
                    <a:schemeClr val="tx2"/>
                  </a:solidFill>
                  <a:latin typeface="+mn-ea"/>
                  <a:ea typeface="+mn-ea"/>
                  <a:cs typeface="+mn-ea"/>
                  <a:sym typeface="+mn-lt"/>
                </a:rPr>
                <a:t>三）在执行外交任务或者国家派遣的对外援助、维持国际和平任务中牺牲的</a:t>
              </a:r>
              <a:r>
                <a:rPr lang="zh-CN" altLang="en-US" sz="1100" kern="0" dirty="0" smtClean="0">
                  <a:solidFill>
                    <a:schemeClr val="tx2"/>
                  </a:solidFill>
                  <a:latin typeface="+mn-ea"/>
                  <a:ea typeface="+mn-ea"/>
                  <a:cs typeface="+mn-ea"/>
                  <a:sym typeface="+mn-lt"/>
                </a:rPr>
                <a:t>；（</a:t>
              </a:r>
              <a:r>
                <a:rPr lang="zh-CN" altLang="en-US" sz="1100" kern="0" dirty="0">
                  <a:solidFill>
                    <a:schemeClr val="tx2"/>
                  </a:solidFill>
                  <a:latin typeface="+mn-ea"/>
                  <a:ea typeface="+mn-ea"/>
                  <a:cs typeface="+mn-ea"/>
                  <a:sym typeface="+mn-lt"/>
                </a:rPr>
                <a:t>四）在执行武器装备科研试验任务中牺牲的</a:t>
              </a:r>
              <a:r>
                <a:rPr lang="zh-CN" altLang="en-US" sz="1100" kern="0" dirty="0" smtClean="0">
                  <a:solidFill>
                    <a:schemeClr val="tx2"/>
                  </a:solidFill>
                  <a:latin typeface="+mn-ea"/>
                  <a:ea typeface="+mn-ea"/>
                  <a:cs typeface="+mn-ea"/>
                  <a:sym typeface="+mn-lt"/>
                </a:rPr>
                <a:t>；（</a:t>
              </a:r>
              <a:r>
                <a:rPr lang="zh-CN" altLang="en-US" sz="1100" kern="0" dirty="0">
                  <a:solidFill>
                    <a:schemeClr val="tx2"/>
                  </a:solidFill>
                  <a:latin typeface="+mn-ea"/>
                  <a:ea typeface="+mn-ea"/>
                  <a:cs typeface="+mn-ea"/>
                  <a:sym typeface="+mn-lt"/>
                </a:rPr>
                <a:t>五）其他牺牲情节特别突出，堪为楷模的。该条例去掉了“革命”二字，对于烈士的界定也发生了很大的变化，不再出现“敌人”字样，“人民”也被“公民”所取代。</a:t>
              </a:r>
            </a:p>
          </p:txBody>
        </p:sp>
      </p:grpSp>
      <p:sp>
        <p:nvSpPr>
          <p:cNvPr id="17" name="Aitds4">
            <a:extLst>
              <a:ext uri="{FF2B5EF4-FFF2-40B4-BE49-F238E27FC236}">
                <a16:creationId xmlns="" xmlns:a16="http://schemas.microsoft.com/office/drawing/2014/main" id="{230D1238-2141-45A5-9882-C24632056224}"/>
              </a:ext>
            </a:extLst>
          </p:cNvPr>
          <p:cNvSpPr txBox="1"/>
          <p:nvPr/>
        </p:nvSpPr>
        <p:spPr>
          <a:xfrm>
            <a:off x="762000" y="1581150"/>
            <a:ext cx="7924800" cy="700576"/>
          </a:xfrm>
          <a:prstGeom prst="rect">
            <a:avLst/>
          </a:prstGeom>
          <a:noFill/>
        </p:spPr>
        <p:txBody>
          <a:bodyPr wrap="square" rtlCol="0">
            <a:spAutoFit/>
          </a:bodyPr>
          <a:lstStyle/>
          <a:p>
            <a:pPr>
              <a:lnSpc>
                <a:spcPct val="150000"/>
              </a:lnSpc>
            </a:pPr>
            <a:r>
              <a:rPr lang="en-US" altLang="zh-CN" sz="1400" dirty="0">
                <a:solidFill>
                  <a:schemeClr val="tx2"/>
                </a:solidFill>
                <a:latin typeface="+mn-ea"/>
                <a:cs typeface="+mn-ea"/>
                <a:sym typeface="+mn-lt"/>
              </a:rPr>
              <a:t>2011</a:t>
            </a:r>
            <a:r>
              <a:rPr lang="zh-CN" altLang="en-US" sz="1400" dirty="0">
                <a:solidFill>
                  <a:schemeClr val="tx2"/>
                </a:solidFill>
                <a:latin typeface="+mn-ea"/>
                <a:cs typeface="+mn-ea"/>
                <a:sym typeface="+mn-lt"/>
              </a:rPr>
              <a:t>年</a:t>
            </a:r>
            <a:r>
              <a:rPr lang="en-US" altLang="zh-CN" sz="1400" dirty="0">
                <a:solidFill>
                  <a:schemeClr val="tx2"/>
                </a:solidFill>
                <a:latin typeface="+mn-ea"/>
                <a:cs typeface="+mn-ea"/>
                <a:sym typeface="+mn-lt"/>
              </a:rPr>
              <a:t>7</a:t>
            </a:r>
            <a:r>
              <a:rPr lang="zh-CN" altLang="en-US" sz="1400" dirty="0">
                <a:solidFill>
                  <a:schemeClr val="tx2"/>
                </a:solidFill>
                <a:latin typeface="+mn-ea"/>
                <a:cs typeface="+mn-ea"/>
                <a:sym typeface="+mn-lt"/>
              </a:rPr>
              <a:t>月，国务院将</a:t>
            </a:r>
            <a:r>
              <a:rPr lang="en-US" altLang="zh-CN" sz="1400" dirty="0">
                <a:solidFill>
                  <a:schemeClr val="tx2"/>
                </a:solidFill>
                <a:latin typeface="+mn-ea"/>
                <a:cs typeface="+mn-ea"/>
                <a:sym typeface="+mn-lt"/>
              </a:rPr>
              <a:t>《</a:t>
            </a:r>
            <a:r>
              <a:rPr lang="zh-CN" altLang="en-US" sz="1400" dirty="0">
                <a:solidFill>
                  <a:schemeClr val="tx2"/>
                </a:solidFill>
                <a:latin typeface="+mn-ea"/>
                <a:cs typeface="+mn-ea"/>
                <a:sym typeface="+mn-lt"/>
              </a:rPr>
              <a:t>革命烈士褒扬条例</a:t>
            </a:r>
            <a:r>
              <a:rPr lang="en-US" altLang="zh-CN" sz="1400" dirty="0">
                <a:solidFill>
                  <a:schemeClr val="tx2"/>
                </a:solidFill>
                <a:latin typeface="+mn-ea"/>
                <a:cs typeface="+mn-ea"/>
                <a:sym typeface="+mn-lt"/>
              </a:rPr>
              <a:t>》</a:t>
            </a:r>
            <a:r>
              <a:rPr lang="zh-CN" altLang="en-US" sz="1400" dirty="0">
                <a:solidFill>
                  <a:schemeClr val="tx2"/>
                </a:solidFill>
                <a:latin typeface="+mn-ea"/>
                <a:cs typeface="+mn-ea"/>
                <a:sym typeface="+mn-lt"/>
              </a:rPr>
              <a:t>修订为</a:t>
            </a:r>
            <a:r>
              <a:rPr lang="en-US" altLang="zh-CN" sz="1400" dirty="0">
                <a:solidFill>
                  <a:schemeClr val="tx2"/>
                </a:solidFill>
                <a:latin typeface="+mn-ea"/>
                <a:cs typeface="+mn-ea"/>
                <a:sym typeface="+mn-lt"/>
              </a:rPr>
              <a:t>《</a:t>
            </a:r>
            <a:r>
              <a:rPr lang="zh-CN" altLang="en-US" sz="1400" dirty="0">
                <a:solidFill>
                  <a:schemeClr val="tx2"/>
                </a:solidFill>
                <a:latin typeface="+mn-ea"/>
                <a:cs typeface="+mn-ea"/>
                <a:sym typeface="+mn-lt"/>
              </a:rPr>
              <a:t>烈士褒扬条例</a:t>
            </a:r>
            <a:r>
              <a:rPr lang="en-US" altLang="zh-CN" sz="1400" dirty="0">
                <a:solidFill>
                  <a:schemeClr val="tx2"/>
                </a:solidFill>
                <a:latin typeface="+mn-ea"/>
                <a:cs typeface="+mn-ea"/>
                <a:sym typeface="+mn-lt"/>
              </a:rPr>
              <a:t>》</a:t>
            </a:r>
            <a:r>
              <a:rPr lang="zh-CN" altLang="en-US" sz="1400" dirty="0">
                <a:solidFill>
                  <a:schemeClr val="tx2"/>
                </a:solidFill>
                <a:latin typeface="+mn-ea"/>
                <a:cs typeface="+mn-ea"/>
                <a:sym typeface="+mn-lt"/>
              </a:rPr>
              <a:t>。其中第八条规定了可评定为烈士的五种情形：</a:t>
            </a:r>
          </a:p>
        </p:txBody>
      </p:sp>
      <p:grpSp>
        <p:nvGrpSpPr>
          <p:cNvPr id="20" name="组合 19"/>
          <p:cNvGrpSpPr/>
          <p:nvPr/>
        </p:nvGrpSpPr>
        <p:grpSpPr>
          <a:xfrm>
            <a:off x="6820686" y="2343150"/>
            <a:ext cx="1713714" cy="1828800"/>
            <a:chOff x="6515886" y="2343150"/>
            <a:chExt cx="1713714" cy="1685338"/>
          </a:xfrm>
        </p:grpSpPr>
        <p:sp>
          <p:nvSpPr>
            <p:cNvPr id="21" name="PA-1022230">
              <a:extLst>
                <a:ext uri="{FF2B5EF4-FFF2-40B4-BE49-F238E27FC236}">
                  <a16:creationId xmlns="" xmlns:a16="http://schemas.microsoft.com/office/drawing/2014/main" id="{EA8E2151-961A-4D7D-A5D0-5D511F2859CE}"/>
                </a:ext>
              </a:extLst>
            </p:cNvPr>
            <p:cNvSpPr/>
            <p:nvPr>
              <p:custDataLst>
                <p:tags r:id="rId1"/>
              </p:custDataLst>
            </p:nvPr>
          </p:nvSpPr>
          <p:spPr>
            <a:xfrm>
              <a:off x="6781800" y="2495550"/>
              <a:ext cx="1137811" cy="1384995"/>
            </a:xfrm>
            <a:prstGeom prst="rect">
              <a:avLst/>
            </a:prstGeom>
          </p:spPr>
          <p:txBody>
            <a:bodyPr wrap="square">
              <a:spAutoFit/>
            </a:bodyPr>
            <a:lstStyle/>
            <a:p>
              <a:pPr lvl="0" algn="ctr">
                <a:defRPr/>
              </a:pPr>
              <a:r>
                <a:rPr lang="zh-CN" altLang="en-US" sz="2800" b="1" dirty="0">
                  <a:solidFill>
                    <a:schemeClr val="accent1"/>
                  </a:solidFill>
                  <a:latin typeface="+mn-ea"/>
                  <a:cs typeface="+mn-ea"/>
                  <a:sym typeface="+mn-lt"/>
                </a:rPr>
                <a:t>烈士褒扬条例</a:t>
              </a:r>
              <a:endParaRPr lang="zh-CN" altLang="en-US" sz="3600" b="1" dirty="0">
                <a:solidFill>
                  <a:schemeClr val="accent1"/>
                </a:solidFill>
                <a:latin typeface="+mn-ea"/>
                <a:cs typeface="+mn-ea"/>
                <a:sym typeface="+mn-lt"/>
              </a:endParaRPr>
            </a:p>
          </p:txBody>
        </p:sp>
        <p:sp>
          <p:nvSpPr>
            <p:cNvPr id="22" name="矩形 21"/>
            <p:cNvSpPr/>
            <p:nvPr/>
          </p:nvSpPr>
          <p:spPr>
            <a:xfrm>
              <a:off x="6515886" y="2343150"/>
              <a:ext cx="1713714" cy="1685338"/>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12064700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wind"/>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wipe(left)">
                                      <p:cBhvr>
                                        <p:cTn id="14" dur="500"/>
                                        <p:tgtEl>
                                          <p:spTgt spid="17"/>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p:cTn id="19" dur="500" fill="hold"/>
                                        <p:tgtEl>
                                          <p:spTgt spid="12"/>
                                        </p:tgtEl>
                                        <p:attrNameLst>
                                          <p:attrName>ppt_w</p:attrName>
                                        </p:attrNameLst>
                                      </p:cBhvr>
                                      <p:tavLst>
                                        <p:tav tm="0">
                                          <p:val>
                                            <p:fltVal val="0"/>
                                          </p:val>
                                        </p:tav>
                                        <p:tav tm="100000">
                                          <p:val>
                                            <p:strVal val="#ppt_w"/>
                                          </p:val>
                                        </p:tav>
                                      </p:tavLst>
                                    </p:anim>
                                    <p:anim calcmode="lin" valueType="num">
                                      <p:cBhvr>
                                        <p:cTn id="20" dur="500" fill="hold"/>
                                        <p:tgtEl>
                                          <p:spTgt spid="12"/>
                                        </p:tgtEl>
                                        <p:attrNameLst>
                                          <p:attrName>ppt_h</p:attrName>
                                        </p:attrNameLst>
                                      </p:cBhvr>
                                      <p:tavLst>
                                        <p:tav tm="0">
                                          <p:val>
                                            <p:fltVal val="0"/>
                                          </p:val>
                                        </p:tav>
                                        <p:tav tm="100000">
                                          <p:val>
                                            <p:strVal val="#ppt_h"/>
                                          </p:val>
                                        </p:tav>
                                      </p:tavLst>
                                    </p:anim>
                                    <p:animEffect transition="in" filter="fade">
                                      <p:cBhvr>
                                        <p:cTn id="21" dur="500"/>
                                        <p:tgtEl>
                                          <p:spTgt spid="12"/>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2" fill="hold" nodeType="click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additive="base">
                                        <p:cTn id="26" dur="500" fill="hold"/>
                                        <p:tgtEl>
                                          <p:spTgt spid="20"/>
                                        </p:tgtEl>
                                        <p:attrNameLst>
                                          <p:attrName>ppt_x</p:attrName>
                                        </p:attrNameLst>
                                      </p:cBhvr>
                                      <p:tavLst>
                                        <p:tav tm="0">
                                          <p:val>
                                            <p:strVal val="1+#ppt_w/2"/>
                                          </p:val>
                                        </p:tav>
                                        <p:tav tm="100000">
                                          <p:val>
                                            <p:strVal val="#ppt_x"/>
                                          </p:val>
                                        </p:tav>
                                      </p:tavLst>
                                    </p:anim>
                                    <p:anim calcmode="lin" valueType="num">
                                      <p:cBhvr additive="base">
                                        <p:cTn id="27" dur="5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Aitds2">
            <a:extLst>
              <a:ext uri="{FF2B5EF4-FFF2-40B4-BE49-F238E27FC236}">
                <a16:creationId xmlns="" xmlns:a16="http://schemas.microsoft.com/office/drawing/2014/main" id="{D3F38BD6-147B-429C-ABF8-76D91654156D}"/>
              </a:ext>
            </a:extLst>
          </p:cNvPr>
          <p:cNvSpPr txBox="1"/>
          <p:nvPr/>
        </p:nvSpPr>
        <p:spPr>
          <a:xfrm>
            <a:off x="866711" y="1200150"/>
            <a:ext cx="7439088" cy="438582"/>
          </a:xfrm>
          <a:prstGeom prst="rect">
            <a:avLst/>
          </a:prstGeom>
          <a:solidFill>
            <a:schemeClr val="accent1"/>
          </a:solidFill>
          <a:ln>
            <a:solidFill>
              <a:schemeClr val="accent1"/>
            </a:solidFill>
          </a:ln>
        </p:spPr>
        <p:txBody>
          <a:bodyPr wrap="square" rtlCol="0">
            <a:spAutoFit/>
          </a:bodyPr>
          <a:lstStyle/>
          <a:p>
            <a:pPr algn="ctr" defTabSz="342900">
              <a:defRPr/>
            </a:pPr>
            <a:r>
              <a:rPr lang="zh-CN" altLang="en-US" sz="2250" b="1" dirty="0">
                <a:solidFill>
                  <a:schemeClr val="bg1"/>
                </a:solidFill>
                <a:cs typeface="+mn-ea"/>
                <a:sym typeface="+mn-lt"/>
              </a:rPr>
              <a:t>烈士指哪一类人？</a:t>
            </a:r>
          </a:p>
        </p:txBody>
      </p:sp>
      <p:sp>
        <p:nvSpPr>
          <p:cNvPr id="11" name="Aitds6">
            <a:extLst>
              <a:ext uri="{FF2B5EF4-FFF2-40B4-BE49-F238E27FC236}">
                <a16:creationId xmlns="" xmlns:a16="http://schemas.microsoft.com/office/drawing/2014/main" id="{A7924447-E64B-49F7-8638-7007F3B05FAC}"/>
              </a:ext>
            </a:extLst>
          </p:cNvPr>
          <p:cNvSpPr/>
          <p:nvPr/>
        </p:nvSpPr>
        <p:spPr>
          <a:xfrm>
            <a:off x="990600" y="1885950"/>
            <a:ext cx="7239000" cy="2275688"/>
          </a:xfrm>
          <a:prstGeom prst="rect">
            <a:avLst/>
          </a:prstGeom>
        </p:spPr>
        <p:txBody>
          <a:bodyPr wrap="square">
            <a:spAutoFit/>
          </a:bodyPr>
          <a:lstStyle/>
          <a:p>
            <a:pPr algn="just">
              <a:lnSpc>
                <a:spcPct val="150000"/>
              </a:lnSpc>
            </a:pPr>
            <a:r>
              <a:rPr lang="en-US" altLang="zh-CN" sz="1200" dirty="0">
                <a:latin typeface="+mn-ea"/>
                <a:cs typeface="+mn-ea"/>
                <a:sym typeface="+mn-lt"/>
              </a:rPr>
              <a:t>2011</a:t>
            </a:r>
            <a:r>
              <a:rPr lang="zh-CN" altLang="en-US" sz="1200" dirty="0">
                <a:latin typeface="+mn-ea"/>
                <a:cs typeface="+mn-ea"/>
                <a:sym typeface="+mn-lt"/>
              </a:rPr>
              <a:t>年</a:t>
            </a:r>
            <a:r>
              <a:rPr lang="en-US" altLang="zh-CN" sz="1200" dirty="0">
                <a:latin typeface="+mn-ea"/>
                <a:cs typeface="+mn-ea"/>
                <a:sym typeface="+mn-lt"/>
              </a:rPr>
              <a:t>8</a:t>
            </a:r>
            <a:r>
              <a:rPr lang="zh-CN" altLang="en-US" sz="1200" dirty="0">
                <a:latin typeface="+mn-ea"/>
                <a:cs typeface="+mn-ea"/>
                <a:sym typeface="+mn-lt"/>
              </a:rPr>
              <a:t>月，国务院和中央军委对</a:t>
            </a:r>
            <a:r>
              <a:rPr lang="en-US" altLang="zh-CN" sz="1200" dirty="0">
                <a:latin typeface="+mn-ea"/>
                <a:cs typeface="+mn-ea"/>
                <a:sym typeface="+mn-lt"/>
              </a:rPr>
              <a:t>2004</a:t>
            </a:r>
            <a:r>
              <a:rPr lang="zh-CN" altLang="en-US" sz="1200" dirty="0">
                <a:latin typeface="+mn-ea"/>
                <a:cs typeface="+mn-ea"/>
                <a:sym typeface="+mn-lt"/>
              </a:rPr>
              <a:t>年</a:t>
            </a:r>
            <a:r>
              <a:rPr lang="en-US" altLang="zh-CN" sz="1200" dirty="0">
                <a:latin typeface="+mn-ea"/>
                <a:cs typeface="+mn-ea"/>
                <a:sym typeface="+mn-lt"/>
              </a:rPr>
              <a:t>8</a:t>
            </a:r>
            <a:r>
              <a:rPr lang="zh-CN" altLang="en-US" sz="1200" dirty="0">
                <a:latin typeface="+mn-ea"/>
                <a:cs typeface="+mn-ea"/>
                <a:sym typeface="+mn-lt"/>
              </a:rPr>
              <a:t>月发布的</a:t>
            </a:r>
            <a:r>
              <a:rPr lang="en-US" altLang="zh-CN" sz="1200" dirty="0">
                <a:latin typeface="+mn-ea"/>
                <a:cs typeface="+mn-ea"/>
                <a:sym typeface="+mn-lt"/>
              </a:rPr>
              <a:t>《</a:t>
            </a:r>
            <a:r>
              <a:rPr lang="zh-CN" altLang="en-US" sz="1200" dirty="0">
                <a:latin typeface="+mn-ea"/>
                <a:cs typeface="+mn-ea"/>
                <a:sym typeface="+mn-lt"/>
              </a:rPr>
              <a:t>军人抚恤优待条例</a:t>
            </a:r>
            <a:r>
              <a:rPr lang="en-US" altLang="zh-CN" sz="1200" dirty="0">
                <a:latin typeface="+mn-ea"/>
                <a:cs typeface="+mn-ea"/>
                <a:sym typeface="+mn-lt"/>
              </a:rPr>
              <a:t>》</a:t>
            </a:r>
            <a:r>
              <a:rPr lang="zh-CN" altLang="en-US" sz="1200" dirty="0">
                <a:latin typeface="+mn-ea"/>
                <a:cs typeface="+mn-ea"/>
                <a:sym typeface="+mn-lt"/>
              </a:rPr>
              <a:t>进行修订，其中第八条规定了现役军人可批准为烈士的六种情况：</a:t>
            </a:r>
          </a:p>
          <a:p>
            <a:pPr algn="just">
              <a:lnSpc>
                <a:spcPct val="150000"/>
              </a:lnSpc>
            </a:pPr>
            <a:r>
              <a:rPr lang="zh-CN" altLang="en-US" sz="1200" dirty="0">
                <a:latin typeface="+mn-ea"/>
                <a:cs typeface="+mn-ea"/>
                <a:sym typeface="+mn-lt"/>
              </a:rPr>
              <a:t>（一）对敌作战死亡，或者对敌作战负伤在医疗终结前因伤死亡的；</a:t>
            </a:r>
          </a:p>
          <a:p>
            <a:pPr algn="just">
              <a:lnSpc>
                <a:spcPct val="150000"/>
              </a:lnSpc>
            </a:pPr>
            <a:r>
              <a:rPr lang="zh-CN" altLang="en-US" sz="1200" dirty="0">
                <a:latin typeface="+mn-ea"/>
                <a:cs typeface="+mn-ea"/>
                <a:sym typeface="+mn-lt"/>
              </a:rPr>
              <a:t>（二）因执行任务遭敌人或者犯罪分子杀害，或者被俘、被捕后不屈遭敌人杀害或者被折磨致死的；</a:t>
            </a:r>
          </a:p>
          <a:p>
            <a:pPr algn="just">
              <a:lnSpc>
                <a:spcPct val="150000"/>
              </a:lnSpc>
            </a:pPr>
            <a:r>
              <a:rPr lang="zh-CN" altLang="en-US" sz="1200" dirty="0">
                <a:latin typeface="+mn-ea"/>
                <a:cs typeface="+mn-ea"/>
                <a:sym typeface="+mn-lt"/>
              </a:rPr>
              <a:t>（三）为抢救和保护国家财产、人民生命财产或者执行反恐怖任务和处置突发事件死亡的；</a:t>
            </a:r>
          </a:p>
          <a:p>
            <a:pPr algn="just">
              <a:lnSpc>
                <a:spcPct val="150000"/>
              </a:lnSpc>
            </a:pPr>
            <a:r>
              <a:rPr lang="zh-CN" altLang="en-US" sz="1200" dirty="0">
                <a:latin typeface="+mn-ea"/>
                <a:cs typeface="+mn-ea"/>
                <a:sym typeface="+mn-lt"/>
              </a:rPr>
              <a:t>（四）因执行军事演习、战备航行飞行、空降和导弹发射训练、试航试飞任务以及参加武器装备科研试验死亡的；（五）在执行外交任务或者国家派遣的对外援助、维持国际和平任务中牺牲的；</a:t>
            </a:r>
          </a:p>
          <a:p>
            <a:pPr algn="just">
              <a:lnSpc>
                <a:spcPct val="150000"/>
              </a:lnSpc>
            </a:pPr>
            <a:r>
              <a:rPr lang="zh-CN" altLang="en-US" sz="1200" dirty="0">
                <a:latin typeface="+mn-ea"/>
                <a:cs typeface="+mn-ea"/>
                <a:sym typeface="+mn-lt"/>
              </a:rPr>
              <a:t>（六）其他死难情节特别突出，堪为楷模的。</a:t>
            </a:r>
          </a:p>
        </p:txBody>
      </p:sp>
      <p:pic>
        <p:nvPicPr>
          <p:cNvPr id="12" name="图片 11"/>
          <p:cNvPicPr>
            <a:picLocks noChangeAspect="1"/>
          </p:cNvPicPr>
          <p:nvPr/>
        </p:nvPicPr>
        <p:blipFill>
          <a:blip r:embed="rId2"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5181600" y="3922313"/>
            <a:ext cx="3124199" cy="478237"/>
          </a:xfrm>
          <a:prstGeom prst="rect">
            <a:avLst/>
          </a:prstGeom>
        </p:spPr>
      </p:pic>
      <p:sp>
        <p:nvSpPr>
          <p:cNvPr id="13" name="矩形 12"/>
          <p:cNvSpPr/>
          <p:nvPr/>
        </p:nvSpPr>
        <p:spPr>
          <a:xfrm>
            <a:off x="838200" y="1783263"/>
            <a:ext cx="7467599" cy="2617287"/>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94726472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wind"/>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barn(inVertical)">
                                      <p:cBhvr>
                                        <p:cTn id="13" dur="500"/>
                                        <p:tgtEl>
                                          <p:spTgt spid="13"/>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1"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up)">
                                      <p:cBhvr>
                                        <p:cTn id="18" dur="500"/>
                                        <p:tgtEl>
                                          <p:spTgt spid="11"/>
                                        </p:tgtEl>
                                      </p:cBhvr>
                                    </p:animEffect>
                                  </p:childTnLst>
                                </p:cTn>
                              </p:par>
                            </p:childTnLst>
                          </p:cTn>
                        </p:par>
                      </p:childTnLst>
                    </p:cTn>
                  </p:par>
                  <p:par>
                    <p:cTn id="19" fill="hold">
                      <p:stCondLst>
                        <p:cond delay="indefinite"/>
                      </p:stCondLst>
                      <p:childTnLst>
                        <p:par>
                          <p:cTn id="20" fill="hold">
                            <p:stCondLst>
                              <p:cond delay="0"/>
                            </p:stCondLst>
                            <p:childTnLst>
                              <p:par>
                                <p:cTn id="21" presetID="53" presetClass="entr" presetSubtype="16" fill="hold" nodeType="click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p:cTn id="23" dur="500" fill="hold"/>
                                        <p:tgtEl>
                                          <p:spTgt spid="12"/>
                                        </p:tgtEl>
                                        <p:attrNameLst>
                                          <p:attrName>ppt_w</p:attrName>
                                        </p:attrNameLst>
                                      </p:cBhvr>
                                      <p:tavLst>
                                        <p:tav tm="0">
                                          <p:val>
                                            <p:fltVal val="0"/>
                                          </p:val>
                                        </p:tav>
                                        <p:tav tm="100000">
                                          <p:val>
                                            <p:strVal val="#ppt_w"/>
                                          </p:val>
                                        </p:tav>
                                      </p:tavLst>
                                    </p:anim>
                                    <p:anim calcmode="lin" valueType="num">
                                      <p:cBhvr>
                                        <p:cTn id="24" dur="500" fill="hold"/>
                                        <p:tgtEl>
                                          <p:spTgt spid="12"/>
                                        </p:tgtEl>
                                        <p:attrNameLst>
                                          <p:attrName>ppt_h</p:attrName>
                                        </p:attrNameLst>
                                      </p:cBhvr>
                                      <p:tavLst>
                                        <p:tav tm="0">
                                          <p:val>
                                            <p:fltVal val="0"/>
                                          </p:val>
                                        </p:tav>
                                        <p:tav tm="100000">
                                          <p:val>
                                            <p:strVal val="#ppt_h"/>
                                          </p:val>
                                        </p:tav>
                                      </p:tavLst>
                                    </p:anim>
                                    <p:animEffect transition="in" filter="fade">
                                      <p:cBhvr>
                                        <p:cTn id="2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1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2" cstate="print">
            <a:extLst>
              <a:ext uri="{28A0092B-C50C-407E-A947-70E740481C1C}">
                <a14:useLocalDpi xmlns:a14="http://schemas.microsoft.com/office/drawing/2010/main" val="0"/>
              </a:ext>
            </a:extLst>
          </a:blip>
          <a:srcRect l="3226"/>
          <a:stretch/>
        </p:blipFill>
        <p:spPr>
          <a:xfrm>
            <a:off x="0" y="3503883"/>
            <a:ext cx="9144000" cy="1639617"/>
          </a:xfrm>
          <a:prstGeom prst="rect">
            <a:avLst/>
          </a:prstGeom>
        </p:spPr>
      </p:pic>
      <p:pic>
        <p:nvPicPr>
          <p:cNvPr id="4" name="图片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0" y="0"/>
            <a:ext cx="3265532" cy="1774746"/>
          </a:xfrm>
          <a:prstGeom prst="rect">
            <a:avLst/>
          </a:prstGeom>
        </p:spPr>
      </p:pic>
      <p:pic>
        <p:nvPicPr>
          <p:cNvPr id="8" name="图片 7"/>
          <p:cNvPicPr>
            <a:picLocks noChangeAspect="1"/>
          </p:cNvPicPr>
          <p:nvPr/>
        </p:nvPicPr>
        <p:blipFill>
          <a:blip r:embed="rId4"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6781800" y="3073194"/>
            <a:ext cx="1905000" cy="1784556"/>
          </a:xfrm>
          <a:prstGeom prst="rect">
            <a:avLst/>
          </a:prstGeom>
        </p:spPr>
      </p:pic>
      <p:pic>
        <p:nvPicPr>
          <p:cNvPr id="9" name="图片 8"/>
          <p:cNvPicPr>
            <a:picLocks noChangeAspect="1"/>
          </p:cNvPicPr>
          <p:nvPr/>
        </p:nvPicPr>
        <p:blipFill>
          <a:blip r:embed="rId5"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flipH="1">
            <a:off x="345859" y="2683305"/>
            <a:ext cx="1979240" cy="1979240"/>
          </a:xfrm>
          <a:prstGeom prst="rect">
            <a:avLst/>
          </a:prstGeom>
        </p:spPr>
      </p:pic>
      <p:sp>
        <p:nvSpPr>
          <p:cNvPr id="21" name="文本框 20">
            <a:extLst>
              <a:ext uri="{FF2B5EF4-FFF2-40B4-BE49-F238E27FC236}">
                <a16:creationId xmlns:a16="http://schemas.microsoft.com/office/drawing/2014/main" xmlns="" id="{240451B6-D135-4F15-BEA3-98651D988797}"/>
              </a:ext>
            </a:extLst>
          </p:cNvPr>
          <p:cNvSpPr txBox="1"/>
          <p:nvPr/>
        </p:nvSpPr>
        <p:spPr>
          <a:xfrm>
            <a:off x="1752600" y="1814272"/>
            <a:ext cx="5638800" cy="923330"/>
          </a:xfrm>
          <a:prstGeom prst="rect">
            <a:avLst/>
          </a:prstGeom>
          <a:noFill/>
        </p:spPr>
        <p:txBody>
          <a:bodyPr wrap="square" rtlCol="0">
            <a:spAutoFit/>
          </a:bodyPr>
          <a:lstStyle/>
          <a:p>
            <a:pPr algn="ctr"/>
            <a:r>
              <a:rPr lang="zh-CN" altLang="en-US" sz="5400" b="1" spc="900" dirty="0">
                <a:solidFill>
                  <a:schemeClr val="accent1"/>
                </a:solidFill>
                <a:latin typeface="+mn-ea"/>
                <a:cs typeface="阿里巴巴普惠体 M" panose="00020600040101010101" pitchFamily="18" charset="-122"/>
              </a:rPr>
              <a:t>向英雄们致敬</a:t>
            </a:r>
          </a:p>
        </p:txBody>
      </p:sp>
      <p:sp>
        <p:nvSpPr>
          <p:cNvPr id="16" name="文本框 15">
            <a:extLst>
              <a:ext uri="{FF2B5EF4-FFF2-40B4-BE49-F238E27FC236}">
                <a16:creationId xmlns:a16="http://schemas.microsoft.com/office/drawing/2014/main" xmlns="" id="{240451B6-D135-4F15-BEA3-98651D988797}"/>
              </a:ext>
            </a:extLst>
          </p:cNvPr>
          <p:cNvSpPr txBox="1"/>
          <p:nvPr/>
        </p:nvSpPr>
        <p:spPr>
          <a:xfrm>
            <a:off x="3086100" y="1171718"/>
            <a:ext cx="2971800" cy="707886"/>
          </a:xfrm>
          <a:prstGeom prst="rect">
            <a:avLst/>
          </a:prstGeom>
          <a:noFill/>
        </p:spPr>
        <p:txBody>
          <a:bodyPr wrap="square" rtlCol="0">
            <a:spAutoFit/>
          </a:bodyPr>
          <a:lstStyle/>
          <a:p>
            <a:pPr algn="ctr"/>
            <a:r>
              <a:rPr lang="zh-CN" altLang="en-US" sz="4000" spc="600" dirty="0" smtClean="0">
                <a:solidFill>
                  <a:schemeClr val="accent1"/>
                </a:solidFill>
                <a:latin typeface="+mn-ea"/>
                <a:cs typeface="阿里巴巴普惠体 M" panose="00020600040101010101" pitchFamily="18" charset="-122"/>
              </a:rPr>
              <a:t>第三部分</a:t>
            </a:r>
            <a:endParaRPr lang="zh-CN" altLang="en-US" sz="4000" spc="600" dirty="0">
              <a:solidFill>
                <a:schemeClr val="accent1"/>
              </a:solidFill>
              <a:latin typeface="+mn-ea"/>
              <a:cs typeface="阿里巴巴普惠体 M" panose="00020600040101010101" pitchFamily="18" charset="-122"/>
            </a:endParaRPr>
          </a:p>
        </p:txBody>
      </p:sp>
      <p:sp>
        <p:nvSpPr>
          <p:cNvPr id="17" name="矩形 16"/>
          <p:cNvSpPr/>
          <p:nvPr/>
        </p:nvSpPr>
        <p:spPr>
          <a:xfrm>
            <a:off x="2027720" y="2719685"/>
            <a:ext cx="4876800" cy="461665"/>
          </a:xfrm>
          <a:prstGeom prst="rect">
            <a:avLst/>
          </a:prstGeom>
        </p:spPr>
        <p:txBody>
          <a:bodyPr wrap="square">
            <a:spAutoFit/>
          </a:bodyPr>
          <a:lstStyle/>
          <a:p>
            <a:pPr algn="ctr"/>
            <a:r>
              <a:rPr lang="zh-CN" altLang="en-US" sz="1200" dirty="0" smtClean="0">
                <a:solidFill>
                  <a:schemeClr val="accent1"/>
                </a:solidFill>
              </a:rPr>
              <a:t>memorial day in memory of heroes and martyrs </a:t>
            </a:r>
            <a:r>
              <a:rPr lang="zh-CN" altLang="en-US" sz="1200" dirty="0">
                <a:solidFill>
                  <a:schemeClr val="accent1"/>
                </a:solidFill>
              </a:rPr>
              <a:t>memorial day in </a:t>
            </a:r>
            <a:r>
              <a:rPr lang="zh-CN" altLang="en-US" sz="1200" dirty="0" smtClean="0">
                <a:solidFill>
                  <a:schemeClr val="accent1"/>
                </a:solidFill>
              </a:rPr>
              <a:t>of </a:t>
            </a:r>
            <a:r>
              <a:rPr lang="zh-CN" altLang="en-US" sz="1200" dirty="0">
                <a:solidFill>
                  <a:schemeClr val="accent1"/>
                </a:solidFill>
              </a:rPr>
              <a:t>heroes </a:t>
            </a:r>
            <a:r>
              <a:rPr lang="zh-CN" altLang="en-US" sz="1200" dirty="0" smtClean="0">
                <a:solidFill>
                  <a:schemeClr val="accent1"/>
                </a:solidFill>
              </a:rPr>
              <a:t>and </a:t>
            </a:r>
            <a:r>
              <a:rPr lang="zh-CN" altLang="en-US" sz="1200" dirty="0">
                <a:solidFill>
                  <a:schemeClr val="accent1"/>
                </a:solidFill>
              </a:rPr>
              <a:t>memorial </a:t>
            </a:r>
            <a:r>
              <a:rPr lang="zh-CN" altLang="en-US" sz="1200" dirty="0" smtClean="0">
                <a:solidFill>
                  <a:schemeClr val="accent1"/>
                </a:solidFill>
              </a:rPr>
              <a:t>day</a:t>
            </a:r>
            <a:endParaRPr lang="zh-CN" altLang="en-US" sz="1200" dirty="0">
              <a:solidFill>
                <a:schemeClr val="accent1"/>
              </a:solidFill>
            </a:endParaRPr>
          </a:p>
        </p:txBody>
      </p:sp>
      <p:pic>
        <p:nvPicPr>
          <p:cNvPr id="18" name="图片 1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21115965" flipH="1">
            <a:off x="6915102" y="829206"/>
            <a:ext cx="1293093" cy="904964"/>
          </a:xfrm>
          <a:prstGeom prst="rect">
            <a:avLst/>
          </a:prstGeom>
        </p:spPr>
      </p:pic>
    </p:spTree>
    <p:extLst>
      <p:ext uri="{BB962C8B-B14F-4D97-AF65-F5344CB8AC3E}">
        <p14:creationId xmlns:p14="http://schemas.microsoft.com/office/powerpoint/2010/main" val="425190342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fallOve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decel="6000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1000" fill="hold"/>
                                        <p:tgtEl>
                                          <p:spTgt spid="9"/>
                                        </p:tgtEl>
                                        <p:attrNameLst>
                                          <p:attrName>ppt_x</p:attrName>
                                        </p:attrNameLst>
                                      </p:cBhvr>
                                      <p:tavLst>
                                        <p:tav tm="0">
                                          <p:val>
                                            <p:strVal val="0-#ppt_w/2"/>
                                          </p:val>
                                        </p:tav>
                                        <p:tav tm="100000">
                                          <p:val>
                                            <p:strVal val="#ppt_x"/>
                                          </p:val>
                                        </p:tav>
                                      </p:tavLst>
                                    </p:anim>
                                    <p:anim calcmode="lin" valueType="num">
                                      <p:cBhvr additive="base">
                                        <p:cTn id="20" dur="1000" fill="hold"/>
                                        <p:tgtEl>
                                          <p:spTgt spid="9"/>
                                        </p:tgtEl>
                                        <p:attrNameLst>
                                          <p:attrName>ppt_y</p:attrName>
                                        </p:attrNameLst>
                                      </p:cBhvr>
                                      <p:tavLst>
                                        <p:tav tm="0">
                                          <p:val>
                                            <p:strVal val="#ppt_y"/>
                                          </p:val>
                                        </p:tav>
                                        <p:tav tm="100000">
                                          <p:val>
                                            <p:strVal val="#ppt_y"/>
                                          </p:val>
                                        </p:tav>
                                      </p:tavLst>
                                    </p:anim>
                                  </p:childTnLst>
                                </p:cTn>
                              </p:par>
                              <p:par>
                                <p:cTn id="21" presetID="2" presetClass="entr" presetSubtype="2" decel="60000" fill="hold" nodeType="with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1000" fill="hold"/>
                                        <p:tgtEl>
                                          <p:spTgt spid="8"/>
                                        </p:tgtEl>
                                        <p:attrNameLst>
                                          <p:attrName>ppt_x</p:attrName>
                                        </p:attrNameLst>
                                      </p:cBhvr>
                                      <p:tavLst>
                                        <p:tav tm="0">
                                          <p:val>
                                            <p:strVal val="1+#ppt_w/2"/>
                                          </p:val>
                                        </p:tav>
                                        <p:tav tm="100000">
                                          <p:val>
                                            <p:strVal val="#ppt_x"/>
                                          </p:val>
                                        </p:tav>
                                      </p:tavLst>
                                    </p:anim>
                                    <p:anim calcmode="lin" valueType="num">
                                      <p:cBhvr additive="base">
                                        <p:cTn id="24" dur="1000" fill="hold"/>
                                        <p:tgtEl>
                                          <p:spTgt spid="8"/>
                                        </p:tgtEl>
                                        <p:attrNameLst>
                                          <p:attrName>ppt_y</p:attrName>
                                        </p:attrNameLst>
                                      </p:cBhvr>
                                      <p:tavLst>
                                        <p:tav tm="0">
                                          <p:val>
                                            <p:strVal val="#ppt_y"/>
                                          </p:val>
                                        </p:tav>
                                        <p:tav tm="100000">
                                          <p:val>
                                            <p:strVal val="#ppt_y"/>
                                          </p:val>
                                        </p:tav>
                                      </p:tavLst>
                                    </p:anim>
                                  </p:childTnLst>
                                </p:cTn>
                              </p:par>
                              <p:par>
                                <p:cTn id="25" presetID="2" presetClass="entr" presetSubtype="3" decel="60000" fill="hold" nodeType="with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1000" fill="hold"/>
                                        <p:tgtEl>
                                          <p:spTgt spid="18"/>
                                        </p:tgtEl>
                                        <p:attrNameLst>
                                          <p:attrName>ppt_x</p:attrName>
                                        </p:attrNameLst>
                                      </p:cBhvr>
                                      <p:tavLst>
                                        <p:tav tm="0">
                                          <p:val>
                                            <p:strVal val="1+#ppt_w/2"/>
                                          </p:val>
                                        </p:tav>
                                        <p:tav tm="100000">
                                          <p:val>
                                            <p:strVal val="#ppt_x"/>
                                          </p:val>
                                        </p:tav>
                                      </p:tavLst>
                                    </p:anim>
                                    <p:anim calcmode="lin" valueType="num">
                                      <p:cBhvr additive="base">
                                        <p:cTn id="28" dur="1000" fill="hold"/>
                                        <p:tgtEl>
                                          <p:spTgt spid="18"/>
                                        </p:tgtEl>
                                        <p:attrNameLst>
                                          <p:attrName>ppt_y</p:attrName>
                                        </p:attrNameLst>
                                      </p:cBhvr>
                                      <p:tavLst>
                                        <p:tav tm="0">
                                          <p:val>
                                            <p:strVal val="0-#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16"/>
                                        </p:tgtEl>
                                        <p:attrNameLst>
                                          <p:attrName>style.visibility</p:attrName>
                                        </p:attrNameLst>
                                      </p:cBhvr>
                                      <p:to>
                                        <p:strVal val="visible"/>
                                      </p:to>
                                    </p:set>
                                    <p:anim calcmode="lin" valueType="num">
                                      <p:cBhvr additive="base">
                                        <p:cTn id="33" dur="500" fill="hold"/>
                                        <p:tgtEl>
                                          <p:spTgt spid="16"/>
                                        </p:tgtEl>
                                        <p:attrNameLst>
                                          <p:attrName>ppt_x</p:attrName>
                                        </p:attrNameLst>
                                      </p:cBhvr>
                                      <p:tavLst>
                                        <p:tav tm="0">
                                          <p:val>
                                            <p:strVal val="#ppt_x"/>
                                          </p:val>
                                        </p:tav>
                                        <p:tav tm="100000">
                                          <p:val>
                                            <p:strVal val="#ppt_x"/>
                                          </p:val>
                                        </p:tav>
                                      </p:tavLst>
                                    </p:anim>
                                    <p:anim calcmode="lin" valueType="num">
                                      <p:cBhvr additive="base">
                                        <p:cTn id="34"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16" presetClass="entr" presetSubtype="21" fill="hold" grpId="0" nodeType="click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barn(inVertical)">
                                      <p:cBhvr>
                                        <p:cTn id="39" dur="500"/>
                                        <p:tgtEl>
                                          <p:spTgt spid="21"/>
                                        </p:tgtEl>
                                      </p:cBhvr>
                                    </p:animEffect>
                                  </p:childTnLst>
                                </p:cTn>
                              </p:par>
                            </p:childTnLst>
                          </p:cTn>
                        </p:par>
                      </p:childTnLst>
                    </p:cTn>
                  </p:par>
                  <p:par>
                    <p:cTn id="40" fill="hold">
                      <p:stCondLst>
                        <p:cond delay="indefinite"/>
                      </p:stCondLst>
                      <p:childTnLst>
                        <p:par>
                          <p:cTn id="41" fill="hold">
                            <p:stCondLst>
                              <p:cond delay="0"/>
                            </p:stCondLst>
                            <p:childTnLst>
                              <p:par>
                                <p:cTn id="42" presetID="53" presetClass="entr" presetSubtype="16" fill="hold" grpId="0" nodeType="clickEffect">
                                  <p:stCondLst>
                                    <p:cond delay="0"/>
                                  </p:stCondLst>
                                  <p:childTnLst>
                                    <p:set>
                                      <p:cBhvr>
                                        <p:cTn id="43" dur="1" fill="hold">
                                          <p:stCondLst>
                                            <p:cond delay="0"/>
                                          </p:stCondLst>
                                        </p:cTn>
                                        <p:tgtEl>
                                          <p:spTgt spid="17"/>
                                        </p:tgtEl>
                                        <p:attrNameLst>
                                          <p:attrName>style.visibility</p:attrName>
                                        </p:attrNameLst>
                                      </p:cBhvr>
                                      <p:to>
                                        <p:strVal val="visible"/>
                                      </p:to>
                                    </p:set>
                                    <p:anim calcmode="lin" valueType="num">
                                      <p:cBhvr>
                                        <p:cTn id="44" dur="500" fill="hold"/>
                                        <p:tgtEl>
                                          <p:spTgt spid="17"/>
                                        </p:tgtEl>
                                        <p:attrNameLst>
                                          <p:attrName>ppt_w</p:attrName>
                                        </p:attrNameLst>
                                      </p:cBhvr>
                                      <p:tavLst>
                                        <p:tav tm="0">
                                          <p:val>
                                            <p:fltVal val="0"/>
                                          </p:val>
                                        </p:tav>
                                        <p:tav tm="100000">
                                          <p:val>
                                            <p:strVal val="#ppt_w"/>
                                          </p:val>
                                        </p:tav>
                                      </p:tavLst>
                                    </p:anim>
                                    <p:anim calcmode="lin" valueType="num">
                                      <p:cBhvr>
                                        <p:cTn id="45" dur="500" fill="hold"/>
                                        <p:tgtEl>
                                          <p:spTgt spid="17"/>
                                        </p:tgtEl>
                                        <p:attrNameLst>
                                          <p:attrName>ppt_h</p:attrName>
                                        </p:attrNameLst>
                                      </p:cBhvr>
                                      <p:tavLst>
                                        <p:tav tm="0">
                                          <p:val>
                                            <p:fltVal val="0"/>
                                          </p:val>
                                        </p:tav>
                                        <p:tav tm="100000">
                                          <p:val>
                                            <p:strVal val="#ppt_h"/>
                                          </p:val>
                                        </p:tav>
                                      </p:tavLst>
                                    </p:anim>
                                    <p:animEffect transition="in" filter="fade">
                                      <p:cBhvr>
                                        <p:cTn id="4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16" grpId="0"/>
      <p:bldP spid="1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Aitds7">
            <a:extLst>
              <a:ext uri="{FF2B5EF4-FFF2-40B4-BE49-F238E27FC236}">
                <a16:creationId xmlns="" xmlns:a16="http://schemas.microsoft.com/office/drawing/2014/main" id="{45D2B636-E0DB-472F-9EE9-22B242E235EB}"/>
              </a:ext>
            </a:extLst>
          </p:cNvPr>
          <p:cNvSpPr/>
          <p:nvPr/>
        </p:nvSpPr>
        <p:spPr>
          <a:xfrm>
            <a:off x="969826" y="1268360"/>
            <a:ext cx="7335974" cy="890372"/>
          </a:xfrm>
          <a:prstGeom prst="rect">
            <a:avLst/>
          </a:prstGeom>
        </p:spPr>
        <p:txBody>
          <a:bodyPr wrap="square">
            <a:spAutoFit/>
          </a:bodyPr>
          <a:lstStyle/>
          <a:p>
            <a:pPr>
              <a:lnSpc>
                <a:spcPct val="150000"/>
              </a:lnSpc>
            </a:pPr>
            <a:r>
              <a:rPr lang="zh-CN" altLang="en-US" sz="1200" dirty="0">
                <a:cs typeface="+mn-ea"/>
                <a:sym typeface="+mn-lt"/>
              </a:rPr>
              <a:t>在近代以来中国历史上最黑暗的岁月里</a:t>
            </a:r>
            <a:r>
              <a:rPr lang="zh-CN" altLang="en-US" sz="1200" dirty="0" smtClean="0">
                <a:cs typeface="+mn-ea"/>
                <a:sym typeface="+mn-lt"/>
              </a:rPr>
              <a:t>，一</a:t>
            </a:r>
            <a:r>
              <a:rPr lang="zh-CN" altLang="en-US" sz="1200" dirty="0">
                <a:cs typeface="+mn-ea"/>
                <a:sym typeface="+mn-lt"/>
              </a:rPr>
              <a:t>批又一批英烈挺身而出</a:t>
            </a:r>
            <a:r>
              <a:rPr lang="zh-CN" altLang="en-US" sz="1200" dirty="0" smtClean="0">
                <a:cs typeface="+mn-ea"/>
                <a:sym typeface="+mn-lt"/>
              </a:rPr>
              <a:t>，遇</a:t>
            </a:r>
            <a:r>
              <a:rPr lang="zh-CN" altLang="en-US" sz="1200" dirty="0">
                <a:cs typeface="+mn-ea"/>
                <a:sym typeface="+mn-lt"/>
              </a:rPr>
              <a:t>强敌而不惧，临死神而不屈</a:t>
            </a:r>
            <a:r>
              <a:rPr lang="zh-CN" altLang="en-US" sz="1200" dirty="0" smtClean="0">
                <a:cs typeface="+mn-ea"/>
                <a:sym typeface="+mn-lt"/>
              </a:rPr>
              <a:t>。他们</a:t>
            </a:r>
            <a:r>
              <a:rPr lang="zh-CN" altLang="en-US" sz="1200" dirty="0">
                <a:cs typeface="+mn-ea"/>
                <a:sym typeface="+mn-lt"/>
              </a:rPr>
              <a:t>用钢铁身躯托举积贫积弱的中国走向独立自主、繁荣富强</a:t>
            </a:r>
            <a:r>
              <a:rPr lang="zh-CN" altLang="en-US" sz="1200" dirty="0" smtClean="0">
                <a:cs typeface="+mn-ea"/>
                <a:sym typeface="+mn-lt"/>
              </a:rPr>
              <a:t>，他们</a:t>
            </a:r>
            <a:r>
              <a:rPr lang="zh-CN" altLang="en-US" sz="1200" dirty="0">
                <a:cs typeface="+mn-ea"/>
                <a:sym typeface="+mn-lt"/>
              </a:rPr>
              <a:t>用热血铸就的爱国情怀、民族气节、英雄气概</a:t>
            </a:r>
            <a:r>
              <a:rPr lang="zh-CN" altLang="en-US" sz="1200" dirty="0" smtClean="0">
                <a:cs typeface="+mn-ea"/>
                <a:sym typeface="+mn-lt"/>
              </a:rPr>
              <a:t>，构成</a:t>
            </a:r>
            <a:r>
              <a:rPr lang="zh-CN" altLang="en-US" sz="1200" dirty="0">
                <a:cs typeface="+mn-ea"/>
                <a:sym typeface="+mn-lt"/>
              </a:rPr>
              <a:t>了一个民族的精神坐标！</a:t>
            </a:r>
          </a:p>
        </p:txBody>
      </p:sp>
      <p:grpSp>
        <p:nvGrpSpPr>
          <p:cNvPr id="19" name="组合 18"/>
          <p:cNvGrpSpPr/>
          <p:nvPr/>
        </p:nvGrpSpPr>
        <p:grpSpPr>
          <a:xfrm>
            <a:off x="1005795" y="2287184"/>
            <a:ext cx="7223805" cy="822431"/>
            <a:chOff x="1005795" y="2287184"/>
            <a:chExt cx="7223805" cy="822431"/>
          </a:xfrm>
        </p:grpSpPr>
        <p:sp>
          <p:nvSpPr>
            <p:cNvPr id="12" name="Aitds8">
              <a:extLst>
                <a:ext uri="{FF2B5EF4-FFF2-40B4-BE49-F238E27FC236}">
                  <a16:creationId xmlns="" xmlns:a16="http://schemas.microsoft.com/office/drawing/2014/main" id="{E2AD27F5-06BE-4ADF-9768-72775AC7E4D9}"/>
                </a:ext>
              </a:extLst>
            </p:cNvPr>
            <p:cNvSpPr txBox="1"/>
            <p:nvPr/>
          </p:nvSpPr>
          <p:spPr>
            <a:xfrm>
              <a:off x="1044766" y="2287184"/>
              <a:ext cx="838200" cy="387798"/>
            </a:xfrm>
            <a:prstGeom prst="rect">
              <a:avLst/>
            </a:prstGeom>
            <a:noFill/>
            <a:ln>
              <a:noFill/>
            </a:ln>
          </p:spPr>
          <p:txBody>
            <a:bodyPr wrap="square" rtlCol="0">
              <a:spAutoFit/>
            </a:bodyPr>
            <a:lstStyle/>
            <a:p>
              <a:pPr eaLnBrk="0" fontAlgn="base" hangingPunct="0">
                <a:lnSpc>
                  <a:spcPct val="120000"/>
                </a:lnSpc>
                <a:spcBef>
                  <a:spcPct val="0"/>
                </a:spcBef>
                <a:spcAft>
                  <a:spcPct val="0"/>
                </a:spcAft>
                <a:buFont typeface="Arial" panose="020B0604020202020204" pitchFamily="34" charset="0"/>
                <a:buNone/>
                <a:defRPr/>
              </a:pPr>
              <a:r>
                <a:rPr lang="zh-CN" altLang="en-US" sz="1600" b="1" dirty="0">
                  <a:solidFill>
                    <a:schemeClr val="accent1"/>
                  </a:solidFill>
                  <a:cs typeface="+mn-ea"/>
                  <a:sym typeface="+mn-lt"/>
                </a:rPr>
                <a:t>林觉民</a:t>
              </a:r>
            </a:p>
          </p:txBody>
        </p:sp>
        <p:grpSp>
          <p:nvGrpSpPr>
            <p:cNvPr id="18" name="组合 17"/>
            <p:cNvGrpSpPr/>
            <p:nvPr/>
          </p:nvGrpSpPr>
          <p:grpSpPr>
            <a:xfrm>
              <a:off x="1005795" y="2647950"/>
              <a:ext cx="7223805" cy="461665"/>
              <a:chOff x="1005795" y="2735167"/>
              <a:chExt cx="7223805" cy="461665"/>
            </a:xfrm>
          </p:grpSpPr>
          <p:sp>
            <p:nvSpPr>
              <p:cNvPr id="11" name="Aitds7">
                <a:extLst>
                  <a:ext uri="{FF2B5EF4-FFF2-40B4-BE49-F238E27FC236}">
                    <a16:creationId xmlns="" xmlns:a16="http://schemas.microsoft.com/office/drawing/2014/main" id="{45D2B636-E0DB-472F-9EE9-22B242E235EB}"/>
                  </a:ext>
                </a:extLst>
              </p:cNvPr>
              <p:cNvSpPr/>
              <p:nvPr/>
            </p:nvSpPr>
            <p:spPr>
              <a:xfrm>
                <a:off x="1005795" y="2735167"/>
                <a:ext cx="7223805" cy="461665"/>
              </a:xfrm>
              <a:prstGeom prst="rect">
                <a:avLst/>
              </a:prstGeom>
              <a:ln>
                <a:noFill/>
              </a:ln>
            </p:spPr>
            <p:txBody>
              <a:bodyPr wrap="square">
                <a:spAutoFit/>
              </a:bodyPr>
              <a:lstStyle/>
              <a:p>
                <a:r>
                  <a:rPr lang="zh-CN" altLang="en-US" sz="1200" dirty="0">
                    <a:latin typeface="+mn-ea"/>
                    <a:cs typeface="+mn-ea"/>
                    <a:sym typeface="+mn-lt"/>
                  </a:rPr>
                  <a:t>汝体吾此心，于悲啼之余，亦以天下人为念，当亦乐牺牲吾身与汝身之福利，为天下人谋永福也。</a:t>
                </a:r>
              </a:p>
              <a:p>
                <a:r>
                  <a:rPr lang="zh-CN" altLang="en-US" sz="1200" dirty="0">
                    <a:latin typeface="+mn-ea"/>
                    <a:cs typeface="+mn-ea"/>
                    <a:sym typeface="+mn-lt"/>
                  </a:rPr>
                  <a:t>                                                                       </a:t>
                </a:r>
                <a:r>
                  <a:rPr lang="zh-CN" altLang="en-US" sz="1200" dirty="0" smtClean="0">
                    <a:latin typeface="+mn-ea"/>
                    <a:cs typeface="+mn-ea"/>
                    <a:sym typeface="+mn-lt"/>
                  </a:rPr>
                  <a:t>                                                                  </a:t>
                </a:r>
                <a:r>
                  <a:rPr lang="en-US" altLang="zh-CN" sz="1200" dirty="0" smtClean="0">
                    <a:latin typeface="+mn-ea"/>
                    <a:cs typeface="+mn-ea"/>
                    <a:sym typeface="+mn-lt"/>
                  </a:rPr>
                  <a:t>——</a:t>
                </a:r>
                <a:r>
                  <a:rPr lang="zh-CN" altLang="en-US" sz="1200" dirty="0">
                    <a:latin typeface="+mn-ea"/>
                    <a:cs typeface="+mn-ea"/>
                    <a:sym typeface="+mn-lt"/>
                  </a:rPr>
                  <a:t>林觉民</a:t>
                </a:r>
              </a:p>
            </p:txBody>
          </p:sp>
          <p:cxnSp>
            <p:nvCxnSpPr>
              <p:cNvPr id="5" name="直接连接符 4"/>
              <p:cNvCxnSpPr/>
              <p:nvPr/>
            </p:nvCxnSpPr>
            <p:spPr>
              <a:xfrm>
                <a:off x="1066800" y="3181350"/>
                <a:ext cx="7010400" cy="0"/>
              </a:xfrm>
              <a:prstGeom prst="line">
                <a:avLst/>
              </a:prstGeom>
            </p:spPr>
            <p:style>
              <a:lnRef idx="1">
                <a:schemeClr val="accent1"/>
              </a:lnRef>
              <a:fillRef idx="0">
                <a:schemeClr val="accent1"/>
              </a:fillRef>
              <a:effectRef idx="0">
                <a:schemeClr val="accent1"/>
              </a:effectRef>
              <a:fontRef idx="minor">
                <a:schemeClr val="tx1"/>
              </a:fontRef>
            </p:style>
          </p:cxnSp>
        </p:grpSp>
      </p:grpSp>
      <p:grpSp>
        <p:nvGrpSpPr>
          <p:cNvPr id="25" name="组合 24"/>
          <p:cNvGrpSpPr/>
          <p:nvPr/>
        </p:nvGrpSpPr>
        <p:grpSpPr>
          <a:xfrm>
            <a:off x="1000287" y="3409950"/>
            <a:ext cx="7223805" cy="670031"/>
            <a:chOff x="1005795" y="2287184"/>
            <a:chExt cx="7223805" cy="670031"/>
          </a:xfrm>
        </p:grpSpPr>
        <p:sp>
          <p:nvSpPr>
            <p:cNvPr id="26" name="Aitds8">
              <a:extLst>
                <a:ext uri="{FF2B5EF4-FFF2-40B4-BE49-F238E27FC236}">
                  <a16:creationId xmlns="" xmlns:a16="http://schemas.microsoft.com/office/drawing/2014/main" id="{E2AD27F5-06BE-4ADF-9768-72775AC7E4D9}"/>
                </a:ext>
              </a:extLst>
            </p:cNvPr>
            <p:cNvSpPr txBox="1"/>
            <p:nvPr/>
          </p:nvSpPr>
          <p:spPr>
            <a:xfrm>
              <a:off x="1044766" y="2287184"/>
              <a:ext cx="838200" cy="362343"/>
            </a:xfrm>
            <a:prstGeom prst="rect">
              <a:avLst/>
            </a:prstGeom>
            <a:noFill/>
            <a:ln>
              <a:noFill/>
            </a:ln>
          </p:spPr>
          <p:txBody>
            <a:bodyPr wrap="square" rtlCol="0">
              <a:spAutoFit/>
            </a:bodyPr>
            <a:lstStyle/>
            <a:p>
              <a:pPr eaLnBrk="0" fontAlgn="base" hangingPunct="0">
                <a:lnSpc>
                  <a:spcPct val="120000"/>
                </a:lnSpc>
                <a:spcBef>
                  <a:spcPct val="0"/>
                </a:spcBef>
                <a:spcAft>
                  <a:spcPct val="0"/>
                </a:spcAft>
                <a:buFont typeface="Arial" panose="020B0604020202020204" pitchFamily="34" charset="0"/>
                <a:buNone/>
                <a:defRPr/>
              </a:pPr>
              <a:r>
                <a:rPr lang="zh-CN" altLang="en-US" sz="1600" b="1" dirty="0">
                  <a:solidFill>
                    <a:schemeClr val="accent1"/>
                  </a:solidFill>
                  <a:cs typeface="+mn-ea"/>
                  <a:sym typeface="+mn-lt"/>
                </a:rPr>
                <a:t>李大钊</a:t>
              </a:r>
            </a:p>
          </p:txBody>
        </p:sp>
        <p:grpSp>
          <p:nvGrpSpPr>
            <p:cNvPr id="27" name="组合 26"/>
            <p:cNvGrpSpPr/>
            <p:nvPr/>
          </p:nvGrpSpPr>
          <p:grpSpPr>
            <a:xfrm>
              <a:off x="1005795" y="2647950"/>
              <a:ext cx="7223805" cy="309265"/>
              <a:chOff x="1005795" y="2735167"/>
              <a:chExt cx="7223805" cy="309265"/>
            </a:xfrm>
          </p:grpSpPr>
          <p:sp>
            <p:nvSpPr>
              <p:cNvPr id="28" name="Aitds7">
                <a:extLst>
                  <a:ext uri="{FF2B5EF4-FFF2-40B4-BE49-F238E27FC236}">
                    <a16:creationId xmlns="" xmlns:a16="http://schemas.microsoft.com/office/drawing/2014/main" id="{45D2B636-E0DB-472F-9EE9-22B242E235EB}"/>
                  </a:ext>
                </a:extLst>
              </p:cNvPr>
              <p:cNvSpPr/>
              <p:nvPr/>
            </p:nvSpPr>
            <p:spPr>
              <a:xfrm>
                <a:off x="1005795" y="2735167"/>
                <a:ext cx="7223805" cy="276999"/>
              </a:xfrm>
              <a:prstGeom prst="rect">
                <a:avLst/>
              </a:prstGeom>
              <a:ln>
                <a:noFill/>
              </a:ln>
            </p:spPr>
            <p:txBody>
              <a:bodyPr wrap="square">
                <a:spAutoFit/>
              </a:bodyPr>
              <a:lstStyle/>
              <a:p>
                <a:r>
                  <a:rPr lang="zh-CN" altLang="en-US" sz="1200" dirty="0">
                    <a:latin typeface="+mn-ea"/>
                    <a:cs typeface="+mn-ea"/>
                    <a:sym typeface="+mn-lt"/>
                  </a:rPr>
                  <a:t>试看将来的环球，必是赤旗的世界</a:t>
                </a:r>
                <a:r>
                  <a:rPr lang="zh-CN" altLang="en-US" sz="1200" dirty="0" smtClean="0">
                    <a:latin typeface="+mn-ea"/>
                    <a:cs typeface="+mn-ea"/>
                    <a:sym typeface="+mn-lt"/>
                  </a:rPr>
                  <a:t>。</a:t>
                </a:r>
                <a:endParaRPr lang="zh-CN" altLang="en-US" sz="1200" dirty="0">
                  <a:latin typeface="+mn-ea"/>
                  <a:cs typeface="+mn-ea"/>
                  <a:sym typeface="+mn-lt"/>
                </a:endParaRPr>
              </a:p>
            </p:txBody>
          </p:sp>
          <p:cxnSp>
            <p:nvCxnSpPr>
              <p:cNvPr id="29" name="直接连接符 28"/>
              <p:cNvCxnSpPr/>
              <p:nvPr/>
            </p:nvCxnSpPr>
            <p:spPr>
              <a:xfrm>
                <a:off x="1066800" y="3044432"/>
                <a:ext cx="7010400" cy="0"/>
              </a:xfrm>
              <a:prstGeom prst="line">
                <a:avLst/>
              </a:prstGeom>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11957527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up)">
                                      <p:cBhvr>
                                        <p:cTn id="7" dur="500"/>
                                        <p:tgtEl>
                                          <p:spTgt spid="9"/>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p:cTn id="11" dur="500" fill="hold"/>
                                        <p:tgtEl>
                                          <p:spTgt spid="19"/>
                                        </p:tgtEl>
                                        <p:attrNameLst>
                                          <p:attrName>ppt_w</p:attrName>
                                        </p:attrNameLst>
                                      </p:cBhvr>
                                      <p:tavLst>
                                        <p:tav tm="0">
                                          <p:val>
                                            <p:fltVal val="0"/>
                                          </p:val>
                                        </p:tav>
                                        <p:tav tm="100000">
                                          <p:val>
                                            <p:strVal val="#ppt_w"/>
                                          </p:val>
                                        </p:tav>
                                      </p:tavLst>
                                    </p:anim>
                                    <p:anim calcmode="lin" valueType="num">
                                      <p:cBhvr>
                                        <p:cTn id="12" dur="500" fill="hold"/>
                                        <p:tgtEl>
                                          <p:spTgt spid="19"/>
                                        </p:tgtEl>
                                        <p:attrNameLst>
                                          <p:attrName>ppt_h</p:attrName>
                                        </p:attrNameLst>
                                      </p:cBhvr>
                                      <p:tavLst>
                                        <p:tav tm="0">
                                          <p:val>
                                            <p:fltVal val="0"/>
                                          </p:val>
                                        </p:tav>
                                        <p:tav tm="100000">
                                          <p:val>
                                            <p:strVal val="#ppt_h"/>
                                          </p:val>
                                        </p:tav>
                                      </p:tavLst>
                                    </p:anim>
                                    <p:animEffect transition="in" filter="fade">
                                      <p:cBhvr>
                                        <p:cTn id="13" dur="500"/>
                                        <p:tgtEl>
                                          <p:spTgt spid="19"/>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25"/>
                                        </p:tgtEl>
                                        <p:attrNameLst>
                                          <p:attrName>style.visibility</p:attrName>
                                        </p:attrNameLst>
                                      </p:cBhvr>
                                      <p:to>
                                        <p:strVal val="visible"/>
                                      </p:to>
                                    </p:set>
                                    <p:anim calcmode="lin" valueType="num">
                                      <p:cBhvr>
                                        <p:cTn id="17" dur="500" fill="hold"/>
                                        <p:tgtEl>
                                          <p:spTgt spid="25"/>
                                        </p:tgtEl>
                                        <p:attrNameLst>
                                          <p:attrName>ppt_w</p:attrName>
                                        </p:attrNameLst>
                                      </p:cBhvr>
                                      <p:tavLst>
                                        <p:tav tm="0">
                                          <p:val>
                                            <p:fltVal val="0"/>
                                          </p:val>
                                        </p:tav>
                                        <p:tav tm="100000">
                                          <p:val>
                                            <p:strVal val="#ppt_w"/>
                                          </p:val>
                                        </p:tav>
                                      </p:tavLst>
                                    </p:anim>
                                    <p:anim calcmode="lin" valueType="num">
                                      <p:cBhvr>
                                        <p:cTn id="18" dur="500" fill="hold"/>
                                        <p:tgtEl>
                                          <p:spTgt spid="25"/>
                                        </p:tgtEl>
                                        <p:attrNameLst>
                                          <p:attrName>ppt_h</p:attrName>
                                        </p:attrNameLst>
                                      </p:cBhvr>
                                      <p:tavLst>
                                        <p:tav tm="0">
                                          <p:val>
                                            <p:fltVal val="0"/>
                                          </p:val>
                                        </p:tav>
                                        <p:tav tm="100000">
                                          <p:val>
                                            <p:strVal val="#ppt_h"/>
                                          </p:val>
                                        </p:tav>
                                      </p:tavLst>
                                    </p:anim>
                                    <p:animEffect transition="in" filter="fade">
                                      <p:cBhvr>
                                        <p:cTn id="1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p:cNvGrpSpPr/>
          <p:nvPr/>
        </p:nvGrpSpPr>
        <p:grpSpPr>
          <a:xfrm>
            <a:off x="1081995" y="1328122"/>
            <a:ext cx="7223805" cy="649797"/>
            <a:chOff x="1005795" y="2287184"/>
            <a:chExt cx="7223805" cy="649797"/>
          </a:xfrm>
        </p:grpSpPr>
        <p:sp>
          <p:nvSpPr>
            <p:cNvPr id="12" name="Aitds8">
              <a:extLst>
                <a:ext uri="{FF2B5EF4-FFF2-40B4-BE49-F238E27FC236}">
                  <a16:creationId xmlns="" xmlns:a16="http://schemas.microsoft.com/office/drawing/2014/main" id="{E2AD27F5-06BE-4ADF-9768-72775AC7E4D9}"/>
                </a:ext>
              </a:extLst>
            </p:cNvPr>
            <p:cNvSpPr txBox="1"/>
            <p:nvPr/>
          </p:nvSpPr>
          <p:spPr>
            <a:xfrm>
              <a:off x="1044766" y="2287184"/>
              <a:ext cx="838200" cy="362343"/>
            </a:xfrm>
            <a:prstGeom prst="rect">
              <a:avLst/>
            </a:prstGeom>
            <a:noFill/>
            <a:ln>
              <a:noFill/>
            </a:ln>
          </p:spPr>
          <p:txBody>
            <a:bodyPr wrap="square" rtlCol="0">
              <a:spAutoFit/>
            </a:bodyPr>
            <a:lstStyle/>
            <a:p>
              <a:pPr eaLnBrk="0" fontAlgn="base" hangingPunct="0">
                <a:lnSpc>
                  <a:spcPct val="120000"/>
                </a:lnSpc>
                <a:spcBef>
                  <a:spcPct val="0"/>
                </a:spcBef>
                <a:spcAft>
                  <a:spcPct val="0"/>
                </a:spcAft>
                <a:buFont typeface="Arial" panose="020B0604020202020204" pitchFamily="34" charset="0"/>
                <a:buNone/>
                <a:defRPr/>
              </a:pPr>
              <a:r>
                <a:rPr lang="zh-CN" altLang="en-US" sz="1600" b="1" dirty="0">
                  <a:solidFill>
                    <a:schemeClr val="accent1"/>
                  </a:solidFill>
                  <a:cs typeface="+mn-ea"/>
                  <a:sym typeface="+mn-lt"/>
                </a:rPr>
                <a:t>夏明翰</a:t>
              </a:r>
            </a:p>
          </p:txBody>
        </p:sp>
        <p:grpSp>
          <p:nvGrpSpPr>
            <p:cNvPr id="18" name="组合 17"/>
            <p:cNvGrpSpPr/>
            <p:nvPr/>
          </p:nvGrpSpPr>
          <p:grpSpPr>
            <a:xfrm>
              <a:off x="1005795" y="2647950"/>
              <a:ext cx="7223805" cy="289031"/>
              <a:chOff x="1005795" y="2735167"/>
              <a:chExt cx="7223805" cy="289031"/>
            </a:xfrm>
          </p:grpSpPr>
          <p:sp>
            <p:nvSpPr>
              <p:cNvPr id="11" name="Aitds7">
                <a:extLst>
                  <a:ext uri="{FF2B5EF4-FFF2-40B4-BE49-F238E27FC236}">
                    <a16:creationId xmlns="" xmlns:a16="http://schemas.microsoft.com/office/drawing/2014/main" id="{45D2B636-E0DB-472F-9EE9-22B242E235EB}"/>
                  </a:ext>
                </a:extLst>
              </p:cNvPr>
              <p:cNvSpPr/>
              <p:nvPr/>
            </p:nvSpPr>
            <p:spPr>
              <a:xfrm>
                <a:off x="1005795" y="2735167"/>
                <a:ext cx="7223805" cy="276999"/>
              </a:xfrm>
              <a:prstGeom prst="rect">
                <a:avLst/>
              </a:prstGeom>
              <a:ln>
                <a:noFill/>
              </a:ln>
            </p:spPr>
            <p:txBody>
              <a:bodyPr wrap="square">
                <a:spAutoFit/>
              </a:bodyPr>
              <a:lstStyle/>
              <a:p>
                <a:r>
                  <a:rPr lang="zh-CN" altLang="en-US" sz="1200" dirty="0">
                    <a:latin typeface="+mn-ea"/>
                    <a:cs typeface="+mn-ea"/>
                    <a:sym typeface="+mn-lt"/>
                  </a:rPr>
                  <a:t>砍头不要紧，只要主义真。杀了夏明翰，还有后来人。</a:t>
                </a:r>
              </a:p>
            </p:txBody>
          </p:sp>
          <p:cxnSp>
            <p:nvCxnSpPr>
              <p:cNvPr id="5" name="直接连接符 4"/>
              <p:cNvCxnSpPr/>
              <p:nvPr/>
            </p:nvCxnSpPr>
            <p:spPr>
              <a:xfrm>
                <a:off x="1066800" y="3024198"/>
                <a:ext cx="3657600" cy="0"/>
              </a:xfrm>
              <a:prstGeom prst="line">
                <a:avLst/>
              </a:prstGeom>
            </p:spPr>
            <p:style>
              <a:lnRef idx="1">
                <a:schemeClr val="accent1"/>
              </a:lnRef>
              <a:fillRef idx="0">
                <a:schemeClr val="accent1"/>
              </a:fillRef>
              <a:effectRef idx="0">
                <a:schemeClr val="accent1"/>
              </a:effectRef>
              <a:fontRef idx="minor">
                <a:schemeClr val="tx1"/>
              </a:fontRef>
            </p:style>
          </p:cxnSp>
        </p:grpSp>
      </p:grpSp>
      <p:grpSp>
        <p:nvGrpSpPr>
          <p:cNvPr id="25" name="组合 24"/>
          <p:cNvGrpSpPr/>
          <p:nvPr/>
        </p:nvGrpSpPr>
        <p:grpSpPr>
          <a:xfrm>
            <a:off x="1076487" y="2282719"/>
            <a:ext cx="7223805" cy="670031"/>
            <a:chOff x="1005795" y="2287184"/>
            <a:chExt cx="7223805" cy="670031"/>
          </a:xfrm>
        </p:grpSpPr>
        <p:sp>
          <p:nvSpPr>
            <p:cNvPr id="26" name="Aitds8">
              <a:extLst>
                <a:ext uri="{FF2B5EF4-FFF2-40B4-BE49-F238E27FC236}">
                  <a16:creationId xmlns="" xmlns:a16="http://schemas.microsoft.com/office/drawing/2014/main" id="{E2AD27F5-06BE-4ADF-9768-72775AC7E4D9}"/>
                </a:ext>
              </a:extLst>
            </p:cNvPr>
            <p:cNvSpPr txBox="1"/>
            <p:nvPr/>
          </p:nvSpPr>
          <p:spPr>
            <a:xfrm>
              <a:off x="1044766" y="2287184"/>
              <a:ext cx="838200" cy="362343"/>
            </a:xfrm>
            <a:prstGeom prst="rect">
              <a:avLst/>
            </a:prstGeom>
            <a:noFill/>
            <a:ln>
              <a:noFill/>
            </a:ln>
          </p:spPr>
          <p:txBody>
            <a:bodyPr wrap="square" rtlCol="0">
              <a:spAutoFit/>
            </a:bodyPr>
            <a:lstStyle/>
            <a:p>
              <a:pPr eaLnBrk="0" fontAlgn="base" hangingPunct="0">
                <a:lnSpc>
                  <a:spcPct val="120000"/>
                </a:lnSpc>
                <a:spcBef>
                  <a:spcPct val="0"/>
                </a:spcBef>
                <a:spcAft>
                  <a:spcPct val="0"/>
                </a:spcAft>
                <a:buFont typeface="Arial" panose="020B0604020202020204" pitchFamily="34" charset="0"/>
                <a:buNone/>
                <a:defRPr/>
              </a:pPr>
              <a:r>
                <a:rPr lang="zh-CN" altLang="en-US" sz="1600" b="1" dirty="0">
                  <a:solidFill>
                    <a:schemeClr val="accent1"/>
                  </a:solidFill>
                  <a:cs typeface="+mn-ea"/>
                  <a:sym typeface="+mn-lt"/>
                </a:rPr>
                <a:t>邓中夏</a:t>
              </a:r>
            </a:p>
          </p:txBody>
        </p:sp>
        <p:grpSp>
          <p:nvGrpSpPr>
            <p:cNvPr id="27" name="组合 26"/>
            <p:cNvGrpSpPr/>
            <p:nvPr/>
          </p:nvGrpSpPr>
          <p:grpSpPr>
            <a:xfrm>
              <a:off x="1005795" y="2647950"/>
              <a:ext cx="7223805" cy="309265"/>
              <a:chOff x="1005795" y="2735167"/>
              <a:chExt cx="7223805" cy="309265"/>
            </a:xfrm>
          </p:grpSpPr>
          <p:sp>
            <p:nvSpPr>
              <p:cNvPr id="28" name="Aitds7">
                <a:extLst>
                  <a:ext uri="{FF2B5EF4-FFF2-40B4-BE49-F238E27FC236}">
                    <a16:creationId xmlns="" xmlns:a16="http://schemas.microsoft.com/office/drawing/2014/main" id="{45D2B636-E0DB-472F-9EE9-22B242E235EB}"/>
                  </a:ext>
                </a:extLst>
              </p:cNvPr>
              <p:cNvSpPr/>
              <p:nvPr/>
            </p:nvSpPr>
            <p:spPr>
              <a:xfrm>
                <a:off x="1005795" y="2735167"/>
                <a:ext cx="7223805" cy="276999"/>
              </a:xfrm>
              <a:prstGeom prst="rect">
                <a:avLst/>
              </a:prstGeom>
              <a:ln>
                <a:noFill/>
              </a:ln>
            </p:spPr>
            <p:txBody>
              <a:bodyPr wrap="square">
                <a:spAutoFit/>
              </a:bodyPr>
              <a:lstStyle/>
              <a:p>
                <a:r>
                  <a:rPr lang="zh-CN" altLang="en-US" sz="1200" dirty="0">
                    <a:latin typeface="+mn-ea"/>
                    <a:cs typeface="+mn-ea"/>
                    <a:sym typeface="+mn-lt"/>
                  </a:rPr>
                  <a:t>人只有一生一死，要死得有意义，死得有价值。</a:t>
                </a:r>
              </a:p>
            </p:txBody>
          </p:sp>
          <p:cxnSp>
            <p:nvCxnSpPr>
              <p:cNvPr id="29" name="直接连接符 28"/>
              <p:cNvCxnSpPr/>
              <p:nvPr/>
            </p:nvCxnSpPr>
            <p:spPr>
              <a:xfrm>
                <a:off x="1066800" y="3044432"/>
                <a:ext cx="3663108" cy="0"/>
              </a:xfrm>
              <a:prstGeom prst="line">
                <a:avLst/>
              </a:prstGeom>
            </p:spPr>
            <p:style>
              <a:lnRef idx="1">
                <a:schemeClr val="accent1"/>
              </a:lnRef>
              <a:fillRef idx="0">
                <a:schemeClr val="accent1"/>
              </a:fillRef>
              <a:effectRef idx="0">
                <a:schemeClr val="accent1"/>
              </a:effectRef>
              <a:fontRef idx="minor">
                <a:schemeClr val="tx1"/>
              </a:fontRef>
            </p:style>
          </p:cxnSp>
        </p:grpSp>
      </p:grpSp>
      <p:grpSp>
        <p:nvGrpSpPr>
          <p:cNvPr id="13" name="组合 12"/>
          <p:cNvGrpSpPr/>
          <p:nvPr/>
        </p:nvGrpSpPr>
        <p:grpSpPr>
          <a:xfrm>
            <a:off x="1081994" y="3425719"/>
            <a:ext cx="7223805" cy="670031"/>
            <a:chOff x="1005795" y="2287184"/>
            <a:chExt cx="7223805" cy="670031"/>
          </a:xfrm>
        </p:grpSpPr>
        <p:sp>
          <p:nvSpPr>
            <p:cNvPr id="14" name="Aitds8">
              <a:extLst>
                <a:ext uri="{FF2B5EF4-FFF2-40B4-BE49-F238E27FC236}">
                  <a16:creationId xmlns="" xmlns:a16="http://schemas.microsoft.com/office/drawing/2014/main" id="{E2AD27F5-06BE-4ADF-9768-72775AC7E4D9}"/>
                </a:ext>
              </a:extLst>
            </p:cNvPr>
            <p:cNvSpPr txBox="1"/>
            <p:nvPr/>
          </p:nvSpPr>
          <p:spPr>
            <a:xfrm>
              <a:off x="1044766" y="2287184"/>
              <a:ext cx="838200" cy="362343"/>
            </a:xfrm>
            <a:prstGeom prst="rect">
              <a:avLst/>
            </a:prstGeom>
            <a:noFill/>
            <a:ln>
              <a:noFill/>
            </a:ln>
          </p:spPr>
          <p:txBody>
            <a:bodyPr wrap="square" rtlCol="0">
              <a:spAutoFit/>
            </a:bodyPr>
            <a:lstStyle/>
            <a:p>
              <a:pPr eaLnBrk="0" fontAlgn="base" hangingPunct="0">
                <a:lnSpc>
                  <a:spcPct val="120000"/>
                </a:lnSpc>
                <a:spcBef>
                  <a:spcPct val="0"/>
                </a:spcBef>
                <a:spcAft>
                  <a:spcPct val="0"/>
                </a:spcAft>
                <a:buFont typeface="Arial" panose="020B0604020202020204" pitchFamily="34" charset="0"/>
                <a:buNone/>
                <a:defRPr/>
              </a:pPr>
              <a:r>
                <a:rPr lang="zh-CN" altLang="en-US" sz="1600" b="1" dirty="0">
                  <a:solidFill>
                    <a:schemeClr val="accent1"/>
                  </a:solidFill>
                  <a:cs typeface="+mn-ea"/>
                  <a:sym typeface="+mn-lt"/>
                </a:rPr>
                <a:t>方志敏</a:t>
              </a:r>
            </a:p>
          </p:txBody>
        </p:sp>
        <p:grpSp>
          <p:nvGrpSpPr>
            <p:cNvPr id="15" name="组合 14"/>
            <p:cNvGrpSpPr/>
            <p:nvPr/>
          </p:nvGrpSpPr>
          <p:grpSpPr>
            <a:xfrm>
              <a:off x="1005795" y="2647950"/>
              <a:ext cx="7223805" cy="309265"/>
              <a:chOff x="1005795" y="2735167"/>
              <a:chExt cx="7223805" cy="309265"/>
            </a:xfrm>
          </p:grpSpPr>
          <p:sp>
            <p:nvSpPr>
              <p:cNvPr id="16" name="Aitds7">
                <a:extLst>
                  <a:ext uri="{FF2B5EF4-FFF2-40B4-BE49-F238E27FC236}">
                    <a16:creationId xmlns="" xmlns:a16="http://schemas.microsoft.com/office/drawing/2014/main" id="{45D2B636-E0DB-472F-9EE9-22B242E235EB}"/>
                  </a:ext>
                </a:extLst>
              </p:cNvPr>
              <p:cNvSpPr/>
              <p:nvPr/>
            </p:nvSpPr>
            <p:spPr>
              <a:xfrm>
                <a:off x="1005795" y="2735167"/>
                <a:ext cx="7223805" cy="276999"/>
              </a:xfrm>
              <a:prstGeom prst="rect">
                <a:avLst/>
              </a:prstGeom>
              <a:ln>
                <a:noFill/>
              </a:ln>
            </p:spPr>
            <p:txBody>
              <a:bodyPr wrap="square">
                <a:spAutoFit/>
              </a:bodyPr>
              <a:lstStyle/>
              <a:p>
                <a:r>
                  <a:rPr lang="zh-CN" altLang="en-US" sz="1200" dirty="0">
                    <a:latin typeface="+mn-ea"/>
                    <a:cs typeface="+mn-ea"/>
                    <a:sym typeface="+mn-lt"/>
                  </a:rPr>
                  <a:t>敌人只能砍下我们的头颅，决不能动摇我们的信仰！因为我们信仰的主义，乃是宇宙的真理！</a:t>
                </a:r>
              </a:p>
            </p:txBody>
          </p:sp>
          <p:cxnSp>
            <p:nvCxnSpPr>
              <p:cNvPr id="17" name="直接连接符 16"/>
              <p:cNvCxnSpPr/>
              <p:nvPr/>
            </p:nvCxnSpPr>
            <p:spPr>
              <a:xfrm>
                <a:off x="1066800" y="3044432"/>
                <a:ext cx="7010401" cy="0"/>
              </a:xfrm>
              <a:prstGeom prst="line">
                <a:avLst/>
              </a:prstGeom>
            </p:spPr>
            <p:style>
              <a:lnRef idx="1">
                <a:schemeClr val="accent1"/>
              </a:lnRef>
              <a:fillRef idx="0">
                <a:schemeClr val="accent1"/>
              </a:fillRef>
              <a:effectRef idx="0">
                <a:schemeClr val="accent1"/>
              </a:effectRef>
              <a:fontRef idx="minor">
                <a:schemeClr val="tx1"/>
              </a:fontRef>
            </p:style>
          </p:cxnSp>
        </p:grpSp>
      </p:grpSp>
      <p:pic>
        <p:nvPicPr>
          <p:cNvPr id="6" name="图片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4886487" y="1286025"/>
            <a:ext cx="3276600" cy="2352525"/>
          </a:xfrm>
          <a:prstGeom prst="rect">
            <a:avLst/>
          </a:prstGeom>
        </p:spPr>
      </p:pic>
    </p:spTree>
    <p:extLst>
      <p:ext uri="{BB962C8B-B14F-4D97-AF65-F5344CB8AC3E}">
        <p14:creationId xmlns:p14="http://schemas.microsoft.com/office/powerpoint/2010/main" val="7787377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25"/>
                                        </p:tgtEl>
                                        <p:attrNameLst>
                                          <p:attrName>style.visibility</p:attrName>
                                        </p:attrNameLst>
                                      </p:cBhvr>
                                      <p:to>
                                        <p:strVal val="visible"/>
                                      </p:to>
                                    </p:set>
                                    <p:anim calcmode="lin" valueType="num">
                                      <p:cBhvr>
                                        <p:cTn id="13" dur="500" fill="hold"/>
                                        <p:tgtEl>
                                          <p:spTgt spid="25"/>
                                        </p:tgtEl>
                                        <p:attrNameLst>
                                          <p:attrName>ppt_w</p:attrName>
                                        </p:attrNameLst>
                                      </p:cBhvr>
                                      <p:tavLst>
                                        <p:tav tm="0">
                                          <p:val>
                                            <p:fltVal val="0"/>
                                          </p:val>
                                        </p:tav>
                                        <p:tav tm="100000">
                                          <p:val>
                                            <p:strVal val="#ppt_w"/>
                                          </p:val>
                                        </p:tav>
                                      </p:tavLst>
                                    </p:anim>
                                    <p:anim calcmode="lin" valueType="num">
                                      <p:cBhvr>
                                        <p:cTn id="14" dur="500" fill="hold"/>
                                        <p:tgtEl>
                                          <p:spTgt spid="25"/>
                                        </p:tgtEl>
                                        <p:attrNameLst>
                                          <p:attrName>ppt_h</p:attrName>
                                        </p:attrNameLst>
                                      </p:cBhvr>
                                      <p:tavLst>
                                        <p:tav tm="0">
                                          <p:val>
                                            <p:fltVal val="0"/>
                                          </p:val>
                                        </p:tav>
                                        <p:tav tm="100000">
                                          <p:val>
                                            <p:strVal val="#ppt_h"/>
                                          </p:val>
                                        </p:tav>
                                      </p:tavLst>
                                    </p:anim>
                                    <p:animEffect transition="in" filter="fade">
                                      <p:cBhvr>
                                        <p:cTn id="15" dur="500"/>
                                        <p:tgtEl>
                                          <p:spTgt spid="25"/>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p:cTn id="19" dur="500" fill="hold"/>
                                        <p:tgtEl>
                                          <p:spTgt spid="13"/>
                                        </p:tgtEl>
                                        <p:attrNameLst>
                                          <p:attrName>ppt_w</p:attrName>
                                        </p:attrNameLst>
                                      </p:cBhvr>
                                      <p:tavLst>
                                        <p:tav tm="0">
                                          <p:val>
                                            <p:fltVal val="0"/>
                                          </p:val>
                                        </p:tav>
                                        <p:tav tm="100000">
                                          <p:val>
                                            <p:strVal val="#ppt_w"/>
                                          </p:val>
                                        </p:tav>
                                      </p:tavLst>
                                    </p:anim>
                                    <p:anim calcmode="lin" valueType="num">
                                      <p:cBhvr>
                                        <p:cTn id="20" dur="500" fill="hold"/>
                                        <p:tgtEl>
                                          <p:spTgt spid="13"/>
                                        </p:tgtEl>
                                        <p:attrNameLst>
                                          <p:attrName>ppt_h</p:attrName>
                                        </p:attrNameLst>
                                      </p:cBhvr>
                                      <p:tavLst>
                                        <p:tav tm="0">
                                          <p:val>
                                            <p:fltVal val="0"/>
                                          </p:val>
                                        </p:tav>
                                        <p:tav tm="100000">
                                          <p:val>
                                            <p:strVal val="#ppt_h"/>
                                          </p:val>
                                        </p:tav>
                                      </p:tavLst>
                                    </p:anim>
                                    <p:animEffect transition="in" filter="fade">
                                      <p:cBhvr>
                                        <p:cTn id="21" dur="500"/>
                                        <p:tgtEl>
                                          <p:spTgt spid="13"/>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2" fill="hold" nodeType="click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500" fill="hold"/>
                                        <p:tgtEl>
                                          <p:spTgt spid="6"/>
                                        </p:tgtEl>
                                        <p:attrNameLst>
                                          <p:attrName>ppt_x</p:attrName>
                                        </p:attrNameLst>
                                      </p:cBhvr>
                                      <p:tavLst>
                                        <p:tav tm="0">
                                          <p:val>
                                            <p:strVal val="1+#ppt_w/2"/>
                                          </p:val>
                                        </p:tav>
                                        <p:tav tm="100000">
                                          <p:val>
                                            <p:strVal val="#ppt_x"/>
                                          </p:val>
                                        </p:tav>
                                      </p:tavLst>
                                    </p:anim>
                                    <p:anim calcmode="lin" valueType="num">
                                      <p:cBhvr additive="base">
                                        <p:cTn id="27"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p:cNvGrpSpPr/>
          <p:nvPr/>
        </p:nvGrpSpPr>
        <p:grpSpPr>
          <a:xfrm>
            <a:off x="1133457" y="1404322"/>
            <a:ext cx="7223805" cy="649797"/>
            <a:chOff x="1005795" y="2287184"/>
            <a:chExt cx="7223805" cy="649797"/>
          </a:xfrm>
        </p:grpSpPr>
        <p:sp>
          <p:nvSpPr>
            <p:cNvPr id="12" name="Aitds8">
              <a:extLst>
                <a:ext uri="{FF2B5EF4-FFF2-40B4-BE49-F238E27FC236}">
                  <a16:creationId xmlns="" xmlns:a16="http://schemas.microsoft.com/office/drawing/2014/main" id="{E2AD27F5-06BE-4ADF-9768-72775AC7E4D9}"/>
                </a:ext>
              </a:extLst>
            </p:cNvPr>
            <p:cNvSpPr txBox="1"/>
            <p:nvPr/>
          </p:nvSpPr>
          <p:spPr>
            <a:xfrm>
              <a:off x="1044766" y="2287184"/>
              <a:ext cx="838200" cy="362343"/>
            </a:xfrm>
            <a:prstGeom prst="rect">
              <a:avLst/>
            </a:prstGeom>
            <a:noFill/>
            <a:ln>
              <a:noFill/>
            </a:ln>
          </p:spPr>
          <p:txBody>
            <a:bodyPr wrap="square" rtlCol="0">
              <a:spAutoFit/>
            </a:bodyPr>
            <a:lstStyle/>
            <a:p>
              <a:pPr eaLnBrk="0" fontAlgn="base" hangingPunct="0">
                <a:lnSpc>
                  <a:spcPct val="120000"/>
                </a:lnSpc>
                <a:spcBef>
                  <a:spcPct val="0"/>
                </a:spcBef>
                <a:spcAft>
                  <a:spcPct val="0"/>
                </a:spcAft>
                <a:buFont typeface="Arial" panose="020B0604020202020204" pitchFamily="34" charset="0"/>
                <a:buNone/>
                <a:defRPr/>
              </a:pPr>
              <a:r>
                <a:rPr lang="zh-CN" altLang="en-US" sz="1600" b="1" dirty="0">
                  <a:solidFill>
                    <a:schemeClr val="accent1"/>
                  </a:solidFill>
                  <a:cs typeface="+mn-ea"/>
                  <a:sym typeface="+mn-lt"/>
                </a:rPr>
                <a:t>杨靖宇</a:t>
              </a:r>
            </a:p>
          </p:txBody>
        </p:sp>
        <p:grpSp>
          <p:nvGrpSpPr>
            <p:cNvPr id="18" name="组合 17"/>
            <p:cNvGrpSpPr/>
            <p:nvPr/>
          </p:nvGrpSpPr>
          <p:grpSpPr>
            <a:xfrm>
              <a:off x="1005795" y="2647950"/>
              <a:ext cx="7223805" cy="289031"/>
              <a:chOff x="1005795" y="2735167"/>
              <a:chExt cx="7223805" cy="289031"/>
            </a:xfrm>
          </p:grpSpPr>
          <p:sp>
            <p:nvSpPr>
              <p:cNvPr id="11" name="Aitds7">
                <a:extLst>
                  <a:ext uri="{FF2B5EF4-FFF2-40B4-BE49-F238E27FC236}">
                    <a16:creationId xmlns="" xmlns:a16="http://schemas.microsoft.com/office/drawing/2014/main" id="{45D2B636-E0DB-472F-9EE9-22B242E235EB}"/>
                  </a:ext>
                </a:extLst>
              </p:cNvPr>
              <p:cNvSpPr/>
              <p:nvPr/>
            </p:nvSpPr>
            <p:spPr>
              <a:xfrm>
                <a:off x="1005795" y="2735167"/>
                <a:ext cx="7223805" cy="276999"/>
              </a:xfrm>
              <a:prstGeom prst="rect">
                <a:avLst/>
              </a:prstGeom>
              <a:ln>
                <a:noFill/>
              </a:ln>
            </p:spPr>
            <p:txBody>
              <a:bodyPr wrap="square">
                <a:spAutoFit/>
              </a:bodyPr>
              <a:lstStyle/>
              <a:p>
                <a:r>
                  <a:rPr lang="zh-CN" altLang="en-US" sz="1200" dirty="0">
                    <a:latin typeface="+mn-ea"/>
                    <a:cs typeface="+mn-ea"/>
                    <a:sym typeface="+mn-lt"/>
                  </a:rPr>
                  <a:t>在侵略者面前低头，就不配做中国人。</a:t>
                </a:r>
              </a:p>
            </p:txBody>
          </p:sp>
          <p:cxnSp>
            <p:nvCxnSpPr>
              <p:cNvPr id="5" name="直接连接符 4"/>
              <p:cNvCxnSpPr/>
              <p:nvPr/>
            </p:nvCxnSpPr>
            <p:spPr>
              <a:xfrm>
                <a:off x="1066800" y="3024198"/>
                <a:ext cx="3657600" cy="0"/>
              </a:xfrm>
              <a:prstGeom prst="line">
                <a:avLst/>
              </a:prstGeom>
            </p:spPr>
            <p:style>
              <a:lnRef idx="1">
                <a:schemeClr val="accent1"/>
              </a:lnRef>
              <a:fillRef idx="0">
                <a:schemeClr val="accent1"/>
              </a:fillRef>
              <a:effectRef idx="0">
                <a:schemeClr val="accent1"/>
              </a:effectRef>
              <a:fontRef idx="minor">
                <a:schemeClr val="tx1"/>
              </a:fontRef>
            </p:style>
          </p:cxnSp>
        </p:grpSp>
      </p:grpSp>
      <p:grpSp>
        <p:nvGrpSpPr>
          <p:cNvPr id="13" name="组合 12"/>
          <p:cNvGrpSpPr/>
          <p:nvPr/>
        </p:nvGrpSpPr>
        <p:grpSpPr>
          <a:xfrm>
            <a:off x="1133456" y="2435119"/>
            <a:ext cx="7223805" cy="670031"/>
            <a:chOff x="1005795" y="2287184"/>
            <a:chExt cx="7223805" cy="670031"/>
          </a:xfrm>
        </p:grpSpPr>
        <p:sp>
          <p:nvSpPr>
            <p:cNvPr id="14" name="Aitds8">
              <a:extLst>
                <a:ext uri="{FF2B5EF4-FFF2-40B4-BE49-F238E27FC236}">
                  <a16:creationId xmlns="" xmlns:a16="http://schemas.microsoft.com/office/drawing/2014/main" id="{E2AD27F5-06BE-4ADF-9768-72775AC7E4D9}"/>
                </a:ext>
              </a:extLst>
            </p:cNvPr>
            <p:cNvSpPr txBox="1"/>
            <p:nvPr/>
          </p:nvSpPr>
          <p:spPr>
            <a:xfrm>
              <a:off x="1044766" y="2287184"/>
              <a:ext cx="838200" cy="362343"/>
            </a:xfrm>
            <a:prstGeom prst="rect">
              <a:avLst/>
            </a:prstGeom>
            <a:noFill/>
            <a:ln>
              <a:noFill/>
            </a:ln>
          </p:spPr>
          <p:txBody>
            <a:bodyPr wrap="square" rtlCol="0">
              <a:spAutoFit/>
            </a:bodyPr>
            <a:lstStyle/>
            <a:p>
              <a:pPr eaLnBrk="0" fontAlgn="base" hangingPunct="0">
                <a:lnSpc>
                  <a:spcPct val="120000"/>
                </a:lnSpc>
                <a:spcBef>
                  <a:spcPct val="0"/>
                </a:spcBef>
                <a:spcAft>
                  <a:spcPct val="0"/>
                </a:spcAft>
                <a:buFont typeface="Arial" panose="020B0604020202020204" pitchFamily="34" charset="0"/>
                <a:buNone/>
                <a:defRPr/>
              </a:pPr>
              <a:r>
                <a:rPr lang="zh-CN" altLang="en-US" sz="1600" b="1" dirty="0">
                  <a:solidFill>
                    <a:schemeClr val="accent1"/>
                  </a:solidFill>
                  <a:cs typeface="+mn-ea"/>
                  <a:sym typeface="+mn-lt"/>
                </a:rPr>
                <a:t>赵一曼</a:t>
              </a:r>
            </a:p>
          </p:txBody>
        </p:sp>
        <p:grpSp>
          <p:nvGrpSpPr>
            <p:cNvPr id="15" name="组合 14"/>
            <p:cNvGrpSpPr/>
            <p:nvPr/>
          </p:nvGrpSpPr>
          <p:grpSpPr>
            <a:xfrm>
              <a:off x="1005795" y="2647950"/>
              <a:ext cx="7223805" cy="309265"/>
              <a:chOff x="1005795" y="2735167"/>
              <a:chExt cx="7223805" cy="309265"/>
            </a:xfrm>
          </p:grpSpPr>
          <p:sp>
            <p:nvSpPr>
              <p:cNvPr id="16" name="Aitds7">
                <a:extLst>
                  <a:ext uri="{FF2B5EF4-FFF2-40B4-BE49-F238E27FC236}">
                    <a16:creationId xmlns="" xmlns:a16="http://schemas.microsoft.com/office/drawing/2014/main" id="{45D2B636-E0DB-472F-9EE9-22B242E235EB}"/>
                  </a:ext>
                </a:extLst>
              </p:cNvPr>
              <p:cNvSpPr/>
              <p:nvPr/>
            </p:nvSpPr>
            <p:spPr>
              <a:xfrm>
                <a:off x="1005795" y="2735167"/>
                <a:ext cx="7223805" cy="276999"/>
              </a:xfrm>
              <a:prstGeom prst="rect">
                <a:avLst/>
              </a:prstGeom>
              <a:ln>
                <a:noFill/>
              </a:ln>
            </p:spPr>
            <p:txBody>
              <a:bodyPr wrap="square">
                <a:spAutoFit/>
              </a:bodyPr>
              <a:lstStyle/>
              <a:p>
                <a:r>
                  <a:rPr lang="zh-CN" altLang="en-US" sz="1200" dirty="0">
                    <a:latin typeface="+mn-ea"/>
                    <a:cs typeface="+mn-ea"/>
                    <a:sym typeface="+mn-lt"/>
                  </a:rPr>
                  <a:t>你们可以让整个村庄变成瓦砾，可以把人剁成烂泥，可是你们消灭不了共产党员的信仰！</a:t>
                </a:r>
              </a:p>
            </p:txBody>
          </p:sp>
          <p:cxnSp>
            <p:nvCxnSpPr>
              <p:cNvPr id="17" name="直接连接符 16"/>
              <p:cNvCxnSpPr/>
              <p:nvPr/>
            </p:nvCxnSpPr>
            <p:spPr>
              <a:xfrm>
                <a:off x="1066800" y="3044432"/>
                <a:ext cx="7010401" cy="0"/>
              </a:xfrm>
              <a:prstGeom prst="line">
                <a:avLst/>
              </a:prstGeom>
            </p:spPr>
            <p:style>
              <a:lnRef idx="1">
                <a:schemeClr val="accent1"/>
              </a:lnRef>
              <a:fillRef idx="0">
                <a:schemeClr val="accent1"/>
              </a:fillRef>
              <a:effectRef idx="0">
                <a:schemeClr val="accent1"/>
              </a:effectRef>
              <a:fontRef idx="minor">
                <a:schemeClr val="tx1"/>
              </a:fontRef>
            </p:style>
          </p:cxnSp>
        </p:grpSp>
      </p:grpSp>
      <p:sp>
        <p:nvSpPr>
          <p:cNvPr id="20" name="文本框 19">
            <a:extLst>
              <a:ext uri="{FF2B5EF4-FFF2-40B4-BE49-F238E27FC236}">
                <a16:creationId xmlns:a16="http://schemas.microsoft.com/office/drawing/2014/main" xmlns="" id="{4999325D-9FDE-486A-A78F-7AF56B740AE5}"/>
              </a:ext>
            </a:extLst>
          </p:cNvPr>
          <p:cNvSpPr txBox="1"/>
          <p:nvPr/>
        </p:nvSpPr>
        <p:spPr>
          <a:xfrm>
            <a:off x="1066800" y="3318974"/>
            <a:ext cx="7442862" cy="700576"/>
          </a:xfrm>
          <a:prstGeom prst="rect">
            <a:avLst/>
          </a:prstGeom>
          <a:noFill/>
        </p:spPr>
        <p:txBody>
          <a:bodyPr wrap="square" rtlCol="0">
            <a:spAutoFit/>
          </a:bodyPr>
          <a:lstStyle/>
          <a:p>
            <a:pPr>
              <a:lnSpc>
                <a:spcPct val="150000"/>
              </a:lnSpc>
            </a:pPr>
            <a:r>
              <a:rPr lang="zh-CN" altLang="en-US" sz="1400" dirty="0">
                <a:solidFill>
                  <a:schemeClr val="tx1">
                    <a:lumMod val="85000"/>
                    <a:lumOff val="15000"/>
                  </a:schemeClr>
                </a:solidFill>
                <a:latin typeface="+mn-ea"/>
                <a:cs typeface="阿里巴巴普惠体 M" panose="00020600040101010101" pitchFamily="18" charset="-122"/>
              </a:rPr>
              <a:t>一个有希望的民族不能没有英雄</a:t>
            </a:r>
            <a:r>
              <a:rPr lang="zh-CN" altLang="en-US" sz="1400" dirty="0" smtClean="0">
                <a:solidFill>
                  <a:schemeClr val="tx1">
                    <a:lumMod val="85000"/>
                    <a:lumOff val="15000"/>
                  </a:schemeClr>
                </a:solidFill>
                <a:latin typeface="+mn-ea"/>
                <a:cs typeface="阿里巴巴普惠体 M" panose="00020600040101010101" pitchFamily="18" charset="-122"/>
              </a:rPr>
              <a:t>，一</a:t>
            </a:r>
            <a:r>
              <a:rPr lang="zh-CN" altLang="en-US" sz="1400" dirty="0">
                <a:solidFill>
                  <a:schemeClr val="tx1">
                    <a:lumMod val="85000"/>
                    <a:lumOff val="15000"/>
                  </a:schemeClr>
                </a:solidFill>
                <a:latin typeface="+mn-ea"/>
                <a:cs typeface="阿里巴巴普惠体 M" panose="00020600040101010101" pitchFamily="18" charset="-122"/>
              </a:rPr>
              <a:t>个有前途的国家不能没有先锋</a:t>
            </a:r>
            <a:r>
              <a:rPr lang="zh-CN" altLang="en-US" sz="1400" dirty="0" smtClean="0">
                <a:solidFill>
                  <a:schemeClr val="tx1">
                    <a:lumMod val="85000"/>
                    <a:lumOff val="15000"/>
                  </a:schemeClr>
                </a:solidFill>
                <a:latin typeface="+mn-ea"/>
                <a:cs typeface="阿里巴巴普惠体 M" panose="00020600040101010101" pitchFamily="18" charset="-122"/>
              </a:rPr>
              <a:t>。无论</a:t>
            </a:r>
            <a:r>
              <a:rPr lang="zh-CN" altLang="en-US" sz="1400" dirty="0">
                <a:solidFill>
                  <a:schemeClr val="tx1">
                    <a:lumMod val="85000"/>
                    <a:lumOff val="15000"/>
                  </a:schemeClr>
                </a:solidFill>
                <a:latin typeface="+mn-ea"/>
                <a:cs typeface="阿里巴巴普惠体 M" panose="00020600040101010101" pitchFamily="18" charset="-122"/>
              </a:rPr>
              <a:t>时代怎样变化</a:t>
            </a:r>
            <a:r>
              <a:rPr lang="zh-CN" altLang="en-US" sz="1400" dirty="0" smtClean="0">
                <a:solidFill>
                  <a:schemeClr val="tx1">
                    <a:lumMod val="85000"/>
                    <a:lumOff val="15000"/>
                  </a:schemeClr>
                </a:solidFill>
                <a:latin typeface="+mn-ea"/>
                <a:cs typeface="阿里巴巴普惠体 M" panose="00020600040101010101" pitchFamily="18" charset="-122"/>
              </a:rPr>
              <a:t>，英雄</a:t>
            </a:r>
            <a:r>
              <a:rPr lang="zh-CN" altLang="en-US" sz="1400" dirty="0">
                <a:solidFill>
                  <a:schemeClr val="tx1">
                    <a:lumMod val="85000"/>
                    <a:lumOff val="15000"/>
                  </a:schemeClr>
                </a:solidFill>
                <a:latin typeface="+mn-ea"/>
                <a:cs typeface="阿里巴巴普惠体 M" panose="00020600040101010101" pitchFamily="18" charset="-122"/>
              </a:rPr>
              <a:t>始终是我们内心的坚守</a:t>
            </a:r>
            <a:r>
              <a:rPr lang="zh-CN" altLang="en-US" sz="1400" dirty="0" smtClean="0">
                <a:solidFill>
                  <a:schemeClr val="tx1">
                    <a:lumMod val="85000"/>
                    <a:lumOff val="15000"/>
                  </a:schemeClr>
                </a:solidFill>
                <a:latin typeface="+mn-ea"/>
                <a:cs typeface="阿里巴巴普惠体 M" panose="00020600040101010101" pitchFamily="18" charset="-122"/>
              </a:rPr>
              <a:t>、追随</a:t>
            </a:r>
            <a:r>
              <a:rPr lang="zh-CN" altLang="en-US" sz="1400" dirty="0">
                <a:solidFill>
                  <a:schemeClr val="tx1">
                    <a:lumMod val="85000"/>
                    <a:lumOff val="15000"/>
                  </a:schemeClr>
                </a:solidFill>
                <a:latin typeface="+mn-ea"/>
                <a:cs typeface="阿里巴巴普惠体 M" panose="00020600040101010101" pitchFamily="18" charset="-122"/>
              </a:rPr>
              <a:t>的真理、讴歌的对象！</a:t>
            </a:r>
          </a:p>
        </p:txBody>
      </p:sp>
      <p:pic>
        <p:nvPicPr>
          <p:cNvPr id="2" name="图片 1"/>
          <p:cNvPicPr>
            <a:picLocks noChangeAspect="1"/>
          </p:cNvPicPr>
          <p:nvPr/>
        </p:nvPicPr>
        <p:blipFill>
          <a:blip r:embed="rId2"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4938107" y="1269870"/>
            <a:ext cx="3215293" cy="1530480"/>
          </a:xfrm>
          <a:prstGeom prst="rect">
            <a:avLst/>
          </a:prstGeom>
        </p:spPr>
      </p:pic>
    </p:spTree>
    <p:extLst>
      <p:ext uri="{BB962C8B-B14F-4D97-AF65-F5344CB8AC3E}">
        <p14:creationId xmlns:p14="http://schemas.microsoft.com/office/powerpoint/2010/main" val="188379677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p:cTn id="13" dur="500" fill="hold"/>
                                        <p:tgtEl>
                                          <p:spTgt spid="13"/>
                                        </p:tgtEl>
                                        <p:attrNameLst>
                                          <p:attrName>ppt_w</p:attrName>
                                        </p:attrNameLst>
                                      </p:cBhvr>
                                      <p:tavLst>
                                        <p:tav tm="0">
                                          <p:val>
                                            <p:fltVal val="0"/>
                                          </p:val>
                                        </p:tav>
                                        <p:tav tm="100000">
                                          <p:val>
                                            <p:strVal val="#ppt_w"/>
                                          </p:val>
                                        </p:tav>
                                      </p:tavLst>
                                    </p:anim>
                                    <p:anim calcmode="lin" valueType="num">
                                      <p:cBhvr>
                                        <p:cTn id="14" dur="500" fill="hold"/>
                                        <p:tgtEl>
                                          <p:spTgt spid="13"/>
                                        </p:tgtEl>
                                        <p:attrNameLst>
                                          <p:attrName>ppt_h</p:attrName>
                                        </p:attrNameLst>
                                      </p:cBhvr>
                                      <p:tavLst>
                                        <p:tav tm="0">
                                          <p:val>
                                            <p:fltVal val="0"/>
                                          </p:val>
                                        </p:tav>
                                        <p:tav tm="100000">
                                          <p:val>
                                            <p:strVal val="#ppt_h"/>
                                          </p:val>
                                        </p:tav>
                                      </p:tavLst>
                                    </p:anim>
                                    <p:animEffect transition="in" filter="fade">
                                      <p:cBhvr>
                                        <p:cTn id="15" dur="500"/>
                                        <p:tgtEl>
                                          <p:spTgt spid="13"/>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2" fill="hold" nodeType="click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additive="base">
                                        <p:cTn id="20" dur="500" fill="hold"/>
                                        <p:tgtEl>
                                          <p:spTgt spid="2"/>
                                        </p:tgtEl>
                                        <p:attrNameLst>
                                          <p:attrName>ppt_x</p:attrName>
                                        </p:attrNameLst>
                                      </p:cBhvr>
                                      <p:tavLst>
                                        <p:tav tm="0">
                                          <p:val>
                                            <p:strVal val="1+#ppt_w/2"/>
                                          </p:val>
                                        </p:tav>
                                        <p:tav tm="100000">
                                          <p:val>
                                            <p:strVal val="#ppt_x"/>
                                          </p:val>
                                        </p:tav>
                                      </p:tavLst>
                                    </p:anim>
                                    <p:anim calcmode="lin" valueType="num">
                                      <p:cBhvr additive="base">
                                        <p:cTn id="21"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wipe(left)">
                                      <p:cBhvr>
                                        <p:cTn id="26"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xmlns="" id="{847BF3A2-5FE5-4AD2-9978-BE8559812578}"/>
              </a:ext>
            </a:extLst>
          </p:cNvPr>
          <p:cNvSpPr txBox="1"/>
          <p:nvPr/>
        </p:nvSpPr>
        <p:spPr>
          <a:xfrm>
            <a:off x="762000" y="1236643"/>
            <a:ext cx="2667000" cy="523220"/>
          </a:xfrm>
          <a:prstGeom prst="rect">
            <a:avLst/>
          </a:prstGeom>
          <a:noFill/>
        </p:spPr>
        <p:txBody>
          <a:bodyPr wrap="square" rtlCol="0">
            <a:spAutoFit/>
          </a:bodyPr>
          <a:lstStyle/>
          <a:p>
            <a:r>
              <a:rPr lang="zh-CN" altLang="en-US" sz="2800" b="1" spc="300" dirty="0">
                <a:solidFill>
                  <a:schemeClr val="accent1"/>
                </a:solidFill>
                <a:latin typeface="+mn-ea"/>
                <a:cs typeface="阿里巴巴普惠体 H" panose="00020600040101010101" pitchFamily="18" charset="-122"/>
              </a:rPr>
              <a:t>致敬抗疫烈士</a:t>
            </a:r>
          </a:p>
        </p:txBody>
      </p:sp>
      <p:sp>
        <p:nvSpPr>
          <p:cNvPr id="24" name="文本框 23">
            <a:extLst>
              <a:ext uri="{FF2B5EF4-FFF2-40B4-BE49-F238E27FC236}">
                <a16:creationId xmlns:a16="http://schemas.microsoft.com/office/drawing/2014/main" xmlns="" id="{8E2A76B5-99D2-4888-AE45-AD4DE91FA6DD}"/>
              </a:ext>
            </a:extLst>
          </p:cNvPr>
          <p:cNvSpPr txBox="1"/>
          <p:nvPr/>
        </p:nvSpPr>
        <p:spPr>
          <a:xfrm>
            <a:off x="827638" y="1916051"/>
            <a:ext cx="7782962" cy="830997"/>
          </a:xfrm>
          <a:prstGeom prst="rect">
            <a:avLst/>
          </a:prstGeom>
          <a:noFill/>
          <a:ln>
            <a:solidFill>
              <a:schemeClr val="accent1"/>
            </a:solidFill>
          </a:ln>
        </p:spPr>
        <p:txBody>
          <a:bodyPr wrap="square">
            <a:spAutoFit/>
          </a:bodyPr>
          <a:lstStyle/>
          <a:p>
            <a:pPr>
              <a:lnSpc>
                <a:spcPct val="150000"/>
              </a:lnSpc>
            </a:pPr>
            <a:r>
              <a:rPr lang="zh-CN" altLang="en-US" sz="1600" dirty="0">
                <a:solidFill>
                  <a:schemeClr val="tx1">
                    <a:lumMod val="85000"/>
                    <a:lumOff val="15000"/>
                  </a:schemeClr>
                </a:solidFill>
                <a:latin typeface="+mn-ea"/>
                <a:cs typeface="阿里巴巴普惠体 M" panose="00020600040101010101" pitchFamily="18" charset="-122"/>
              </a:rPr>
              <a:t>王兵、冯效林、江学庆、刘智明、李文亮、张抗美、肖俊、吴涌、柳帆、夏思思、黄文军、梅仲明、彭银华、廖建军</a:t>
            </a:r>
          </a:p>
        </p:txBody>
      </p:sp>
      <p:sp>
        <p:nvSpPr>
          <p:cNvPr id="8" name="文本框 7">
            <a:extLst>
              <a:ext uri="{FF2B5EF4-FFF2-40B4-BE49-F238E27FC236}">
                <a16:creationId xmlns:a16="http://schemas.microsoft.com/office/drawing/2014/main" xmlns="" id="{847BF3A2-5FE5-4AD2-9978-BE8559812578}"/>
              </a:ext>
            </a:extLst>
          </p:cNvPr>
          <p:cNvSpPr txBox="1"/>
          <p:nvPr/>
        </p:nvSpPr>
        <p:spPr>
          <a:xfrm>
            <a:off x="723589" y="2880765"/>
            <a:ext cx="7810811" cy="479298"/>
          </a:xfrm>
          <a:prstGeom prst="rect">
            <a:avLst/>
          </a:prstGeom>
          <a:noFill/>
        </p:spPr>
        <p:txBody>
          <a:bodyPr wrap="square" rtlCol="0">
            <a:spAutoFit/>
          </a:bodyPr>
          <a:lstStyle/>
          <a:p>
            <a:pPr>
              <a:lnSpc>
                <a:spcPct val="150000"/>
              </a:lnSpc>
            </a:pPr>
            <a:r>
              <a:rPr lang="zh-CN" altLang="en-US" sz="1900" dirty="0">
                <a:solidFill>
                  <a:schemeClr val="accent1"/>
                </a:solidFill>
                <a:latin typeface="+mn-ea"/>
                <a:cs typeface="阿里巴巴普惠体 H" panose="00020600040101010101" pitchFamily="18" charset="-122"/>
              </a:rPr>
              <a:t>人民的</a:t>
            </a:r>
            <a:r>
              <a:rPr lang="zh-CN" altLang="en-US" sz="1900" dirty="0" smtClean="0">
                <a:solidFill>
                  <a:schemeClr val="accent1"/>
                </a:solidFill>
                <a:latin typeface="+mn-ea"/>
                <a:cs typeface="阿里巴巴普惠体 H" panose="00020600040101010101" pitchFamily="18" charset="-122"/>
              </a:rPr>
              <a:t>幸福是</a:t>
            </a:r>
            <a:r>
              <a:rPr lang="zh-CN" altLang="en-US" sz="1900" dirty="0">
                <a:solidFill>
                  <a:schemeClr val="accent1"/>
                </a:solidFill>
                <a:latin typeface="+mn-ea"/>
                <a:cs typeface="阿里巴巴普惠体 H" panose="00020600040101010101" pitchFamily="18" charset="-122"/>
              </a:rPr>
              <a:t>对烈士们最大的</a:t>
            </a:r>
            <a:r>
              <a:rPr lang="zh-CN" altLang="en-US" sz="1900" dirty="0" smtClean="0">
                <a:solidFill>
                  <a:schemeClr val="accent1"/>
                </a:solidFill>
                <a:latin typeface="+mn-ea"/>
                <a:cs typeface="阿里巴巴普惠体 H" panose="00020600040101010101" pitchFamily="18" charset="-122"/>
              </a:rPr>
              <a:t>告慰，不懈</a:t>
            </a:r>
            <a:r>
              <a:rPr lang="zh-CN" altLang="en-US" sz="1900" dirty="0">
                <a:solidFill>
                  <a:schemeClr val="accent1"/>
                </a:solidFill>
                <a:latin typeface="+mn-ea"/>
                <a:cs typeface="阿里巴巴普惠体 H" panose="00020600040101010101" pitchFamily="18" charset="-122"/>
              </a:rPr>
              <a:t>的</a:t>
            </a:r>
            <a:r>
              <a:rPr lang="zh-CN" altLang="en-US" sz="1900" dirty="0" smtClean="0">
                <a:solidFill>
                  <a:schemeClr val="accent1"/>
                </a:solidFill>
                <a:latin typeface="+mn-ea"/>
                <a:cs typeface="阿里巴巴普惠体 H" panose="00020600040101010101" pitchFamily="18" charset="-122"/>
              </a:rPr>
              <a:t>奋斗是</a:t>
            </a:r>
            <a:r>
              <a:rPr lang="zh-CN" altLang="en-US" sz="1900" dirty="0">
                <a:solidFill>
                  <a:schemeClr val="accent1"/>
                </a:solidFill>
                <a:latin typeface="+mn-ea"/>
                <a:cs typeface="阿里巴巴普惠体 H" panose="00020600040101010101" pitchFamily="18" charset="-122"/>
              </a:rPr>
              <a:t>对烈士们最好的</a:t>
            </a:r>
            <a:r>
              <a:rPr lang="zh-CN" altLang="en-US" sz="1900" dirty="0" smtClean="0">
                <a:solidFill>
                  <a:schemeClr val="accent1"/>
                </a:solidFill>
                <a:latin typeface="+mn-ea"/>
                <a:cs typeface="阿里巴巴普惠体 H" panose="00020600040101010101" pitchFamily="18" charset="-122"/>
              </a:rPr>
              <a:t>纪念</a:t>
            </a:r>
            <a:r>
              <a:rPr lang="en-US" altLang="zh-CN" sz="1900" dirty="0" smtClean="0">
                <a:solidFill>
                  <a:schemeClr val="accent1"/>
                </a:solidFill>
                <a:latin typeface="+mn-ea"/>
                <a:cs typeface="阿里巴巴普惠体 H" panose="00020600040101010101" pitchFamily="18" charset="-122"/>
              </a:rPr>
              <a:t>!</a:t>
            </a:r>
            <a:endParaRPr lang="zh-CN" altLang="en-US" sz="1900" dirty="0">
              <a:solidFill>
                <a:schemeClr val="accent1"/>
              </a:solidFill>
              <a:latin typeface="+mn-ea"/>
              <a:cs typeface="阿里巴巴普惠体 H" panose="00020600040101010101" pitchFamily="18" charset="-122"/>
            </a:endParaRPr>
          </a:p>
        </p:txBody>
      </p:sp>
      <p:sp>
        <p:nvSpPr>
          <p:cNvPr id="4" name="矩形 3"/>
          <p:cNvSpPr/>
          <p:nvPr/>
        </p:nvSpPr>
        <p:spPr>
          <a:xfrm>
            <a:off x="815851" y="3638550"/>
            <a:ext cx="1467068" cy="430887"/>
          </a:xfrm>
          <a:prstGeom prst="rect">
            <a:avLst/>
          </a:prstGeom>
          <a:solidFill>
            <a:schemeClr val="accent1"/>
          </a:solidFill>
        </p:spPr>
        <p:txBody>
          <a:bodyPr wrap="none">
            <a:spAutoFit/>
          </a:bodyPr>
          <a:lstStyle/>
          <a:p>
            <a:r>
              <a:rPr lang="zh-CN" altLang="en-US" sz="2200" b="1" spc="300" dirty="0">
                <a:solidFill>
                  <a:schemeClr val="bg1"/>
                </a:solidFill>
                <a:latin typeface="+mn-ea"/>
                <a:cs typeface="阿里巴巴普惠体 H" panose="00020600040101010101" pitchFamily="18" charset="-122"/>
              </a:rPr>
              <a:t>人民英雄</a:t>
            </a:r>
            <a:endParaRPr lang="zh-CN" altLang="en-US" sz="2200" b="1" spc="300" dirty="0">
              <a:solidFill>
                <a:schemeClr val="bg1"/>
              </a:solidFill>
            </a:endParaRPr>
          </a:p>
        </p:txBody>
      </p:sp>
      <p:sp>
        <p:nvSpPr>
          <p:cNvPr id="11" name="矩形 10"/>
          <p:cNvSpPr/>
          <p:nvPr/>
        </p:nvSpPr>
        <p:spPr>
          <a:xfrm>
            <a:off x="2867897" y="3638550"/>
            <a:ext cx="1467068" cy="430887"/>
          </a:xfrm>
          <a:prstGeom prst="rect">
            <a:avLst/>
          </a:prstGeom>
          <a:solidFill>
            <a:schemeClr val="accent1"/>
          </a:solidFill>
        </p:spPr>
        <p:txBody>
          <a:bodyPr wrap="none">
            <a:spAutoFit/>
          </a:bodyPr>
          <a:lstStyle/>
          <a:p>
            <a:r>
              <a:rPr lang="zh-CN" altLang="en-US" sz="2200" b="1" spc="300" dirty="0">
                <a:solidFill>
                  <a:schemeClr val="bg1"/>
                </a:solidFill>
                <a:latin typeface="+mn-ea"/>
                <a:cs typeface="阿里巴巴普惠体 H" panose="00020600040101010101" pitchFamily="18" charset="-122"/>
              </a:rPr>
              <a:t>永垂不朽</a:t>
            </a:r>
            <a:endParaRPr lang="zh-CN" altLang="en-US" sz="2200" b="1" spc="300" dirty="0">
              <a:solidFill>
                <a:schemeClr val="bg1"/>
              </a:solidFill>
            </a:endParaRPr>
          </a:p>
        </p:txBody>
      </p:sp>
      <p:sp>
        <p:nvSpPr>
          <p:cNvPr id="13" name="矩形 12"/>
          <p:cNvSpPr/>
          <p:nvPr/>
        </p:nvSpPr>
        <p:spPr>
          <a:xfrm>
            <a:off x="4919943" y="3638550"/>
            <a:ext cx="1467068" cy="430887"/>
          </a:xfrm>
          <a:prstGeom prst="rect">
            <a:avLst/>
          </a:prstGeom>
          <a:solidFill>
            <a:schemeClr val="accent1"/>
          </a:solidFill>
        </p:spPr>
        <p:txBody>
          <a:bodyPr wrap="none">
            <a:spAutoFit/>
          </a:bodyPr>
          <a:lstStyle/>
          <a:p>
            <a:r>
              <a:rPr lang="zh-CN" altLang="en-US" sz="2200" b="1" spc="300" dirty="0">
                <a:solidFill>
                  <a:schemeClr val="bg1"/>
                </a:solidFill>
                <a:latin typeface="+mn-ea"/>
                <a:cs typeface="阿里巴巴普惠体 H" panose="00020600040101010101" pitchFamily="18" charset="-122"/>
              </a:rPr>
              <a:t>致敬先烈</a:t>
            </a:r>
            <a:endParaRPr lang="zh-CN" altLang="en-US" sz="2200" b="1" spc="300" dirty="0">
              <a:solidFill>
                <a:schemeClr val="bg1"/>
              </a:solidFill>
            </a:endParaRPr>
          </a:p>
        </p:txBody>
      </p:sp>
      <p:sp>
        <p:nvSpPr>
          <p:cNvPr id="14" name="矩形 13"/>
          <p:cNvSpPr/>
          <p:nvPr/>
        </p:nvSpPr>
        <p:spPr>
          <a:xfrm>
            <a:off x="6971989" y="3638550"/>
            <a:ext cx="1467068" cy="430887"/>
          </a:xfrm>
          <a:prstGeom prst="rect">
            <a:avLst/>
          </a:prstGeom>
          <a:solidFill>
            <a:schemeClr val="accent1"/>
          </a:solidFill>
        </p:spPr>
        <p:txBody>
          <a:bodyPr wrap="none">
            <a:spAutoFit/>
          </a:bodyPr>
          <a:lstStyle/>
          <a:p>
            <a:r>
              <a:rPr lang="zh-CN" altLang="en-US" sz="2200" b="1" spc="300" dirty="0">
                <a:solidFill>
                  <a:schemeClr val="bg1"/>
                </a:solidFill>
                <a:latin typeface="+mn-ea"/>
                <a:cs typeface="阿里巴巴普惠体 H" panose="00020600040101010101" pitchFamily="18" charset="-122"/>
              </a:rPr>
              <a:t>继续前行</a:t>
            </a:r>
            <a:endParaRPr lang="zh-CN" altLang="en-US" sz="2200" b="1" spc="300" dirty="0">
              <a:solidFill>
                <a:schemeClr val="bg1"/>
              </a:solidFill>
            </a:endParaRPr>
          </a:p>
        </p:txBody>
      </p:sp>
    </p:spTree>
    <p:extLst>
      <p:ext uri="{BB962C8B-B14F-4D97-AF65-F5344CB8AC3E}">
        <p14:creationId xmlns:p14="http://schemas.microsoft.com/office/powerpoint/2010/main" val="51905205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24"/>
                                        </p:tgtEl>
                                        <p:attrNameLst>
                                          <p:attrName>style.visibility</p:attrName>
                                        </p:attrNameLst>
                                      </p:cBhvr>
                                      <p:to>
                                        <p:strVal val="visible"/>
                                      </p:to>
                                    </p:set>
                                    <p:anim calcmode="lin" valueType="num">
                                      <p:cBhvr>
                                        <p:cTn id="13" dur="500" fill="hold"/>
                                        <p:tgtEl>
                                          <p:spTgt spid="24"/>
                                        </p:tgtEl>
                                        <p:attrNameLst>
                                          <p:attrName>ppt_w</p:attrName>
                                        </p:attrNameLst>
                                      </p:cBhvr>
                                      <p:tavLst>
                                        <p:tav tm="0">
                                          <p:val>
                                            <p:fltVal val="0"/>
                                          </p:val>
                                        </p:tav>
                                        <p:tav tm="100000">
                                          <p:val>
                                            <p:strVal val="#ppt_w"/>
                                          </p:val>
                                        </p:tav>
                                      </p:tavLst>
                                    </p:anim>
                                    <p:anim calcmode="lin" valueType="num">
                                      <p:cBhvr>
                                        <p:cTn id="14" dur="500" fill="hold"/>
                                        <p:tgtEl>
                                          <p:spTgt spid="24"/>
                                        </p:tgtEl>
                                        <p:attrNameLst>
                                          <p:attrName>ppt_h</p:attrName>
                                        </p:attrNameLst>
                                      </p:cBhvr>
                                      <p:tavLst>
                                        <p:tav tm="0">
                                          <p:val>
                                            <p:fltVal val="0"/>
                                          </p:val>
                                        </p:tav>
                                        <p:tav tm="100000">
                                          <p:val>
                                            <p:strVal val="#ppt_h"/>
                                          </p:val>
                                        </p:tav>
                                      </p:tavLst>
                                    </p:anim>
                                    <p:animEffect transition="in" filter="fade">
                                      <p:cBhvr>
                                        <p:cTn id="15" dur="500"/>
                                        <p:tgtEl>
                                          <p:spTgt spid="24"/>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500" fill="hold"/>
                                        <p:tgtEl>
                                          <p:spTgt spid="8"/>
                                        </p:tgtEl>
                                        <p:attrNameLst>
                                          <p:attrName>ppt_x</p:attrName>
                                        </p:attrNameLst>
                                      </p:cBhvr>
                                      <p:tavLst>
                                        <p:tav tm="0">
                                          <p:val>
                                            <p:strVal val="#ppt_x"/>
                                          </p:val>
                                        </p:tav>
                                        <p:tav tm="100000">
                                          <p:val>
                                            <p:strVal val="#ppt_x"/>
                                          </p:val>
                                        </p:tav>
                                      </p:tavLst>
                                    </p:anim>
                                    <p:anim calcmode="lin" valueType="num">
                                      <p:cBhvr additive="base">
                                        <p:cTn id="21"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grpId="0" nodeType="clickEffect">
                                  <p:stCondLst>
                                    <p:cond delay="0"/>
                                  </p:stCondLst>
                                  <p:childTnLst>
                                    <p:set>
                                      <p:cBhvr>
                                        <p:cTn id="25" dur="1" fill="hold">
                                          <p:stCondLst>
                                            <p:cond delay="0"/>
                                          </p:stCondLst>
                                        </p:cTn>
                                        <p:tgtEl>
                                          <p:spTgt spid="4"/>
                                        </p:tgtEl>
                                        <p:attrNameLst>
                                          <p:attrName>style.visibility</p:attrName>
                                        </p:attrNameLst>
                                      </p:cBhvr>
                                      <p:to>
                                        <p:strVal val="visible"/>
                                      </p:to>
                                    </p:set>
                                    <p:anim calcmode="lin" valueType="num">
                                      <p:cBhvr>
                                        <p:cTn id="26" dur="500" fill="hold"/>
                                        <p:tgtEl>
                                          <p:spTgt spid="4"/>
                                        </p:tgtEl>
                                        <p:attrNameLst>
                                          <p:attrName>ppt_w</p:attrName>
                                        </p:attrNameLst>
                                      </p:cBhvr>
                                      <p:tavLst>
                                        <p:tav tm="0">
                                          <p:val>
                                            <p:fltVal val="0"/>
                                          </p:val>
                                        </p:tav>
                                        <p:tav tm="100000">
                                          <p:val>
                                            <p:strVal val="#ppt_w"/>
                                          </p:val>
                                        </p:tav>
                                      </p:tavLst>
                                    </p:anim>
                                    <p:anim calcmode="lin" valueType="num">
                                      <p:cBhvr>
                                        <p:cTn id="27" dur="500" fill="hold"/>
                                        <p:tgtEl>
                                          <p:spTgt spid="4"/>
                                        </p:tgtEl>
                                        <p:attrNameLst>
                                          <p:attrName>ppt_h</p:attrName>
                                        </p:attrNameLst>
                                      </p:cBhvr>
                                      <p:tavLst>
                                        <p:tav tm="0">
                                          <p:val>
                                            <p:fltVal val="0"/>
                                          </p:val>
                                        </p:tav>
                                        <p:tav tm="100000">
                                          <p:val>
                                            <p:strVal val="#ppt_h"/>
                                          </p:val>
                                        </p:tav>
                                      </p:tavLst>
                                    </p:anim>
                                    <p:animEffect transition="in" filter="fade">
                                      <p:cBhvr>
                                        <p:cTn id="28" dur="500"/>
                                        <p:tgtEl>
                                          <p:spTgt spid="4"/>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p:cTn id="31" dur="500" fill="hold"/>
                                        <p:tgtEl>
                                          <p:spTgt spid="11"/>
                                        </p:tgtEl>
                                        <p:attrNameLst>
                                          <p:attrName>ppt_w</p:attrName>
                                        </p:attrNameLst>
                                      </p:cBhvr>
                                      <p:tavLst>
                                        <p:tav tm="0">
                                          <p:val>
                                            <p:fltVal val="0"/>
                                          </p:val>
                                        </p:tav>
                                        <p:tav tm="100000">
                                          <p:val>
                                            <p:strVal val="#ppt_w"/>
                                          </p:val>
                                        </p:tav>
                                      </p:tavLst>
                                    </p:anim>
                                    <p:anim calcmode="lin" valueType="num">
                                      <p:cBhvr>
                                        <p:cTn id="32" dur="500" fill="hold"/>
                                        <p:tgtEl>
                                          <p:spTgt spid="11"/>
                                        </p:tgtEl>
                                        <p:attrNameLst>
                                          <p:attrName>ppt_h</p:attrName>
                                        </p:attrNameLst>
                                      </p:cBhvr>
                                      <p:tavLst>
                                        <p:tav tm="0">
                                          <p:val>
                                            <p:fltVal val="0"/>
                                          </p:val>
                                        </p:tav>
                                        <p:tav tm="100000">
                                          <p:val>
                                            <p:strVal val="#ppt_h"/>
                                          </p:val>
                                        </p:tav>
                                      </p:tavLst>
                                    </p:anim>
                                    <p:animEffect transition="in" filter="fade">
                                      <p:cBhvr>
                                        <p:cTn id="33" dur="500"/>
                                        <p:tgtEl>
                                          <p:spTgt spid="11"/>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13"/>
                                        </p:tgtEl>
                                        <p:attrNameLst>
                                          <p:attrName>style.visibility</p:attrName>
                                        </p:attrNameLst>
                                      </p:cBhvr>
                                      <p:to>
                                        <p:strVal val="visible"/>
                                      </p:to>
                                    </p:set>
                                    <p:anim calcmode="lin" valueType="num">
                                      <p:cBhvr>
                                        <p:cTn id="36" dur="500" fill="hold"/>
                                        <p:tgtEl>
                                          <p:spTgt spid="13"/>
                                        </p:tgtEl>
                                        <p:attrNameLst>
                                          <p:attrName>ppt_w</p:attrName>
                                        </p:attrNameLst>
                                      </p:cBhvr>
                                      <p:tavLst>
                                        <p:tav tm="0">
                                          <p:val>
                                            <p:fltVal val="0"/>
                                          </p:val>
                                        </p:tav>
                                        <p:tav tm="100000">
                                          <p:val>
                                            <p:strVal val="#ppt_w"/>
                                          </p:val>
                                        </p:tav>
                                      </p:tavLst>
                                    </p:anim>
                                    <p:anim calcmode="lin" valueType="num">
                                      <p:cBhvr>
                                        <p:cTn id="37" dur="500" fill="hold"/>
                                        <p:tgtEl>
                                          <p:spTgt spid="13"/>
                                        </p:tgtEl>
                                        <p:attrNameLst>
                                          <p:attrName>ppt_h</p:attrName>
                                        </p:attrNameLst>
                                      </p:cBhvr>
                                      <p:tavLst>
                                        <p:tav tm="0">
                                          <p:val>
                                            <p:fltVal val="0"/>
                                          </p:val>
                                        </p:tav>
                                        <p:tav tm="100000">
                                          <p:val>
                                            <p:strVal val="#ppt_h"/>
                                          </p:val>
                                        </p:tav>
                                      </p:tavLst>
                                    </p:anim>
                                    <p:animEffect transition="in" filter="fade">
                                      <p:cBhvr>
                                        <p:cTn id="38" dur="500"/>
                                        <p:tgtEl>
                                          <p:spTgt spid="13"/>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4"/>
                                        </p:tgtEl>
                                        <p:attrNameLst>
                                          <p:attrName>style.visibility</p:attrName>
                                        </p:attrNameLst>
                                      </p:cBhvr>
                                      <p:to>
                                        <p:strVal val="visible"/>
                                      </p:to>
                                    </p:set>
                                    <p:anim calcmode="lin" valueType="num">
                                      <p:cBhvr>
                                        <p:cTn id="41" dur="500" fill="hold"/>
                                        <p:tgtEl>
                                          <p:spTgt spid="14"/>
                                        </p:tgtEl>
                                        <p:attrNameLst>
                                          <p:attrName>ppt_w</p:attrName>
                                        </p:attrNameLst>
                                      </p:cBhvr>
                                      <p:tavLst>
                                        <p:tav tm="0">
                                          <p:val>
                                            <p:fltVal val="0"/>
                                          </p:val>
                                        </p:tav>
                                        <p:tav tm="100000">
                                          <p:val>
                                            <p:strVal val="#ppt_w"/>
                                          </p:val>
                                        </p:tav>
                                      </p:tavLst>
                                    </p:anim>
                                    <p:anim calcmode="lin" valueType="num">
                                      <p:cBhvr>
                                        <p:cTn id="42" dur="500" fill="hold"/>
                                        <p:tgtEl>
                                          <p:spTgt spid="14"/>
                                        </p:tgtEl>
                                        <p:attrNameLst>
                                          <p:attrName>ppt_h</p:attrName>
                                        </p:attrNameLst>
                                      </p:cBhvr>
                                      <p:tavLst>
                                        <p:tav tm="0">
                                          <p:val>
                                            <p:fltVal val="0"/>
                                          </p:val>
                                        </p:tav>
                                        <p:tav tm="100000">
                                          <p:val>
                                            <p:strVal val="#ppt_h"/>
                                          </p:val>
                                        </p:tav>
                                      </p:tavLst>
                                    </p:anim>
                                    <p:animEffect transition="in" filter="fade">
                                      <p:cBhvr>
                                        <p:cTn id="4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4" grpId="0" animBg="1"/>
      <p:bldP spid="8" grpId="0"/>
      <p:bldP spid="4" grpId="0" animBg="1"/>
      <p:bldP spid="11" grpId="0" animBg="1"/>
      <p:bldP spid="13" grpId="0" animBg="1"/>
      <p:bldP spid="1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11">
            <a:extLst>
              <a:ext uri="{FF2B5EF4-FFF2-40B4-BE49-F238E27FC236}">
                <a16:creationId xmlns:a16="http://schemas.microsoft.com/office/drawing/2014/main" xmlns="" id="{4E9B545E-5B12-4E3D-8027-61C965856A9A}"/>
              </a:ext>
            </a:extLst>
          </p:cNvPr>
          <p:cNvSpPr txBox="1"/>
          <p:nvPr/>
        </p:nvSpPr>
        <p:spPr>
          <a:xfrm>
            <a:off x="2362200" y="681156"/>
            <a:ext cx="4573245" cy="1107996"/>
          </a:xfrm>
          <a:prstGeom prst="rect">
            <a:avLst/>
          </a:prstGeom>
          <a:noFill/>
        </p:spPr>
        <p:txBody>
          <a:bodyPr wrap="square" rtlCol="0">
            <a:spAutoFit/>
          </a:bodyPr>
          <a:lstStyle/>
          <a:p>
            <a:pPr algn="ctr"/>
            <a:r>
              <a:rPr lang="zh-CN" altLang="en-US" sz="6600" spc="1600" dirty="0">
                <a:solidFill>
                  <a:schemeClr val="accent1"/>
                </a:solidFill>
                <a:latin typeface="阿里汉仪智能黑体" panose="00020600040101010101" pitchFamily="18" charset="-122"/>
                <a:ea typeface="阿里汉仪智能黑体" panose="00020600040101010101" pitchFamily="18" charset="-122"/>
                <a:cs typeface="阿里巴巴普惠体 H" panose="00020600040101010101" pitchFamily="18" charset="-122"/>
              </a:rPr>
              <a:t>铭记历史</a:t>
            </a:r>
          </a:p>
        </p:txBody>
      </p:sp>
      <p:sp>
        <p:nvSpPr>
          <p:cNvPr id="14" name="文本框 13">
            <a:extLst>
              <a:ext uri="{FF2B5EF4-FFF2-40B4-BE49-F238E27FC236}">
                <a16:creationId xmlns:a16="http://schemas.microsoft.com/office/drawing/2014/main" xmlns="" id="{9DE913FA-B727-482A-9FDE-68F66B5C5A87}"/>
              </a:ext>
            </a:extLst>
          </p:cNvPr>
          <p:cNvSpPr txBox="1"/>
          <p:nvPr/>
        </p:nvSpPr>
        <p:spPr>
          <a:xfrm>
            <a:off x="2362200" y="1595556"/>
            <a:ext cx="4573245" cy="1107996"/>
          </a:xfrm>
          <a:prstGeom prst="rect">
            <a:avLst/>
          </a:prstGeom>
          <a:noFill/>
        </p:spPr>
        <p:txBody>
          <a:bodyPr wrap="square" rtlCol="0">
            <a:spAutoFit/>
          </a:bodyPr>
          <a:lstStyle/>
          <a:p>
            <a:pPr algn="ctr"/>
            <a:r>
              <a:rPr lang="zh-CN" altLang="en-US" sz="6600" spc="1600" dirty="0">
                <a:solidFill>
                  <a:schemeClr val="accent1"/>
                </a:solidFill>
                <a:latin typeface="阿里汉仪智能黑体" panose="00020600040101010101" pitchFamily="18" charset="-122"/>
                <a:ea typeface="阿里汉仪智能黑体" panose="00020600040101010101" pitchFamily="18" charset="-122"/>
                <a:cs typeface="阿里巴巴普惠体 H" panose="00020600040101010101" pitchFamily="18" charset="-122"/>
              </a:rPr>
              <a:t>缅怀英雄</a:t>
            </a:r>
          </a:p>
        </p:txBody>
      </p:sp>
      <p:pic>
        <p:nvPicPr>
          <p:cNvPr id="3" name="图片 2"/>
          <p:cNvPicPr>
            <a:picLocks noChangeAspect="1"/>
          </p:cNvPicPr>
          <p:nvPr/>
        </p:nvPicPr>
        <p:blipFill rotWithShape="1">
          <a:blip r:embed="rId2" cstate="print">
            <a:extLst>
              <a:ext uri="{28A0092B-C50C-407E-A947-70E740481C1C}">
                <a14:useLocalDpi xmlns:a14="http://schemas.microsoft.com/office/drawing/2010/main" val="0"/>
              </a:ext>
            </a:extLst>
          </a:blip>
          <a:srcRect l="3226"/>
          <a:stretch/>
        </p:blipFill>
        <p:spPr>
          <a:xfrm>
            <a:off x="0" y="3503883"/>
            <a:ext cx="9144000" cy="1639617"/>
          </a:xfrm>
          <a:prstGeom prst="rect">
            <a:avLst/>
          </a:prstGeom>
        </p:spPr>
      </p:pic>
      <p:pic>
        <p:nvPicPr>
          <p:cNvPr id="4" name="图片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78468" y="1498"/>
            <a:ext cx="3265532" cy="1774746"/>
          </a:xfrm>
          <a:prstGeom prst="rect">
            <a:avLst/>
          </a:prstGeom>
        </p:spPr>
      </p:pic>
      <p:pic>
        <p:nvPicPr>
          <p:cNvPr id="8" name="图片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248400" y="3257550"/>
            <a:ext cx="2423746" cy="1371600"/>
          </a:xfrm>
          <a:prstGeom prst="rect">
            <a:avLst/>
          </a:prstGeom>
        </p:spPr>
      </p:pic>
      <p:pic>
        <p:nvPicPr>
          <p:cNvPr id="9" name="图片 8"/>
          <p:cNvPicPr>
            <a:picLocks noChangeAspect="1"/>
          </p:cNvPicPr>
          <p:nvPr/>
        </p:nvPicPr>
        <p:blipFill>
          <a:blip r:embed="rId5"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76200" y="2265940"/>
            <a:ext cx="2363445" cy="2873279"/>
          </a:xfrm>
          <a:prstGeom prst="rect">
            <a:avLst/>
          </a:prstGeom>
        </p:spPr>
      </p:pic>
      <p:pic>
        <p:nvPicPr>
          <p:cNvPr id="13" name="图片 1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62000" y="697365"/>
            <a:ext cx="1262831" cy="883785"/>
          </a:xfrm>
          <a:prstGeom prst="rect">
            <a:avLst/>
          </a:prstGeom>
        </p:spPr>
      </p:pic>
      <p:grpSp>
        <p:nvGrpSpPr>
          <p:cNvPr id="20" name="组合 19"/>
          <p:cNvGrpSpPr/>
          <p:nvPr/>
        </p:nvGrpSpPr>
        <p:grpSpPr>
          <a:xfrm>
            <a:off x="2515845" y="2658174"/>
            <a:ext cx="3906748" cy="348827"/>
            <a:chOff x="2590800" y="2647951"/>
            <a:chExt cx="3906748" cy="348827"/>
          </a:xfrm>
        </p:grpSpPr>
        <p:sp>
          <p:nvSpPr>
            <p:cNvPr id="16" name="文本框 15">
              <a:extLst>
                <a:ext uri="{FF2B5EF4-FFF2-40B4-BE49-F238E27FC236}">
                  <a16:creationId xmlns:a16="http://schemas.microsoft.com/office/drawing/2014/main" xmlns="" id="{91526E42-89AF-43EF-95CD-9B832E48E588}"/>
                </a:ext>
              </a:extLst>
            </p:cNvPr>
            <p:cNvSpPr txBox="1"/>
            <p:nvPr/>
          </p:nvSpPr>
          <p:spPr>
            <a:xfrm>
              <a:off x="2622115" y="2658224"/>
              <a:ext cx="3875433" cy="338554"/>
            </a:xfrm>
            <a:prstGeom prst="rect">
              <a:avLst/>
            </a:prstGeom>
            <a:noFill/>
          </p:spPr>
          <p:txBody>
            <a:bodyPr wrap="square" rtlCol="0">
              <a:spAutoFit/>
            </a:bodyPr>
            <a:lstStyle/>
            <a:p>
              <a:pPr algn="ctr"/>
              <a:r>
                <a:rPr lang="zh-CN" altLang="en-US" sz="1600" spc="600" dirty="0">
                  <a:solidFill>
                    <a:schemeClr val="accent1"/>
                  </a:solidFill>
                  <a:latin typeface="+mn-ea"/>
                  <a:cs typeface="阿里巴巴普惠体 M" panose="00020600040101010101" pitchFamily="18" charset="-122"/>
                </a:rPr>
                <a:t>铭记历史缅怀</a:t>
              </a:r>
              <a:r>
                <a:rPr lang="zh-CN" altLang="en-US" sz="1600" spc="600" dirty="0" smtClean="0">
                  <a:solidFill>
                    <a:schemeClr val="accent1"/>
                  </a:solidFill>
                  <a:latin typeface="+mn-ea"/>
                  <a:cs typeface="阿里巴巴普惠体 M" panose="00020600040101010101" pitchFamily="18" charset="-122"/>
                </a:rPr>
                <a:t>英雄烈士</a:t>
              </a:r>
              <a:r>
                <a:rPr lang="zh-CN" altLang="en-US" sz="1600" spc="600" dirty="0">
                  <a:solidFill>
                    <a:schemeClr val="accent1"/>
                  </a:solidFill>
                  <a:latin typeface="+mn-ea"/>
                  <a:cs typeface="阿里巴巴普惠体 M" panose="00020600040101010101" pitchFamily="18" charset="-122"/>
                </a:rPr>
                <a:t>纪念日</a:t>
              </a:r>
            </a:p>
          </p:txBody>
        </p:sp>
        <p:sp>
          <p:nvSpPr>
            <p:cNvPr id="18" name="圆角矩形 17"/>
            <p:cNvSpPr/>
            <p:nvPr/>
          </p:nvSpPr>
          <p:spPr>
            <a:xfrm>
              <a:off x="2590800" y="2647951"/>
              <a:ext cx="3886200" cy="331556"/>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矩形 21"/>
          <p:cNvSpPr/>
          <p:nvPr/>
        </p:nvSpPr>
        <p:spPr>
          <a:xfrm>
            <a:off x="2439645" y="3028950"/>
            <a:ext cx="4038600" cy="415498"/>
          </a:xfrm>
          <a:prstGeom prst="rect">
            <a:avLst/>
          </a:prstGeom>
        </p:spPr>
        <p:txBody>
          <a:bodyPr wrap="square">
            <a:spAutoFit/>
          </a:bodyPr>
          <a:lstStyle/>
          <a:p>
            <a:pPr algn="ctr"/>
            <a:r>
              <a:rPr lang="zh-CN" altLang="en-US" sz="1050" dirty="0" smtClean="0">
                <a:solidFill>
                  <a:schemeClr val="accent1"/>
                </a:solidFill>
              </a:rPr>
              <a:t>memorial day in memory of heroes and martyrs </a:t>
            </a:r>
            <a:r>
              <a:rPr lang="zh-CN" altLang="en-US" sz="1050" dirty="0">
                <a:solidFill>
                  <a:schemeClr val="accent1"/>
                </a:solidFill>
              </a:rPr>
              <a:t>memorial day in </a:t>
            </a:r>
            <a:r>
              <a:rPr lang="zh-CN" altLang="en-US" sz="1050" dirty="0" smtClean="0">
                <a:solidFill>
                  <a:schemeClr val="accent1"/>
                </a:solidFill>
              </a:rPr>
              <a:t>of </a:t>
            </a:r>
            <a:r>
              <a:rPr lang="zh-CN" altLang="en-US" sz="1050" dirty="0">
                <a:solidFill>
                  <a:schemeClr val="accent1"/>
                </a:solidFill>
              </a:rPr>
              <a:t>heroes </a:t>
            </a:r>
            <a:r>
              <a:rPr lang="zh-CN" altLang="en-US" sz="1050" dirty="0" smtClean="0">
                <a:solidFill>
                  <a:schemeClr val="accent1"/>
                </a:solidFill>
              </a:rPr>
              <a:t>and </a:t>
            </a:r>
            <a:r>
              <a:rPr lang="zh-CN" altLang="en-US" sz="1050" dirty="0">
                <a:solidFill>
                  <a:schemeClr val="accent1"/>
                </a:solidFill>
              </a:rPr>
              <a:t>memorial </a:t>
            </a:r>
            <a:r>
              <a:rPr lang="zh-CN" altLang="en-US" sz="1050" dirty="0" smtClean="0">
                <a:solidFill>
                  <a:schemeClr val="accent1"/>
                </a:solidFill>
              </a:rPr>
              <a:t>day</a:t>
            </a:r>
            <a:endParaRPr lang="zh-CN" altLang="en-US" sz="1050" dirty="0">
              <a:solidFill>
                <a:schemeClr val="accent1"/>
              </a:solidFill>
            </a:endParaRPr>
          </a:p>
        </p:txBody>
      </p:sp>
      <p:sp>
        <p:nvSpPr>
          <p:cNvPr id="27" name="矩形 26"/>
          <p:cNvSpPr/>
          <p:nvPr/>
        </p:nvSpPr>
        <p:spPr>
          <a:xfrm>
            <a:off x="2983564" y="3413570"/>
            <a:ext cx="3002623" cy="307777"/>
          </a:xfrm>
          <a:prstGeom prst="rect">
            <a:avLst/>
          </a:prstGeom>
        </p:spPr>
        <p:txBody>
          <a:bodyPr wrap="square">
            <a:spAutoFit/>
          </a:bodyPr>
          <a:lstStyle/>
          <a:p>
            <a:pPr algn="ctr"/>
            <a:r>
              <a:rPr lang="zh-CN" altLang="en-US" sz="1400" spc="600" dirty="0" smtClean="0">
                <a:solidFill>
                  <a:schemeClr val="accent1"/>
                </a:solidFill>
                <a:latin typeface="+mn-ea"/>
              </a:rPr>
              <a:t>演示完毕感谢您的观看</a:t>
            </a:r>
            <a:endParaRPr lang="zh-CN" altLang="en-US" sz="1400" spc="600" dirty="0">
              <a:solidFill>
                <a:schemeClr val="accent1"/>
              </a:solidFill>
              <a:latin typeface="+mn-ea"/>
            </a:endParaRPr>
          </a:p>
        </p:txBody>
      </p:sp>
    </p:spTree>
    <p:extLst>
      <p:ext uri="{BB962C8B-B14F-4D97-AF65-F5344CB8AC3E}">
        <p14:creationId xmlns:p14="http://schemas.microsoft.com/office/powerpoint/2010/main" val="933164915"/>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decel="6000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1000" fill="hold"/>
                                        <p:tgtEl>
                                          <p:spTgt spid="9"/>
                                        </p:tgtEl>
                                        <p:attrNameLst>
                                          <p:attrName>ppt_x</p:attrName>
                                        </p:attrNameLst>
                                      </p:cBhvr>
                                      <p:tavLst>
                                        <p:tav tm="0">
                                          <p:val>
                                            <p:strVal val="0-#ppt_w/2"/>
                                          </p:val>
                                        </p:tav>
                                        <p:tav tm="100000">
                                          <p:val>
                                            <p:strVal val="#ppt_x"/>
                                          </p:val>
                                        </p:tav>
                                      </p:tavLst>
                                    </p:anim>
                                    <p:anim calcmode="lin" valueType="num">
                                      <p:cBhvr additive="base">
                                        <p:cTn id="20" dur="1000" fill="hold"/>
                                        <p:tgtEl>
                                          <p:spTgt spid="9"/>
                                        </p:tgtEl>
                                        <p:attrNameLst>
                                          <p:attrName>ppt_y</p:attrName>
                                        </p:attrNameLst>
                                      </p:cBhvr>
                                      <p:tavLst>
                                        <p:tav tm="0">
                                          <p:val>
                                            <p:strVal val="#ppt_y"/>
                                          </p:val>
                                        </p:tav>
                                        <p:tav tm="100000">
                                          <p:val>
                                            <p:strVal val="#ppt_y"/>
                                          </p:val>
                                        </p:tav>
                                      </p:tavLst>
                                    </p:anim>
                                  </p:childTnLst>
                                </p:cTn>
                              </p:par>
                              <p:par>
                                <p:cTn id="21" presetID="2" presetClass="entr" presetSubtype="2" decel="60000" fill="hold" nodeType="with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1000" fill="hold"/>
                                        <p:tgtEl>
                                          <p:spTgt spid="8"/>
                                        </p:tgtEl>
                                        <p:attrNameLst>
                                          <p:attrName>ppt_x</p:attrName>
                                        </p:attrNameLst>
                                      </p:cBhvr>
                                      <p:tavLst>
                                        <p:tav tm="0">
                                          <p:val>
                                            <p:strVal val="1+#ppt_w/2"/>
                                          </p:val>
                                        </p:tav>
                                        <p:tav tm="100000">
                                          <p:val>
                                            <p:strVal val="#ppt_x"/>
                                          </p:val>
                                        </p:tav>
                                      </p:tavLst>
                                    </p:anim>
                                    <p:anim calcmode="lin" valueType="num">
                                      <p:cBhvr additive="base">
                                        <p:cTn id="24" dur="1000" fill="hold"/>
                                        <p:tgtEl>
                                          <p:spTgt spid="8"/>
                                        </p:tgtEl>
                                        <p:attrNameLst>
                                          <p:attrName>ppt_y</p:attrName>
                                        </p:attrNameLst>
                                      </p:cBhvr>
                                      <p:tavLst>
                                        <p:tav tm="0">
                                          <p:val>
                                            <p:strVal val="#ppt_y"/>
                                          </p:val>
                                        </p:tav>
                                        <p:tav tm="100000">
                                          <p:val>
                                            <p:strVal val="#ppt_y"/>
                                          </p:val>
                                        </p:tav>
                                      </p:tavLst>
                                    </p:anim>
                                  </p:childTnLst>
                                </p:cTn>
                              </p:par>
                              <p:par>
                                <p:cTn id="25" presetID="2" presetClass="entr" presetSubtype="9" decel="60000" fill="hold" nodeType="with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1000" fill="hold"/>
                                        <p:tgtEl>
                                          <p:spTgt spid="13"/>
                                        </p:tgtEl>
                                        <p:attrNameLst>
                                          <p:attrName>ppt_x</p:attrName>
                                        </p:attrNameLst>
                                      </p:cBhvr>
                                      <p:tavLst>
                                        <p:tav tm="0">
                                          <p:val>
                                            <p:strVal val="0-#ppt_w/2"/>
                                          </p:val>
                                        </p:tav>
                                        <p:tav tm="100000">
                                          <p:val>
                                            <p:strVal val="#ppt_x"/>
                                          </p:val>
                                        </p:tav>
                                      </p:tavLst>
                                    </p:anim>
                                    <p:anim calcmode="lin" valueType="num">
                                      <p:cBhvr additive="base">
                                        <p:cTn id="28" dur="1000" fill="hold"/>
                                        <p:tgtEl>
                                          <p:spTgt spid="13"/>
                                        </p:tgtEl>
                                        <p:attrNameLst>
                                          <p:attrName>ppt_y</p:attrName>
                                        </p:attrNameLst>
                                      </p:cBhvr>
                                      <p:tavLst>
                                        <p:tav tm="0">
                                          <p:val>
                                            <p:strVal val="0-#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53" presetClass="entr" presetSubtype="16" fill="hold" grpId="0" nodeType="clickEffect">
                                  <p:stCondLst>
                                    <p:cond delay="0"/>
                                  </p:stCondLst>
                                  <p:iterate type="lt">
                                    <p:tmPct val="10000"/>
                                  </p:iterate>
                                  <p:childTnLst>
                                    <p:set>
                                      <p:cBhvr>
                                        <p:cTn id="32" dur="1" fill="hold">
                                          <p:stCondLst>
                                            <p:cond delay="0"/>
                                          </p:stCondLst>
                                        </p:cTn>
                                        <p:tgtEl>
                                          <p:spTgt spid="12"/>
                                        </p:tgtEl>
                                        <p:attrNameLst>
                                          <p:attrName>style.visibility</p:attrName>
                                        </p:attrNameLst>
                                      </p:cBhvr>
                                      <p:to>
                                        <p:strVal val="visible"/>
                                      </p:to>
                                    </p:set>
                                    <p:anim calcmode="lin" valueType="num">
                                      <p:cBhvr>
                                        <p:cTn id="33" dur="1000" fill="hold"/>
                                        <p:tgtEl>
                                          <p:spTgt spid="12"/>
                                        </p:tgtEl>
                                        <p:attrNameLst>
                                          <p:attrName>ppt_w</p:attrName>
                                        </p:attrNameLst>
                                      </p:cBhvr>
                                      <p:tavLst>
                                        <p:tav tm="0">
                                          <p:val>
                                            <p:fltVal val="0"/>
                                          </p:val>
                                        </p:tav>
                                        <p:tav tm="100000">
                                          <p:val>
                                            <p:strVal val="#ppt_w"/>
                                          </p:val>
                                        </p:tav>
                                      </p:tavLst>
                                    </p:anim>
                                    <p:anim calcmode="lin" valueType="num">
                                      <p:cBhvr>
                                        <p:cTn id="34" dur="1000" fill="hold"/>
                                        <p:tgtEl>
                                          <p:spTgt spid="12"/>
                                        </p:tgtEl>
                                        <p:attrNameLst>
                                          <p:attrName>ppt_h</p:attrName>
                                        </p:attrNameLst>
                                      </p:cBhvr>
                                      <p:tavLst>
                                        <p:tav tm="0">
                                          <p:val>
                                            <p:fltVal val="0"/>
                                          </p:val>
                                        </p:tav>
                                        <p:tav tm="100000">
                                          <p:val>
                                            <p:strVal val="#ppt_h"/>
                                          </p:val>
                                        </p:tav>
                                      </p:tavLst>
                                    </p:anim>
                                    <p:animEffect transition="in" filter="fade">
                                      <p:cBhvr>
                                        <p:cTn id="35" dur="1000"/>
                                        <p:tgtEl>
                                          <p:spTgt spid="12"/>
                                        </p:tgtEl>
                                      </p:cBhvr>
                                    </p:animEffect>
                                  </p:childTnLst>
                                </p:cTn>
                              </p:par>
                              <p:par>
                                <p:cTn id="36" presetID="53" presetClass="entr" presetSubtype="16" fill="hold" grpId="0" nodeType="withEffect">
                                  <p:stCondLst>
                                    <p:cond delay="0"/>
                                  </p:stCondLst>
                                  <p:iterate type="lt">
                                    <p:tmPct val="10000"/>
                                  </p:iterate>
                                  <p:childTnLst>
                                    <p:set>
                                      <p:cBhvr>
                                        <p:cTn id="37" dur="1" fill="hold">
                                          <p:stCondLst>
                                            <p:cond delay="0"/>
                                          </p:stCondLst>
                                        </p:cTn>
                                        <p:tgtEl>
                                          <p:spTgt spid="14"/>
                                        </p:tgtEl>
                                        <p:attrNameLst>
                                          <p:attrName>style.visibility</p:attrName>
                                        </p:attrNameLst>
                                      </p:cBhvr>
                                      <p:to>
                                        <p:strVal val="visible"/>
                                      </p:to>
                                    </p:set>
                                    <p:anim calcmode="lin" valueType="num">
                                      <p:cBhvr>
                                        <p:cTn id="38" dur="1000" fill="hold"/>
                                        <p:tgtEl>
                                          <p:spTgt spid="14"/>
                                        </p:tgtEl>
                                        <p:attrNameLst>
                                          <p:attrName>ppt_w</p:attrName>
                                        </p:attrNameLst>
                                      </p:cBhvr>
                                      <p:tavLst>
                                        <p:tav tm="0">
                                          <p:val>
                                            <p:fltVal val="0"/>
                                          </p:val>
                                        </p:tav>
                                        <p:tav tm="100000">
                                          <p:val>
                                            <p:strVal val="#ppt_w"/>
                                          </p:val>
                                        </p:tav>
                                      </p:tavLst>
                                    </p:anim>
                                    <p:anim calcmode="lin" valueType="num">
                                      <p:cBhvr>
                                        <p:cTn id="39" dur="1000" fill="hold"/>
                                        <p:tgtEl>
                                          <p:spTgt spid="14"/>
                                        </p:tgtEl>
                                        <p:attrNameLst>
                                          <p:attrName>ppt_h</p:attrName>
                                        </p:attrNameLst>
                                      </p:cBhvr>
                                      <p:tavLst>
                                        <p:tav tm="0">
                                          <p:val>
                                            <p:fltVal val="0"/>
                                          </p:val>
                                        </p:tav>
                                        <p:tav tm="100000">
                                          <p:val>
                                            <p:strVal val="#ppt_h"/>
                                          </p:val>
                                        </p:tav>
                                      </p:tavLst>
                                    </p:anim>
                                    <p:animEffect transition="in" filter="fade">
                                      <p:cBhvr>
                                        <p:cTn id="40" dur="1000"/>
                                        <p:tgtEl>
                                          <p:spTgt spid="14"/>
                                        </p:tgtEl>
                                      </p:cBhvr>
                                    </p:animEffect>
                                  </p:childTnLst>
                                </p:cTn>
                              </p:par>
                            </p:childTnLst>
                          </p:cTn>
                        </p:par>
                      </p:childTnLst>
                    </p:cTn>
                  </p:par>
                  <p:par>
                    <p:cTn id="41" fill="hold">
                      <p:stCondLst>
                        <p:cond delay="indefinite"/>
                      </p:stCondLst>
                      <p:childTnLst>
                        <p:par>
                          <p:cTn id="42" fill="hold">
                            <p:stCondLst>
                              <p:cond delay="0"/>
                            </p:stCondLst>
                            <p:childTnLst>
                              <p:par>
                                <p:cTn id="43" presetID="16" presetClass="entr" presetSubtype="21" fill="hold" nodeType="click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barn(inVertical)">
                                      <p:cBhvr>
                                        <p:cTn id="45" dur="500"/>
                                        <p:tgtEl>
                                          <p:spTgt spid="20"/>
                                        </p:tgtEl>
                                      </p:cBhvr>
                                    </p:animEffect>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grpId="0" nodeType="clickEffect">
                                  <p:stCondLst>
                                    <p:cond delay="0"/>
                                  </p:stCondLst>
                                  <p:childTnLst>
                                    <p:set>
                                      <p:cBhvr>
                                        <p:cTn id="49" dur="1" fill="hold">
                                          <p:stCondLst>
                                            <p:cond delay="0"/>
                                          </p:stCondLst>
                                        </p:cTn>
                                        <p:tgtEl>
                                          <p:spTgt spid="22"/>
                                        </p:tgtEl>
                                        <p:attrNameLst>
                                          <p:attrName>style.visibility</p:attrName>
                                        </p:attrNameLst>
                                      </p:cBhvr>
                                      <p:to>
                                        <p:strVal val="visible"/>
                                      </p:to>
                                    </p:set>
                                    <p:anim calcmode="lin" valueType="num">
                                      <p:cBhvr additive="base">
                                        <p:cTn id="50" dur="500" fill="hold"/>
                                        <p:tgtEl>
                                          <p:spTgt spid="22"/>
                                        </p:tgtEl>
                                        <p:attrNameLst>
                                          <p:attrName>ppt_x</p:attrName>
                                        </p:attrNameLst>
                                      </p:cBhvr>
                                      <p:tavLst>
                                        <p:tav tm="0">
                                          <p:val>
                                            <p:strVal val="#ppt_x"/>
                                          </p:val>
                                        </p:tav>
                                        <p:tav tm="100000">
                                          <p:val>
                                            <p:strVal val="#ppt_x"/>
                                          </p:val>
                                        </p:tav>
                                      </p:tavLst>
                                    </p:anim>
                                    <p:anim calcmode="lin" valueType="num">
                                      <p:cBhvr additive="base">
                                        <p:cTn id="51"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53" presetClass="entr" presetSubtype="16" fill="hold" grpId="0" nodeType="clickEffect">
                                  <p:stCondLst>
                                    <p:cond delay="0"/>
                                  </p:stCondLst>
                                  <p:childTnLst>
                                    <p:set>
                                      <p:cBhvr>
                                        <p:cTn id="55" dur="1" fill="hold">
                                          <p:stCondLst>
                                            <p:cond delay="0"/>
                                          </p:stCondLst>
                                        </p:cTn>
                                        <p:tgtEl>
                                          <p:spTgt spid="27"/>
                                        </p:tgtEl>
                                        <p:attrNameLst>
                                          <p:attrName>style.visibility</p:attrName>
                                        </p:attrNameLst>
                                      </p:cBhvr>
                                      <p:to>
                                        <p:strVal val="visible"/>
                                      </p:to>
                                    </p:set>
                                    <p:anim calcmode="lin" valueType="num">
                                      <p:cBhvr>
                                        <p:cTn id="56" dur="500" fill="hold"/>
                                        <p:tgtEl>
                                          <p:spTgt spid="27"/>
                                        </p:tgtEl>
                                        <p:attrNameLst>
                                          <p:attrName>ppt_w</p:attrName>
                                        </p:attrNameLst>
                                      </p:cBhvr>
                                      <p:tavLst>
                                        <p:tav tm="0">
                                          <p:val>
                                            <p:fltVal val="0"/>
                                          </p:val>
                                        </p:tav>
                                        <p:tav tm="100000">
                                          <p:val>
                                            <p:strVal val="#ppt_w"/>
                                          </p:val>
                                        </p:tav>
                                      </p:tavLst>
                                    </p:anim>
                                    <p:anim calcmode="lin" valueType="num">
                                      <p:cBhvr>
                                        <p:cTn id="57" dur="500" fill="hold"/>
                                        <p:tgtEl>
                                          <p:spTgt spid="27"/>
                                        </p:tgtEl>
                                        <p:attrNameLst>
                                          <p:attrName>ppt_h</p:attrName>
                                        </p:attrNameLst>
                                      </p:cBhvr>
                                      <p:tavLst>
                                        <p:tav tm="0">
                                          <p:val>
                                            <p:fltVal val="0"/>
                                          </p:val>
                                        </p:tav>
                                        <p:tav tm="100000">
                                          <p:val>
                                            <p:strVal val="#ppt_h"/>
                                          </p:val>
                                        </p:tav>
                                      </p:tavLst>
                                    </p:anim>
                                    <p:animEffect transition="in" filter="fade">
                                      <p:cBhvr>
                                        <p:cTn id="58"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P spid="22" grpId="0"/>
      <p:bldP spid="2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2" cstate="print">
            <a:extLst>
              <a:ext uri="{28A0092B-C50C-407E-A947-70E740481C1C}">
                <a14:useLocalDpi xmlns:a14="http://schemas.microsoft.com/office/drawing/2010/main" val="0"/>
              </a:ext>
            </a:extLst>
          </a:blip>
          <a:srcRect l="3226"/>
          <a:stretch/>
        </p:blipFill>
        <p:spPr>
          <a:xfrm flipH="1">
            <a:off x="0" y="3503883"/>
            <a:ext cx="9144000" cy="1639617"/>
          </a:xfrm>
          <a:prstGeom prst="rect">
            <a:avLst/>
          </a:prstGeom>
        </p:spPr>
      </p:pic>
      <p:pic>
        <p:nvPicPr>
          <p:cNvPr id="4" name="图片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0" y="0"/>
            <a:ext cx="3265532" cy="1774746"/>
          </a:xfrm>
          <a:prstGeom prst="rect">
            <a:avLst/>
          </a:prstGeom>
        </p:spPr>
      </p:pic>
      <p:pic>
        <p:nvPicPr>
          <p:cNvPr id="8" name="图片 7"/>
          <p:cNvPicPr>
            <a:picLocks noChangeAspect="1"/>
          </p:cNvPicPr>
          <p:nvPr/>
        </p:nvPicPr>
        <p:blipFill>
          <a:blip r:embed="rId4"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7015061" y="2106750"/>
            <a:ext cx="1747939" cy="2446200"/>
          </a:xfrm>
          <a:prstGeom prst="rect">
            <a:avLst/>
          </a:prstGeom>
        </p:spPr>
      </p:pic>
      <p:pic>
        <p:nvPicPr>
          <p:cNvPr id="9" name="图片 8"/>
          <p:cNvPicPr>
            <a:picLocks noChangeAspect="1"/>
          </p:cNvPicPr>
          <p:nvPr/>
        </p:nvPicPr>
        <p:blipFill>
          <a:blip r:embed="rId5"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flipH="1">
            <a:off x="381000" y="3308789"/>
            <a:ext cx="2514600" cy="1342034"/>
          </a:xfrm>
          <a:prstGeom prst="rect">
            <a:avLst/>
          </a:prstGeom>
        </p:spPr>
      </p:pic>
      <p:sp>
        <p:nvSpPr>
          <p:cNvPr id="15" name="文本框 14">
            <a:extLst>
              <a:ext uri="{FF2B5EF4-FFF2-40B4-BE49-F238E27FC236}">
                <a16:creationId xmlns:a16="http://schemas.microsoft.com/office/drawing/2014/main" xmlns="" id="{9D028962-A62B-4192-A400-3C353690515A}"/>
              </a:ext>
            </a:extLst>
          </p:cNvPr>
          <p:cNvSpPr txBox="1"/>
          <p:nvPr/>
        </p:nvSpPr>
        <p:spPr>
          <a:xfrm>
            <a:off x="1600200" y="1123950"/>
            <a:ext cx="1015663" cy="1699681"/>
          </a:xfrm>
          <a:prstGeom prst="rect">
            <a:avLst/>
          </a:prstGeom>
          <a:noFill/>
        </p:spPr>
        <p:txBody>
          <a:bodyPr vert="eaVert" wrap="square" rtlCol="0">
            <a:spAutoFit/>
          </a:bodyPr>
          <a:lstStyle/>
          <a:p>
            <a:r>
              <a:rPr lang="zh-CN" altLang="en-US" sz="5400" b="1" spc="600" dirty="0">
                <a:solidFill>
                  <a:schemeClr val="accent1"/>
                </a:solidFill>
                <a:latin typeface="+mn-ea"/>
                <a:cs typeface="阿里巴巴普惠体 H" panose="00020600040101010101" pitchFamily="18" charset="-122"/>
              </a:rPr>
              <a:t>目录</a:t>
            </a:r>
          </a:p>
        </p:txBody>
      </p:sp>
      <p:grpSp>
        <p:nvGrpSpPr>
          <p:cNvPr id="2" name="组合 1"/>
          <p:cNvGrpSpPr/>
          <p:nvPr/>
        </p:nvGrpSpPr>
        <p:grpSpPr>
          <a:xfrm>
            <a:off x="2961488" y="1210424"/>
            <a:ext cx="3657638" cy="369332"/>
            <a:chOff x="3047962" y="1200150"/>
            <a:chExt cx="3657638" cy="369332"/>
          </a:xfrm>
        </p:grpSpPr>
        <p:sp>
          <p:nvSpPr>
            <p:cNvPr id="19" name="矩形: 圆角 13">
              <a:extLst>
                <a:ext uri="{FF2B5EF4-FFF2-40B4-BE49-F238E27FC236}">
                  <a16:creationId xmlns:a16="http://schemas.microsoft.com/office/drawing/2014/main" xmlns="" id="{1768D988-6EF9-42F1-A538-57FC7EF87B97}"/>
                </a:ext>
              </a:extLst>
            </p:cNvPr>
            <p:cNvSpPr/>
            <p:nvPr/>
          </p:nvSpPr>
          <p:spPr>
            <a:xfrm>
              <a:off x="3047962" y="1214636"/>
              <a:ext cx="3657638" cy="354846"/>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mn-ea"/>
              </a:endParaRPr>
            </a:p>
          </p:txBody>
        </p:sp>
        <p:sp>
          <p:nvSpPr>
            <p:cNvPr id="21" name="文本框 20">
              <a:extLst>
                <a:ext uri="{FF2B5EF4-FFF2-40B4-BE49-F238E27FC236}">
                  <a16:creationId xmlns:a16="http://schemas.microsoft.com/office/drawing/2014/main" xmlns="" id="{240451B6-D135-4F15-BEA3-98651D988797}"/>
                </a:ext>
              </a:extLst>
            </p:cNvPr>
            <p:cNvSpPr txBox="1"/>
            <p:nvPr/>
          </p:nvSpPr>
          <p:spPr>
            <a:xfrm>
              <a:off x="3352800" y="1200150"/>
              <a:ext cx="3124200" cy="369332"/>
            </a:xfrm>
            <a:prstGeom prst="rect">
              <a:avLst/>
            </a:prstGeom>
            <a:noFill/>
          </p:spPr>
          <p:txBody>
            <a:bodyPr wrap="square" rtlCol="0">
              <a:spAutoFit/>
            </a:bodyPr>
            <a:lstStyle/>
            <a:p>
              <a:r>
                <a:rPr lang="zh-CN" altLang="en-US" spc="600" dirty="0" smtClean="0">
                  <a:solidFill>
                    <a:schemeClr val="accent1"/>
                  </a:solidFill>
                  <a:latin typeface="+mn-ea"/>
                  <a:cs typeface="阿里巴巴普惠体 M" panose="00020600040101010101" pitchFamily="18" charset="-122"/>
                </a:rPr>
                <a:t>一、烈士</a:t>
              </a:r>
              <a:r>
                <a:rPr lang="zh-CN" altLang="en-US" spc="600" dirty="0">
                  <a:solidFill>
                    <a:schemeClr val="accent1"/>
                  </a:solidFill>
                  <a:latin typeface="+mn-ea"/>
                  <a:cs typeface="阿里巴巴普惠体 M" panose="00020600040101010101" pitchFamily="18" charset="-122"/>
                </a:rPr>
                <a:t>纪念日由来</a:t>
              </a:r>
            </a:p>
          </p:txBody>
        </p:sp>
      </p:grpSp>
      <p:grpSp>
        <p:nvGrpSpPr>
          <p:cNvPr id="30" name="组合 29"/>
          <p:cNvGrpSpPr/>
          <p:nvPr/>
        </p:nvGrpSpPr>
        <p:grpSpPr>
          <a:xfrm>
            <a:off x="2961488" y="2102538"/>
            <a:ext cx="3657638" cy="369332"/>
            <a:chOff x="3047962" y="1200150"/>
            <a:chExt cx="3657638" cy="369332"/>
          </a:xfrm>
        </p:grpSpPr>
        <p:sp>
          <p:nvSpPr>
            <p:cNvPr id="31" name="矩形: 圆角 13">
              <a:extLst>
                <a:ext uri="{FF2B5EF4-FFF2-40B4-BE49-F238E27FC236}">
                  <a16:creationId xmlns:a16="http://schemas.microsoft.com/office/drawing/2014/main" xmlns="" id="{1768D988-6EF9-42F1-A538-57FC7EF87B97}"/>
                </a:ext>
              </a:extLst>
            </p:cNvPr>
            <p:cNvSpPr/>
            <p:nvPr/>
          </p:nvSpPr>
          <p:spPr>
            <a:xfrm>
              <a:off x="3047962" y="1214636"/>
              <a:ext cx="3657638" cy="354846"/>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mn-ea"/>
              </a:endParaRPr>
            </a:p>
          </p:txBody>
        </p:sp>
        <p:sp>
          <p:nvSpPr>
            <p:cNvPr id="32" name="文本框 31">
              <a:extLst>
                <a:ext uri="{FF2B5EF4-FFF2-40B4-BE49-F238E27FC236}">
                  <a16:creationId xmlns:a16="http://schemas.microsoft.com/office/drawing/2014/main" xmlns="" id="{240451B6-D135-4F15-BEA3-98651D988797}"/>
                </a:ext>
              </a:extLst>
            </p:cNvPr>
            <p:cNvSpPr txBox="1"/>
            <p:nvPr/>
          </p:nvSpPr>
          <p:spPr>
            <a:xfrm>
              <a:off x="3352800" y="1200150"/>
              <a:ext cx="3124200" cy="369332"/>
            </a:xfrm>
            <a:prstGeom prst="rect">
              <a:avLst/>
            </a:prstGeom>
            <a:noFill/>
          </p:spPr>
          <p:txBody>
            <a:bodyPr wrap="square" rtlCol="0">
              <a:spAutoFit/>
            </a:bodyPr>
            <a:lstStyle/>
            <a:p>
              <a:r>
                <a:rPr lang="zh-CN" altLang="en-US" spc="600" dirty="0" smtClean="0">
                  <a:solidFill>
                    <a:schemeClr val="accent1"/>
                  </a:solidFill>
                  <a:latin typeface="+mn-ea"/>
                  <a:cs typeface="阿里巴巴普惠体 M" panose="00020600040101010101" pitchFamily="18" charset="-122"/>
                </a:rPr>
                <a:t>二、</a:t>
              </a:r>
              <a:r>
                <a:rPr lang="zh-CN" altLang="en-US" spc="300" dirty="0" smtClean="0">
                  <a:solidFill>
                    <a:schemeClr val="accent1"/>
                  </a:solidFill>
                  <a:latin typeface="+mn-ea"/>
                  <a:cs typeface="阿里巴巴普惠体 M" panose="00020600040101010101" pitchFamily="18" charset="-122"/>
                </a:rPr>
                <a:t>缅怀纪念中国</a:t>
              </a:r>
              <a:r>
                <a:rPr lang="zh-CN" altLang="en-US" spc="300" dirty="0">
                  <a:solidFill>
                    <a:schemeClr val="accent1"/>
                  </a:solidFill>
                  <a:latin typeface="+mn-ea"/>
                  <a:cs typeface="阿里巴巴普惠体 M" panose="00020600040101010101" pitchFamily="18" charset="-122"/>
                </a:rPr>
                <a:t>烈士</a:t>
              </a:r>
            </a:p>
          </p:txBody>
        </p:sp>
      </p:grpSp>
      <p:grpSp>
        <p:nvGrpSpPr>
          <p:cNvPr id="33" name="组合 32"/>
          <p:cNvGrpSpPr/>
          <p:nvPr/>
        </p:nvGrpSpPr>
        <p:grpSpPr>
          <a:xfrm>
            <a:off x="2961488" y="2994652"/>
            <a:ext cx="3657638" cy="369332"/>
            <a:chOff x="3047962" y="1200150"/>
            <a:chExt cx="3657638" cy="369332"/>
          </a:xfrm>
        </p:grpSpPr>
        <p:sp>
          <p:nvSpPr>
            <p:cNvPr id="34" name="矩形: 圆角 13">
              <a:extLst>
                <a:ext uri="{FF2B5EF4-FFF2-40B4-BE49-F238E27FC236}">
                  <a16:creationId xmlns:a16="http://schemas.microsoft.com/office/drawing/2014/main" xmlns="" id="{1768D988-6EF9-42F1-A538-57FC7EF87B97}"/>
                </a:ext>
              </a:extLst>
            </p:cNvPr>
            <p:cNvSpPr/>
            <p:nvPr/>
          </p:nvSpPr>
          <p:spPr>
            <a:xfrm>
              <a:off x="3047962" y="1214636"/>
              <a:ext cx="3657638" cy="354846"/>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mn-ea"/>
              </a:endParaRPr>
            </a:p>
          </p:txBody>
        </p:sp>
        <p:sp>
          <p:nvSpPr>
            <p:cNvPr id="35" name="文本框 34">
              <a:extLst>
                <a:ext uri="{FF2B5EF4-FFF2-40B4-BE49-F238E27FC236}">
                  <a16:creationId xmlns:a16="http://schemas.microsoft.com/office/drawing/2014/main" xmlns="" id="{240451B6-D135-4F15-BEA3-98651D988797}"/>
                </a:ext>
              </a:extLst>
            </p:cNvPr>
            <p:cNvSpPr txBox="1"/>
            <p:nvPr/>
          </p:nvSpPr>
          <p:spPr>
            <a:xfrm>
              <a:off x="3352800" y="1200150"/>
              <a:ext cx="3124200" cy="369332"/>
            </a:xfrm>
            <a:prstGeom prst="rect">
              <a:avLst/>
            </a:prstGeom>
            <a:noFill/>
          </p:spPr>
          <p:txBody>
            <a:bodyPr wrap="square" rtlCol="0">
              <a:spAutoFit/>
            </a:bodyPr>
            <a:lstStyle/>
            <a:p>
              <a:r>
                <a:rPr lang="zh-CN" altLang="en-US" spc="600" dirty="0" smtClean="0">
                  <a:solidFill>
                    <a:schemeClr val="accent1"/>
                  </a:solidFill>
                  <a:latin typeface="+mn-ea"/>
                  <a:cs typeface="阿里巴巴普惠体 M" panose="00020600040101010101" pitchFamily="18" charset="-122"/>
                </a:rPr>
                <a:t>三、</a:t>
              </a:r>
              <a:r>
                <a:rPr lang="zh-CN" altLang="en-US" spc="600" dirty="0">
                  <a:solidFill>
                    <a:schemeClr val="accent1"/>
                  </a:solidFill>
                  <a:latin typeface="+mn-ea"/>
                  <a:cs typeface="阿里巴巴普惠体 M" panose="00020600040101010101" pitchFamily="18" charset="-122"/>
                </a:rPr>
                <a:t>向英雄们致敬</a:t>
              </a:r>
            </a:p>
          </p:txBody>
        </p:sp>
      </p:grpSp>
      <p:sp>
        <p:nvSpPr>
          <p:cNvPr id="5" name="文本框 4"/>
          <p:cNvSpPr txBox="1"/>
          <p:nvPr/>
        </p:nvSpPr>
        <p:spPr>
          <a:xfrm>
            <a:off x="4800600" y="361950"/>
            <a:ext cx="1905000" cy="276999"/>
          </a:xfrm>
          <a:prstGeom prst="rect">
            <a:avLst/>
          </a:prstGeom>
          <a:noFill/>
        </p:spPr>
        <p:txBody>
          <a:bodyPr wrap="square" rtlCol="0">
            <a:spAutoFit/>
          </a:bodyPr>
          <a:lstStyle/>
          <a:p>
            <a:r>
              <a:rPr lang="en-US" altLang="zh-CN" sz="1200" dirty="0">
                <a:solidFill>
                  <a:srgbClr val="FFFCF3"/>
                </a:solidFill>
              </a:rPr>
              <a:t>https://www.ypppt.com/</a:t>
            </a:r>
            <a:endParaRPr lang="zh-CN" altLang="en-US" sz="1200" dirty="0">
              <a:solidFill>
                <a:srgbClr val="FFFCF3"/>
              </a:solidFill>
            </a:endParaRPr>
          </a:p>
        </p:txBody>
      </p:sp>
    </p:spTree>
    <p:extLst>
      <p:ext uri="{BB962C8B-B14F-4D97-AF65-F5344CB8AC3E}">
        <p14:creationId xmlns:p14="http://schemas.microsoft.com/office/powerpoint/2010/main" val="16158908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decel="6000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1000" fill="hold"/>
                                        <p:tgtEl>
                                          <p:spTgt spid="9"/>
                                        </p:tgtEl>
                                        <p:attrNameLst>
                                          <p:attrName>ppt_x</p:attrName>
                                        </p:attrNameLst>
                                      </p:cBhvr>
                                      <p:tavLst>
                                        <p:tav tm="0">
                                          <p:val>
                                            <p:strVal val="0-#ppt_w/2"/>
                                          </p:val>
                                        </p:tav>
                                        <p:tav tm="100000">
                                          <p:val>
                                            <p:strVal val="#ppt_x"/>
                                          </p:val>
                                        </p:tav>
                                      </p:tavLst>
                                    </p:anim>
                                    <p:anim calcmode="lin" valueType="num">
                                      <p:cBhvr additive="base">
                                        <p:cTn id="20" dur="1000" fill="hold"/>
                                        <p:tgtEl>
                                          <p:spTgt spid="9"/>
                                        </p:tgtEl>
                                        <p:attrNameLst>
                                          <p:attrName>ppt_y</p:attrName>
                                        </p:attrNameLst>
                                      </p:cBhvr>
                                      <p:tavLst>
                                        <p:tav tm="0">
                                          <p:val>
                                            <p:strVal val="#ppt_y"/>
                                          </p:val>
                                        </p:tav>
                                        <p:tav tm="100000">
                                          <p:val>
                                            <p:strVal val="#ppt_y"/>
                                          </p:val>
                                        </p:tav>
                                      </p:tavLst>
                                    </p:anim>
                                  </p:childTnLst>
                                </p:cTn>
                              </p:par>
                              <p:par>
                                <p:cTn id="21" presetID="2" presetClass="entr" presetSubtype="2" decel="60000" fill="hold" nodeType="with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1000" fill="hold"/>
                                        <p:tgtEl>
                                          <p:spTgt spid="8"/>
                                        </p:tgtEl>
                                        <p:attrNameLst>
                                          <p:attrName>ppt_x</p:attrName>
                                        </p:attrNameLst>
                                      </p:cBhvr>
                                      <p:tavLst>
                                        <p:tav tm="0">
                                          <p:val>
                                            <p:strVal val="1+#ppt_w/2"/>
                                          </p:val>
                                        </p:tav>
                                        <p:tav tm="100000">
                                          <p:val>
                                            <p:strVal val="#ppt_x"/>
                                          </p:val>
                                        </p:tav>
                                      </p:tavLst>
                                    </p:anim>
                                    <p:anim calcmode="lin" valueType="num">
                                      <p:cBhvr additive="base">
                                        <p:cTn id="24" dur="10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additive="base">
                                        <p:cTn id="29" dur="500" fill="hold"/>
                                        <p:tgtEl>
                                          <p:spTgt spid="15"/>
                                        </p:tgtEl>
                                        <p:attrNameLst>
                                          <p:attrName>ppt_x</p:attrName>
                                        </p:attrNameLst>
                                      </p:cBhvr>
                                      <p:tavLst>
                                        <p:tav tm="0">
                                          <p:val>
                                            <p:strVal val="#ppt_x"/>
                                          </p:val>
                                        </p:tav>
                                        <p:tav tm="100000">
                                          <p:val>
                                            <p:strVal val="#ppt_x"/>
                                          </p:val>
                                        </p:tav>
                                      </p:tavLst>
                                    </p:anim>
                                    <p:anim calcmode="lin" valueType="num">
                                      <p:cBhvr additive="base">
                                        <p:cTn id="30"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nodeType="clickEffect">
                                  <p:stCondLst>
                                    <p:cond delay="0"/>
                                  </p:stCondLst>
                                  <p:childTnLst>
                                    <p:set>
                                      <p:cBhvr>
                                        <p:cTn id="34" dur="1" fill="hold">
                                          <p:stCondLst>
                                            <p:cond delay="0"/>
                                          </p:stCondLst>
                                        </p:cTn>
                                        <p:tgtEl>
                                          <p:spTgt spid="2"/>
                                        </p:tgtEl>
                                        <p:attrNameLst>
                                          <p:attrName>style.visibility</p:attrName>
                                        </p:attrNameLst>
                                      </p:cBhvr>
                                      <p:to>
                                        <p:strVal val="visible"/>
                                      </p:to>
                                    </p:set>
                                    <p:anim calcmode="lin" valueType="num">
                                      <p:cBhvr>
                                        <p:cTn id="35" dur="500" fill="hold"/>
                                        <p:tgtEl>
                                          <p:spTgt spid="2"/>
                                        </p:tgtEl>
                                        <p:attrNameLst>
                                          <p:attrName>ppt_w</p:attrName>
                                        </p:attrNameLst>
                                      </p:cBhvr>
                                      <p:tavLst>
                                        <p:tav tm="0">
                                          <p:val>
                                            <p:fltVal val="0"/>
                                          </p:val>
                                        </p:tav>
                                        <p:tav tm="100000">
                                          <p:val>
                                            <p:strVal val="#ppt_w"/>
                                          </p:val>
                                        </p:tav>
                                      </p:tavLst>
                                    </p:anim>
                                    <p:anim calcmode="lin" valueType="num">
                                      <p:cBhvr>
                                        <p:cTn id="36" dur="500" fill="hold"/>
                                        <p:tgtEl>
                                          <p:spTgt spid="2"/>
                                        </p:tgtEl>
                                        <p:attrNameLst>
                                          <p:attrName>ppt_h</p:attrName>
                                        </p:attrNameLst>
                                      </p:cBhvr>
                                      <p:tavLst>
                                        <p:tav tm="0">
                                          <p:val>
                                            <p:fltVal val="0"/>
                                          </p:val>
                                        </p:tav>
                                        <p:tav tm="100000">
                                          <p:val>
                                            <p:strVal val="#ppt_h"/>
                                          </p:val>
                                        </p:tav>
                                      </p:tavLst>
                                    </p:anim>
                                    <p:animEffect transition="in" filter="fade">
                                      <p:cBhvr>
                                        <p:cTn id="37" dur="500"/>
                                        <p:tgtEl>
                                          <p:spTgt spid="2"/>
                                        </p:tgtEl>
                                      </p:cBhvr>
                                    </p:animEffect>
                                  </p:childTnLst>
                                </p:cTn>
                              </p:par>
                              <p:par>
                                <p:cTn id="38" presetID="53" presetClass="entr" presetSubtype="16" fill="hold" nodeType="withEffect">
                                  <p:stCondLst>
                                    <p:cond delay="0"/>
                                  </p:stCondLst>
                                  <p:childTnLst>
                                    <p:set>
                                      <p:cBhvr>
                                        <p:cTn id="39" dur="1" fill="hold">
                                          <p:stCondLst>
                                            <p:cond delay="0"/>
                                          </p:stCondLst>
                                        </p:cTn>
                                        <p:tgtEl>
                                          <p:spTgt spid="30"/>
                                        </p:tgtEl>
                                        <p:attrNameLst>
                                          <p:attrName>style.visibility</p:attrName>
                                        </p:attrNameLst>
                                      </p:cBhvr>
                                      <p:to>
                                        <p:strVal val="visible"/>
                                      </p:to>
                                    </p:set>
                                    <p:anim calcmode="lin" valueType="num">
                                      <p:cBhvr>
                                        <p:cTn id="40" dur="500" fill="hold"/>
                                        <p:tgtEl>
                                          <p:spTgt spid="30"/>
                                        </p:tgtEl>
                                        <p:attrNameLst>
                                          <p:attrName>ppt_w</p:attrName>
                                        </p:attrNameLst>
                                      </p:cBhvr>
                                      <p:tavLst>
                                        <p:tav tm="0">
                                          <p:val>
                                            <p:fltVal val="0"/>
                                          </p:val>
                                        </p:tav>
                                        <p:tav tm="100000">
                                          <p:val>
                                            <p:strVal val="#ppt_w"/>
                                          </p:val>
                                        </p:tav>
                                      </p:tavLst>
                                    </p:anim>
                                    <p:anim calcmode="lin" valueType="num">
                                      <p:cBhvr>
                                        <p:cTn id="41" dur="500" fill="hold"/>
                                        <p:tgtEl>
                                          <p:spTgt spid="30"/>
                                        </p:tgtEl>
                                        <p:attrNameLst>
                                          <p:attrName>ppt_h</p:attrName>
                                        </p:attrNameLst>
                                      </p:cBhvr>
                                      <p:tavLst>
                                        <p:tav tm="0">
                                          <p:val>
                                            <p:fltVal val="0"/>
                                          </p:val>
                                        </p:tav>
                                        <p:tav tm="100000">
                                          <p:val>
                                            <p:strVal val="#ppt_h"/>
                                          </p:val>
                                        </p:tav>
                                      </p:tavLst>
                                    </p:anim>
                                    <p:animEffect transition="in" filter="fade">
                                      <p:cBhvr>
                                        <p:cTn id="42" dur="500"/>
                                        <p:tgtEl>
                                          <p:spTgt spid="30"/>
                                        </p:tgtEl>
                                      </p:cBhvr>
                                    </p:animEffect>
                                  </p:childTnLst>
                                </p:cTn>
                              </p:par>
                              <p:par>
                                <p:cTn id="43" presetID="53" presetClass="entr" presetSubtype="16" fill="hold" nodeType="withEffect">
                                  <p:stCondLst>
                                    <p:cond delay="0"/>
                                  </p:stCondLst>
                                  <p:childTnLst>
                                    <p:set>
                                      <p:cBhvr>
                                        <p:cTn id="44" dur="1" fill="hold">
                                          <p:stCondLst>
                                            <p:cond delay="0"/>
                                          </p:stCondLst>
                                        </p:cTn>
                                        <p:tgtEl>
                                          <p:spTgt spid="33"/>
                                        </p:tgtEl>
                                        <p:attrNameLst>
                                          <p:attrName>style.visibility</p:attrName>
                                        </p:attrNameLst>
                                      </p:cBhvr>
                                      <p:to>
                                        <p:strVal val="visible"/>
                                      </p:to>
                                    </p:set>
                                    <p:anim calcmode="lin" valueType="num">
                                      <p:cBhvr>
                                        <p:cTn id="45" dur="500" fill="hold"/>
                                        <p:tgtEl>
                                          <p:spTgt spid="33"/>
                                        </p:tgtEl>
                                        <p:attrNameLst>
                                          <p:attrName>ppt_w</p:attrName>
                                        </p:attrNameLst>
                                      </p:cBhvr>
                                      <p:tavLst>
                                        <p:tav tm="0">
                                          <p:val>
                                            <p:fltVal val="0"/>
                                          </p:val>
                                        </p:tav>
                                        <p:tav tm="100000">
                                          <p:val>
                                            <p:strVal val="#ppt_w"/>
                                          </p:val>
                                        </p:tav>
                                      </p:tavLst>
                                    </p:anim>
                                    <p:anim calcmode="lin" valueType="num">
                                      <p:cBhvr>
                                        <p:cTn id="46" dur="500" fill="hold"/>
                                        <p:tgtEl>
                                          <p:spTgt spid="33"/>
                                        </p:tgtEl>
                                        <p:attrNameLst>
                                          <p:attrName>ppt_h</p:attrName>
                                        </p:attrNameLst>
                                      </p:cBhvr>
                                      <p:tavLst>
                                        <p:tav tm="0">
                                          <p:val>
                                            <p:fltVal val="0"/>
                                          </p:val>
                                        </p:tav>
                                        <p:tav tm="100000">
                                          <p:val>
                                            <p:strVal val="#ppt_h"/>
                                          </p:val>
                                        </p:tav>
                                      </p:tavLst>
                                    </p:anim>
                                    <p:animEffect transition="in" filter="fade">
                                      <p:cBhvr>
                                        <p:cTn id="47"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212399"/>
            <a:ext cx="9143999"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9143999"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课件：</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716321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2" cstate="print">
            <a:extLst>
              <a:ext uri="{28A0092B-C50C-407E-A947-70E740481C1C}">
                <a14:useLocalDpi xmlns:a14="http://schemas.microsoft.com/office/drawing/2010/main" val="0"/>
              </a:ext>
            </a:extLst>
          </a:blip>
          <a:srcRect l="3226"/>
          <a:stretch/>
        </p:blipFill>
        <p:spPr>
          <a:xfrm>
            <a:off x="0" y="3503883"/>
            <a:ext cx="9144000" cy="1639617"/>
          </a:xfrm>
          <a:prstGeom prst="rect">
            <a:avLst/>
          </a:prstGeom>
        </p:spPr>
      </p:pic>
      <p:pic>
        <p:nvPicPr>
          <p:cNvPr id="4" name="图片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0" y="0"/>
            <a:ext cx="3265532" cy="1774746"/>
          </a:xfrm>
          <a:prstGeom prst="rect">
            <a:avLst/>
          </a:prstGeom>
        </p:spPr>
      </p:pic>
      <p:pic>
        <p:nvPicPr>
          <p:cNvPr id="8" name="图片 7"/>
          <p:cNvPicPr>
            <a:picLocks noChangeAspect="1"/>
          </p:cNvPicPr>
          <p:nvPr/>
        </p:nvPicPr>
        <p:blipFill>
          <a:blip r:embed="rId4"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6781800" y="3073194"/>
            <a:ext cx="1905000" cy="1784556"/>
          </a:xfrm>
          <a:prstGeom prst="rect">
            <a:avLst/>
          </a:prstGeom>
        </p:spPr>
      </p:pic>
      <p:pic>
        <p:nvPicPr>
          <p:cNvPr id="9" name="图片 8"/>
          <p:cNvPicPr>
            <a:picLocks noChangeAspect="1"/>
          </p:cNvPicPr>
          <p:nvPr/>
        </p:nvPicPr>
        <p:blipFill>
          <a:blip r:embed="rId5"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flipH="1">
            <a:off x="345859" y="2683305"/>
            <a:ext cx="1979240" cy="1979240"/>
          </a:xfrm>
          <a:prstGeom prst="rect">
            <a:avLst/>
          </a:prstGeom>
        </p:spPr>
      </p:pic>
      <p:sp>
        <p:nvSpPr>
          <p:cNvPr id="21" name="文本框 20">
            <a:extLst>
              <a:ext uri="{FF2B5EF4-FFF2-40B4-BE49-F238E27FC236}">
                <a16:creationId xmlns:a16="http://schemas.microsoft.com/office/drawing/2014/main" xmlns="" id="{240451B6-D135-4F15-BEA3-98651D988797}"/>
              </a:ext>
            </a:extLst>
          </p:cNvPr>
          <p:cNvSpPr txBox="1"/>
          <p:nvPr/>
        </p:nvSpPr>
        <p:spPr>
          <a:xfrm>
            <a:off x="1752600" y="1814272"/>
            <a:ext cx="5638800" cy="923330"/>
          </a:xfrm>
          <a:prstGeom prst="rect">
            <a:avLst/>
          </a:prstGeom>
          <a:noFill/>
        </p:spPr>
        <p:txBody>
          <a:bodyPr wrap="square" rtlCol="0">
            <a:spAutoFit/>
          </a:bodyPr>
          <a:lstStyle/>
          <a:p>
            <a:pPr algn="ctr"/>
            <a:r>
              <a:rPr lang="zh-CN" altLang="en-US" sz="5400" b="1" spc="600" dirty="0" smtClean="0">
                <a:solidFill>
                  <a:schemeClr val="accent1"/>
                </a:solidFill>
                <a:latin typeface="+mn-ea"/>
                <a:cs typeface="阿里巴巴普惠体 M" panose="00020600040101010101" pitchFamily="18" charset="-122"/>
              </a:rPr>
              <a:t>烈士</a:t>
            </a:r>
            <a:r>
              <a:rPr lang="zh-CN" altLang="en-US" sz="5400" b="1" spc="600" dirty="0">
                <a:solidFill>
                  <a:schemeClr val="accent1"/>
                </a:solidFill>
                <a:latin typeface="+mn-ea"/>
                <a:cs typeface="阿里巴巴普惠体 M" panose="00020600040101010101" pitchFamily="18" charset="-122"/>
              </a:rPr>
              <a:t>纪念日由来</a:t>
            </a:r>
          </a:p>
        </p:txBody>
      </p:sp>
      <p:sp>
        <p:nvSpPr>
          <p:cNvPr id="16" name="文本框 15">
            <a:extLst>
              <a:ext uri="{FF2B5EF4-FFF2-40B4-BE49-F238E27FC236}">
                <a16:creationId xmlns:a16="http://schemas.microsoft.com/office/drawing/2014/main" xmlns="" id="{240451B6-D135-4F15-BEA3-98651D988797}"/>
              </a:ext>
            </a:extLst>
          </p:cNvPr>
          <p:cNvSpPr txBox="1"/>
          <p:nvPr/>
        </p:nvSpPr>
        <p:spPr>
          <a:xfrm>
            <a:off x="3086100" y="1171718"/>
            <a:ext cx="2971800" cy="707886"/>
          </a:xfrm>
          <a:prstGeom prst="rect">
            <a:avLst/>
          </a:prstGeom>
          <a:noFill/>
        </p:spPr>
        <p:txBody>
          <a:bodyPr wrap="square" rtlCol="0">
            <a:spAutoFit/>
          </a:bodyPr>
          <a:lstStyle/>
          <a:p>
            <a:pPr algn="ctr"/>
            <a:r>
              <a:rPr lang="zh-CN" altLang="en-US" sz="4000" spc="600" dirty="0" smtClean="0">
                <a:solidFill>
                  <a:schemeClr val="accent1"/>
                </a:solidFill>
                <a:latin typeface="+mn-ea"/>
                <a:cs typeface="阿里巴巴普惠体 M" panose="00020600040101010101" pitchFamily="18" charset="-122"/>
              </a:rPr>
              <a:t>第一部分</a:t>
            </a:r>
            <a:endParaRPr lang="zh-CN" altLang="en-US" sz="4000" spc="600" dirty="0">
              <a:solidFill>
                <a:schemeClr val="accent1"/>
              </a:solidFill>
              <a:latin typeface="+mn-ea"/>
              <a:cs typeface="阿里巴巴普惠体 M" panose="00020600040101010101" pitchFamily="18" charset="-122"/>
            </a:endParaRPr>
          </a:p>
        </p:txBody>
      </p:sp>
      <p:sp>
        <p:nvSpPr>
          <p:cNvPr id="17" name="矩形 16"/>
          <p:cNvSpPr/>
          <p:nvPr/>
        </p:nvSpPr>
        <p:spPr>
          <a:xfrm>
            <a:off x="2027720" y="2719685"/>
            <a:ext cx="4876800" cy="461665"/>
          </a:xfrm>
          <a:prstGeom prst="rect">
            <a:avLst/>
          </a:prstGeom>
        </p:spPr>
        <p:txBody>
          <a:bodyPr wrap="square">
            <a:spAutoFit/>
          </a:bodyPr>
          <a:lstStyle/>
          <a:p>
            <a:pPr algn="ctr"/>
            <a:r>
              <a:rPr lang="zh-CN" altLang="en-US" sz="1200" dirty="0" smtClean="0">
                <a:solidFill>
                  <a:schemeClr val="accent1"/>
                </a:solidFill>
              </a:rPr>
              <a:t>memorial day in memory of heroes and martyrs </a:t>
            </a:r>
            <a:r>
              <a:rPr lang="zh-CN" altLang="en-US" sz="1200" dirty="0">
                <a:solidFill>
                  <a:schemeClr val="accent1"/>
                </a:solidFill>
              </a:rPr>
              <a:t>memorial day in </a:t>
            </a:r>
            <a:r>
              <a:rPr lang="zh-CN" altLang="en-US" sz="1200" dirty="0" smtClean="0">
                <a:solidFill>
                  <a:schemeClr val="accent1"/>
                </a:solidFill>
              </a:rPr>
              <a:t>of </a:t>
            </a:r>
            <a:r>
              <a:rPr lang="zh-CN" altLang="en-US" sz="1200" dirty="0">
                <a:solidFill>
                  <a:schemeClr val="accent1"/>
                </a:solidFill>
              </a:rPr>
              <a:t>heroes </a:t>
            </a:r>
            <a:r>
              <a:rPr lang="zh-CN" altLang="en-US" sz="1200" dirty="0" smtClean="0">
                <a:solidFill>
                  <a:schemeClr val="accent1"/>
                </a:solidFill>
              </a:rPr>
              <a:t>and </a:t>
            </a:r>
            <a:r>
              <a:rPr lang="zh-CN" altLang="en-US" sz="1200" dirty="0">
                <a:solidFill>
                  <a:schemeClr val="accent1"/>
                </a:solidFill>
              </a:rPr>
              <a:t>memorial </a:t>
            </a:r>
            <a:r>
              <a:rPr lang="zh-CN" altLang="en-US" sz="1200" dirty="0" smtClean="0">
                <a:solidFill>
                  <a:schemeClr val="accent1"/>
                </a:solidFill>
              </a:rPr>
              <a:t>day</a:t>
            </a:r>
            <a:endParaRPr lang="zh-CN" altLang="en-US" sz="1200" dirty="0">
              <a:solidFill>
                <a:schemeClr val="accent1"/>
              </a:solidFill>
            </a:endParaRPr>
          </a:p>
        </p:txBody>
      </p:sp>
      <p:pic>
        <p:nvPicPr>
          <p:cNvPr id="18" name="图片 1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21115965" flipH="1">
            <a:off x="6915102" y="829206"/>
            <a:ext cx="1293093" cy="904964"/>
          </a:xfrm>
          <a:prstGeom prst="rect">
            <a:avLst/>
          </a:prstGeom>
        </p:spPr>
      </p:pic>
    </p:spTree>
    <p:extLst>
      <p:ext uri="{BB962C8B-B14F-4D97-AF65-F5344CB8AC3E}">
        <p14:creationId xmlns:p14="http://schemas.microsoft.com/office/powerpoint/2010/main" val="158123699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wind"/>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decel="6000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1000" fill="hold"/>
                                        <p:tgtEl>
                                          <p:spTgt spid="9"/>
                                        </p:tgtEl>
                                        <p:attrNameLst>
                                          <p:attrName>ppt_x</p:attrName>
                                        </p:attrNameLst>
                                      </p:cBhvr>
                                      <p:tavLst>
                                        <p:tav tm="0">
                                          <p:val>
                                            <p:strVal val="0-#ppt_w/2"/>
                                          </p:val>
                                        </p:tav>
                                        <p:tav tm="100000">
                                          <p:val>
                                            <p:strVal val="#ppt_x"/>
                                          </p:val>
                                        </p:tav>
                                      </p:tavLst>
                                    </p:anim>
                                    <p:anim calcmode="lin" valueType="num">
                                      <p:cBhvr additive="base">
                                        <p:cTn id="20" dur="1000" fill="hold"/>
                                        <p:tgtEl>
                                          <p:spTgt spid="9"/>
                                        </p:tgtEl>
                                        <p:attrNameLst>
                                          <p:attrName>ppt_y</p:attrName>
                                        </p:attrNameLst>
                                      </p:cBhvr>
                                      <p:tavLst>
                                        <p:tav tm="0">
                                          <p:val>
                                            <p:strVal val="#ppt_y"/>
                                          </p:val>
                                        </p:tav>
                                        <p:tav tm="100000">
                                          <p:val>
                                            <p:strVal val="#ppt_y"/>
                                          </p:val>
                                        </p:tav>
                                      </p:tavLst>
                                    </p:anim>
                                  </p:childTnLst>
                                </p:cTn>
                              </p:par>
                              <p:par>
                                <p:cTn id="21" presetID="2" presetClass="entr" presetSubtype="2" decel="60000" fill="hold" nodeType="with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1000" fill="hold"/>
                                        <p:tgtEl>
                                          <p:spTgt spid="8"/>
                                        </p:tgtEl>
                                        <p:attrNameLst>
                                          <p:attrName>ppt_x</p:attrName>
                                        </p:attrNameLst>
                                      </p:cBhvr>
                                      <p:tavLst>
                                        <p:tav tm="0">
                                          <p:val>
                                            <p:strVal val="1+#ppt_w/2"/>
                                          </p:val>
                                        </p:tav>
                                        <p:tav tm="100000">
                                          <p:val>
                                            <p:strVal val="#ppt_x"/>
                                          </p:val>
                                        </p:tav>
                                      </p:tavLst>
                                    </p:anim>
                                    <p:anim calcmode="lin" valueType="num">
                                      <p:cBhvr additive="base">
                                        <p:cTn id="24" dur="1000" fill="hold"/>
                                        <p:tgtEl>
                                          <p:spTgt spid="8"/>
                                        </p:tgtEl>
                                        <p:attrNameLst>
                                          <p:attrName>ppt_y</p:attrName>
                                        </p:attrNameLst>
                                      </p:cBhvr>
                                      <p:tavLst>
                                        <p:tav tm="0">
                                          <p:val>
                                            <p:strVal val="#ppt_y"/>
                                          </p:val>
                                        </p:tav>
                                        <p:tav tm="100000">
                                          <p:val>
                                            <p:strVal val="#ppt_y"/>
                                          </p:val>
                                        </p:tav>
                                      </p:tavLst>
                                    </p:anim>
                                  </p:childTnLst>
                                </p:cTn>
                              </p:par>
                              <p:par>
                                <p:cTn id="25" presetID="2" presetClass="entr" presetSubtype="3" decel="60000" fill="hold" nodeType="with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1000" fill="hold"/>
                                        <p:tgtEl>
                                          <p:spTgt spid="18"/>
                                        </p:tgtEl>
                                        <p:attrNameLst>
                                          <p:attrName>ppt_x</p:attrName>
                                        </p:attrNameLst>
                                      </p:cBhvr>
                                      <p:tavLst>
                                        <p:tav tm="0">
                                          <p:val>
                                            <p:strVal val="1+#ppt_w/2"/>
                                          </p:val>
                                        </p:tav>
                                        <p:tav tm="100000">
                                          <p:val>
                                            <p:strVal val="#ppt_x"/>
                                          </p:val>
                                        </p:tav>
                                      </p:tavLst>
                                    </p:anim>
                                    <p:anim calcmode="lin" valueType="num">
                                      <p:cBhvr additive="base">
                                        <p:cTn id="28" dur="1000" fill="hold"/>
                                        <p:tgtEl>
                                          <p:spTgt spid="18"/>
                                        </p:tgtEl>
                                        <p:attrNameLst>
                                          <p:attrName>ppt_y</p:attrName>
                                        </p:attrNameLst>
                                      </p:cBhvr>
                                      <p:tavLst>
                                        <p:tav tm="0">
                                          <p:val>
                                            <p:strVal val="0-#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16"/>
                                        </p:tgtEl>
                                        <p:attrNameLst>
                                          <p:attrName>style.visibility</p:attrName>
                                        </p:attrNameLst>
                                      </p:cBhvr>
                                      <p:to>
                                        <p:strVal val="visible"/>
                                      </p:to>
                                    </p:set>
                                    <p:anim calcmode="lin" valueType="num">
                                      <p:cBhvr additive="base">
                                        <p:cTn id="33" dur="500" fill="hold"/>
                                        <p:tgtEl>
                                          <p:spTgt spid="16"/>
                                        </p:tgtEl>
                                        <p:attrNameLst>
                                          <p:attrName>ppt_x</p:attrName>
                                        </p:attrNameLst>
                                      </p:cBhvr>
                                      <p:tavLst>
                                        <p:tav tm="0">
                                          <p:val>
                                            <p:strVal val="#ppt_x"/>
                                          </p:val>
                                        </p:tav>
                                        <p:tav tm="100000">
                                          <p:val>
                                            <p:strVal val="#ppt_x"/>
                                          </p:val>
                                        </p:tav>
                                      </p:tavLst>
                                    </p:anim>
                                    <p:anim calcmode="lin" valueType="num">
                                      <p:cBhvr additive="base">
                                        <p:cTn id="34"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16" presetClass="entr" presetSubtype="21" fill="hold" grpId="0" nodeType="click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barn(inVertical)">
                                      <p:cBhvr>
                                        <p:cTn id="39" dur="500"/>
                                        <p:tgtEl>
                                          <p:spTgt spid="21"/>
                                        </p:tgtEl>
                                      </p:cBhvr>
                                    </p:animEffect>
                                  </p:childTnLst>
                                </p:cTn>
                              </p:par>
                            </p:childTnLst>
                          </p:cTn>
                        </p:par>
                      </p:childTnLst>
                    </p:cTn>
                  </p:par>
                  <p:par>
                    <p:cTn id="40" fill="hold">
                      <p:stCondLst>
                        <p:cond delay="indefinite"/>
                      </p:stCondLst>
                      <p:childTnLst>
                        <p:par>
                          <p:cTn id="41" fill="hold">
                            <p:stCondLst>
                              <p:cond delay="0"/>
                            </p:stCondLst>
                            <p:childTnLst>
                              <p:par>
                                <p:cTn id="42" presetID="53" presetClass="entr" presetSubtype="16" fill="hold" grpId="0" nodeType="clickEffect">
                                  <p:stCondLst>
                                    <p:cond delay="0"/>
                                  </p:stCondLst>
                                  <p:childTnLst>
                                    <p:set>
                                      <p:cBhvr>
                                        <p:cTn id="43" dur="1" fill="hold">
                                          <p:stCondLst>
                                            <p:cond delay="0"/>
                                          </p:stCondLst>
                                        </p:cTn>
                                        <p:tgtEl>
                                          <p:spTgt spid="17"/>
                                        </p:tgtEl>
                                        <p:attrNameLst>
                                          <p:attrName>style.visibility</p:attrName>
                                        </p:attrNameLst>
                                      </p:cBhvr>
                                      <p:to>
                                        <p:strVal val="visible"/>
                                      </p:to>
                                    </p:set>
                                    <p:anim calcmode="lin" valueType="num">
                                      <p:cBhvr>
                                        <p:cTn id="44" dur="500" fill="hold"/>
                                        <p:tgtEl>
                                          <p:spTgt spid="17"/>
                                        </p:tgtEl>
                                        <p:attrNameLst>
                                          <p:attrName>ppt_w</p:attrName>
                                        </p:attrNameLst>
                                      </p:cBhvr>
                                      <p:tavLst>
                                        <p:tav tm="0">
                                          <p:val>
                                            <p:fltVal val="0"/>
                                          </p:val>
                                        </p:tav>
                                        <p:tav tm="100000">
                                          <p:val>
                                            <p:strVal val="#ppt_w"/>
                                          </p:val>
                                        </p:tav>
                                      </p:tavLst>
                                    </p:anim>
                                    <p:anim calcmode="lin" valueType="num">
                                      <p:cBhvr>
                                        <p:cTn id="45" dur="500" fill="hold"/>
                                        <p:tgtEl>
                                          <p:spTgt spid="17"/>
                                        </p:tgtEl>
                                        <p:attrNameLst>
                                          <p:attrName>ppt_h</p:attrName>
                                        </p:attrNameLst>
                                      </p:cBhvr>
                                      <p:tavLst>
                                        <p:tav tm="0">
                                          <p:val>
                                            <p:fltVal val="0"/>
                                          </p:val>
                                        </p:tav>
                                        <p:tav tm="100000">
                                          <p:val>
                                            <p:strVal val="#ppt_h"/>
                                          </p:val>
                                        </p:tav>
                                      </p:tavLst>
                                    </p:anim>
                                    <p:animEffect transition="in" filter="fade">
                                      <p:cBhvr>
                                        <p:cTn id="4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16" grpId="0"/>
      <p:bldP spid="1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文本框 14">
            <a:extLst>
              <a:ext uri="{FF2B5EF4-FFF2-40B4-BE49-F238E27FC236}">
                <a16:creationId xmlns:a16="http://schemas.microsoft.com/office/drawing/2014/main" xmlns="" id="{E30D47AD-131A-4098-9B05-B26D8CECE68C}"/>
              </a:ext>
            </a:extLst>
          </p:cNvPr>
          <p:cNvSpPr txBox="1"/>
          <p:nvPr/>
        </p:nvSpPr>
        <p:spPr>
          <a:xfrm>
            <a:off x="4466342" y="1657350"/>
            <a:ext cx="1676400" cy="523220"/>
          </a:xfrm>
          <a:prstGeom prst="rect">
            <a:avLst/>
          </a:prstGeom>
          <a:noFill/>
        </p:spPr>
        <p:txBody>
          <a:bodyPr wrap="square" rtlCol="0">
            <a:spAutoFit/>
          </a:bodyPr>
          <a:lstStyle/>
          <a:p>
            <a:r>
              <a:rPr lang="en-US" altLang="zh-CN" sz="2800" b="1" dirty="0">
                <a:solidFill>
                  <a:schemeClr val="accent1"/>
                </a:solidFill>
                <a:latin typeface="+mn-ea"/>
                <a:cs typeface="阿里巴巴普惠体 M" panose="00020600040101010101" pitchFamily="18" charset="-122"/>
              </a:rPr>
              <a:t>9</a:t>
            </a:r>
            <a:r>
              <a:rPr lang="zh-CN" altLang="en-US" sz="2800" b="1" dirty="0">
                <a:solidFill>
                  <a:schemeClr val="accent1"/>
                </a:solidFill>
                <a:latin typeface="+mn-ea"/>
                <a:cs typeface="阿里巴巴普惠体 M" panose="00020600040101010101" pitchFamily="18" charset="-122"/>
              </a:rPr>
              <a:t>月</a:t>
            </a:r>
            <a:r>
              <a:rPr lang="en-US" altLang="zh-CN" sz="2800" b="1" dirty="0">
                <a:solidFill>
                  <a:schemeClr val="accent1"/>
                </a:solidFill>
                <a:latin typeface="+mn-ea"/>
                <a:cs typeface="阿里巴巴普惠体 M" panose="00020600040101010101" pitchFamily="18" charset="-122"/>
              </a:rPr>
              <a:t>30</a:t>
            </a:r>
            <a:r>
              <a:rPr lang="zh-CN" altLang="en-US" sz="2800" b="1" dirty="0">
                <a:solidFill>
                  <a:schemeClr val="accent1"/>
                </a:solidFill>
                <a:latin typeface="+mn-ea"/>
                <a:cs typeface="阿里巴巴普惠体 M" panose="00020600040101010101" pitchFamily="18" charset="-122"/>
              </a:rPr>
              <a:t>日</a:t>
            </a:r>
          </a:p>
        </p:txBody>
      </p:sp>
      <p:sp>
        <p:nvSpPr>
          <p:cNvPr id="18" name="椭圆 17"/>
          <p:cNvSpPr/>
          <p:nvPr/>
        </p:nvSpPr>
        <p:spPr>
          <a:xfrm>
            <a:off x="3657600" y="1713411"/>
            <a:ext cx="503942" cy="47382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950" b="1" dirty="0" smtClean="0">
                <a:latin typeface="微软雅黑" panose="020B0503020204020204" pitchFamily="34" charset="-122"/>
                <a:ea typeface="微软雅黑" panose="020B0503020204020204" pitchFamily="34" charset="-122"/>
              </a:rPr>
              <a:t>烈</a:t>
            </a:r>
            <a:endParaRPr lang="zh-CN" altLang="en-US" sz="1950" b="1" dirty="0">
              <a:latin typeface="微软雅黑" panose="020B0503020204020204" pitchFamily="34" charset="-122"/>
              <a:ea typeface="微软雅黑" panose="020B0503020204020204" pitchFamily="34" charset="-122"/>
            </a:endParaRPr>
          </a:p>
        </p:txBody>
      </p:sp>
      <p:sp>
        <p:nvSpPr>
          <p:cNvPr id="19" name="椭圆 18"/>
          <p:cNvSpPr/>
          <p:nvPr/>
        </p:nvSpPr>
        <p:spPr>
          <a:xfrm>
            <a:off x="3657600" y="2281302"/>
            <a:ext cx="503942" cy="47382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950" b="1" dirty="0" smtClean="0">
                <a:latin typeface="微软雅黑" panose="020B0503020204020204" pitchFamily="34" charset="-122"/>
                <a:ea typeface="微软雅黑" panose="020B0503020204020204" pitchFamily="34" charset="-122"/>
              </a:rPr>
              <a:t>士</a:t>
            </a:r>
            <a:endParaRPr lang="zh-CN" altLang="en-US" sz="1950" b="1" dirty="0">
              <a:latin typeface="微软雅黑" panose="020B0503020204020204" pitchFamily="34" charset="-122"/>
              <a:ea typeface="微软雅黑" panose="020B0503020204020204" pitchFamily="34" charset="-122"/>
            </a:endParaRPr>
          </a:p>
        </p:txBody>
      </p:sp>
      <p:sp>
        <p:nvSpPr>
          <p:cNvPr id="20" name="椭圆 19"/>
          <p:cNvSpPr/>
          <p:nvPr/>
        </p:nvSpPr>
        <p:spPr>
          <a:xfrm>
            <a:off x="3657600" y="2849193"/>
            <a:ext cx="503942" cy="47382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950" b="1" dirty="0" smtClean="0">
                <a:latin typeface="微软雅黑" panose="020B0503020204020204" pitchFamily="34" charset="-122"/>
                <a:ea typeface="微软雅黑" panose="020B0503020204020204" pitchFamily="34" charset="-122"/>
              </a:rPr>
              <a:t>纪</a:t>
            </a:r>
            <a:endParaRPr lang="zh-CN" altLang="en-US" sz="1950" b="1" dirty="0">
              <a:latin typeface="微软雅黑" panose="020B0503020204020204" pitchFamily="34" charset="-122"/>
              <a:ea typeface="微软雅黑" panose="020B0503020204020204" pitchFamily="34" charset="-122"/>
            </a:endParaRPr>
          </a:p>
        </p:txBody>
      </p:sp>
      <p:sp>
        <p:nvSpPr>
          <p:cNvPr id="21" name="椭圆 20"/>
          <p:cNvSpPr/>
          <p:nvPr/>
        </p:nvSpPr>
        <p:spPr>
          <a:xfrm>
            <a:off x="3657600" y="3417085"/>
            <a:ext cx="503942" cy="47382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950" b="1" dirty="0" smtClean="0">
                <a:latin typeface="微软雅黑" panose="020B0503020204020204" pitchFamily="34" charset="-122"/>
                <a:ea typeface="微软雅黑" panose="020B0503020204020204" pitchFamily="34" charset="-122"/>
              </a:rPr>
              <a:t>念</a:t>
            </a:r>
            <a:endParaRPr lang="zh-CN" altLang="en-US" sz="1950" b="1" dirty="0">
              <a:latin typeface="微软雅黑" panose="020B0503020204020204" pitchFamily="34" charset="-122"/>
              <a:ea typeface="微软雅黑" panose="020B0503020204020204" pitchFamily="34" charset="-122"/>
            </a:endParaRPr>
          </a:p>
        </p:txBody>
      </p:sp>
      <p:sp>
        <p:nvSpPr>
          <p:cNvPr id="22" name="文本框 21"/>
          <p:cNvSpPr txBox="1"/>
          <p:nvPr/>
        </p:nvSpPr>
        <p:spPr>
          <a:xfrm>
            <a:off x="4466342" y="2058492"/>
            <a:ext cx="4114800" cy="1815882"/>
          </a:xfrm>
          <a:prstGeom prst="rect">
            <a:avLst/>
          </a:prstGeom>
          <a:noFill/>
        </p:spPr>
        <p:txBody>
          <a:bodyPr vert="horz" wrap="square" rtlCol="0">
            <a:spAutoFit/>
          </a:bodyPr>
          <a:lstStyle/>
          <a:p>
            <a:pPr>
              <a:lnSpc>
                <a:spcPct val="20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sym typeface="Gill Sans" charset="0"/>
              </a:rPr>
              <a:t>烈士纪念日，是指纪念本国英雄的法定纪念日。许多国家有自己法定的烈士纪念日，每年这些国家都要在本国法定纪念日举行隆重的公祭仪式，纪念本国英雄。</a:t>
            </a:r>
          </a:p>
        </p:txBody>
      </p:sp>
      <p:pic>
        <p:nvPicPr>
          <p:cNvPr id="25" name="图片 2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3400" y="1296492"/>
            <a:ext cx="2980406" cy="2646858"/>
          </a:xfrm>
          <a:prstGeom prst="rect">
            <a:avLst/>
          </a:prstGeom>
        </p:spPr>
      </p:pic>
      <p:cxnSp>
        <p:nvCxnSpPr>
          <p:cNvPr id="3" name="直接连接符 2"/>
          <p:cNvCxnSpPr/>
          <p:nvPr/>
        </p:nvCxnSpPr>
        <p:spPr>
          <a:xfrm>
            <a:off x="6019800" y="1962150"/>
            <a:ext cx="23622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4993385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ppt_x"/>
                                          </p:val>
                                        </p:tav>
                                        <p:tav tm="100000">
                                          <p:val>
                                            <p:strVal val="#ppt_x"/>
                                          </p:val>
                                        </p:tav>
                                      </p:tavLst>
                                    </p:anim>
                                    <p:anim calcmode="lin" valueType="num">
                                      <p:cBhvr additive="base">
                                        <p:cTn id="8"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p:cTn id="13" dur="500" fill="hold"/>
                                        <p:tgtEl>
                                          <p:spTgt spid="18"/>
                                        </p:tgtEl>
                                        <p:attrNameLst>
                                          <p:attrName>ppt_w</p:attrName>
                                        </p:attrNameLst>
                                      </p:cBhvr>
                                      <p:tavLst>
                                        <p:tav tm="0">
                                          <p:val>
                                            <p:fltVal val="0"/>
                                          </p:val>
                                        </p:tav>
                                        <p:tav tm="100000">
                                          <p:val>
                                            <p:strVal val="#ppt_w"/>
                                          </p:val>
                                        </p:tav>
                                      </p:tavLst>
                                    </p:anim>
                                    <p:anim calcmode="lin" valueType="num">
                                      <p:cBhvr>
                                        <p:cTn id="14" dur="500" fill="hold"/>
                                        <p:tgtEl>
                                          <p:spTgt spid="18"/>
                                        </p:tgtEl>
                                        <p:attrNameLst>
                                          <p:attrName>ppt_h</p:attrName>
                                        </p:attrNameLst>
                                      </p:cBhvr>
                                      <p:tavLst>
                                        <p:tav tm="0">
                                          <p:val>
                                            <p:fltVal val="0"/>
                                          </p:val>
                                        </p:tav>
                                        <p:tav tm="100000">
                                          <p:val>
                                            <p:strVal val="#ppt_h"/>
                                          </p:val>
                                        </p:tav>
                                      </p:tavLst>
                                    </p:anim>
                                    <p:animEffect transition="in" filter="fade">
                                      <p:cBhvr>
                                        <p:cTn id="15" dur="500"/>
                                        <p:tgtEl>
                                          <p:spTgt spid="18"/>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19"/>
                                        </p:tgtEl>
                                        <p:attrNameLst>
                                          <p:attrName>style.visibility</p:attrName>
                                        </p:attrNameLst>
                                      </p:cBhvr>
                                      <p:to>
                                        <p:strVal val="visible"/>
                                      </p:to>
                                    </p:set>
                                    <p:anim calcmode="lin" valueType="num">
                                      <p:cBhvr>
                                        <p:cTn id="18" dur="500" fill="hold"/>
                                        <p:tgtEl>
                                          <p:spTgt spid="19"/>
                                        </p:tgtEl>
                                        <p:attrNameLst>
                                          <p:attrName>ppt_w</p:attrName>
                                        </p:attrNameLst>
                                      </p:cBhvr>
                                      <p:tavLst>
                                        <p:tav tm="0">
                                          <p:val>
                                            <p:fltVal val="0"/>
                                          </p:val>
                                        </p:tav>
                                        <p:tav tm="100000">
                                          <p:val>
                                            <p:strVal val="#ppt_w"/>
                                          </p:val>
                                        </p:tav>
                                      </p:tavLst>
                                    </p:anim>
                                    <p:anim calcmode="lin" valueType="num">
                                      <p:cBhvr>
                                        <p:cTn id="19" dur="500" fill="hold"/>
                                        <p:tgtEl>
                                          <p:spTgt spid="19"/>
                                        </p:tgtEl>
                                        <p:attrNameLst>
                                          <p:attrName>ppt_h</p:attrName>
                                        </p:attrNameLst>
                                      </p:cBhvr>
                                      <p:tavLst>
                                        <p:tav tm="0">
                                          <p:val>
                                            <p:fltVal val="0"/>
                                          </p:val>
                                        </p:tav>
                                        <p:tav tm="100000">
                                          <p:val>
                                            <p:strVal val="#ppt_h"/>
                                          </p:val>
                                        </p:tav>
                                      </p:tavLst>
                                    </p:anim>
                                    <p:animEffect transition="in" filter="fade">
                                      <p:cBhvr>
                                        <p:cTn id="20" dur="500"/>
                                        <p:tgtEl>
                                          <p:spTgt spid="19"/>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p:cTn id="23" dur="500" fill="hold"/>
                                        <p:tgtEl>
                                          <p:spTgt spid="20"/>
                                        </p:tgtEl>
                                        <p:attrNameLst>
                                          <p:attrName>ppt_w</p:attrName>
                                        </p:attrNameLst>
                                      </p:cBhvr>
                                      <p:tavLst>
                                        <p:tav tm="0">
                                          <p:val>
                                            <p:fltVal val="0"/>
                                          </p:val>
                                        </p:tav>
                                        <p:tav tm="100000">
                                          <p:val>
                                            <p:strVal val="#ppt_w"/>
                                          </p:val>
                                        </p:tav>
                                      </p:tavLst>
                                    </p:anim>
                                    <p:anim calcmode="lin" valueType="num">
                                      <p:cBhvr>
                                        <p:cTn id="24" dur="500" fill="hold"/>
                                        <p:tgtEl>
                                          <p:spTgt spid="20"/>
                                        </p:tgtEl>
                                        <p:attrNameLst>
                                          <p:attrName>ppt_h</p:attrName>
                                        </p:attrNameLst>
                                      </p:cBhvr>
                                      <p:tavLst>
                                        <p:tav tm="0">
                                          <p:val>
                                            <p:fltVal val="0"/>
                                          </p:val>
                                        </p:tav>
                                        <p:tav tm="100000">
                                          <p:val>
                                            <p:strVal val="#ppt_h"/>
                                          </p:val>
                                        </p:tav>
                                      </p:tavLst>
                                    </p:anim>
                                    <p:animEffect transition="in" filter="fade">
                                      <p:cBhvr>
                                        <p:cTn id="25" dur="500"/>
                                        <p:tgtEl>
                                          <p:spTgt spid="20"/>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21"/>
                                        </p:tgtEl>
                                        <p:attrNameLst>
                                          <p:attrName>style.visibility</p:attrName>
                                        </p:attrNameLst>
                                      </p:cBhvr>
                                      <p:to>
                                        <p:strVal val="visible"/>
                                      </p:to>
                                    </p:set>
                                    <p:anim calcmode="lin" valueType="num">
                                      <p:cBhvr>
                                        <p:cTn id="28" dur="500" fill="hold"/>
                                        <p:tgtEl>
                                          <p:spTgt spid="21"/>
                                        </p:tgtEl>
                                        <p:attrNameLst>
                                          <p:attrName>ppt_w</p:attrName>
                                        </p:attrNameLst>
                                      </p:cBhvr>
                                      <p:tavLst>
                                        <p:tav tm="0">
                                          <p:val>
                                            <p:fltVal val="0"/>
                                          </p:val>
                                        </p:tav>
                                        <p:tav tm="100000">
                                          <p:val>
                                            <p:strVal val="#ppt_w"/>
                                          </p:val>
                                        </p:tav>
                                      </p:tavLst>
                                    </p:anim>
                                    <p:anim calcmode="lin" valueType="num">
                                      <p:cBhvr>
                                        <p:cTn id="29" dur="500" fill="hold"/>
                                        <p:tgtEl>
                                          <p:spTgt spid="21"/>
                                        </p:tgtEl>
                                        <p:attrNameLst>
                                          <p:attrName>ppt_h</p:attrName>
                                        </p:attrNameLst>
                                      </p:cBhvr>
                                      <p:tavLst>
                                        <p:tav tm="0">
                                          <p:val>
                                            <p:fltVal val="0"/>
                                          </p:val>
                                        </p:tav>
                                        <p:tav tm="100000">
                                          <p:val>
                                            <p:strVal val="#ppt_h"/>
                                          </p:val>
                                        </p:tav>
                                      </p:tavLst>
                                    </p:anim>
                                    <p:animEffect transition="in" filter="fade">
                                      <p:cBhvr>
                                        <p:cTn id="30" dur="500"/>
                                        <p:tgtEl>
                                          <p:spTgt spid="21"/>
                                        </p:tgtEl>
                                      </p:cBhvr>
                                    </p:animEffect>
                                  </p:childTnLst>
                                </p:cTn>
                              </p:par>
                            </p:childTnLst>
                          </p:cTn>
                        </p:par>
                      </p:childTnLst>
                    </p:cTn>
                  </p:par>
                  <p:par>
                    <p:cTn id="31" fill="hold">
                      <p:stCondLst>
                        <p:cond delay="indefinite"/>
                      </p:stCondLst>
                      <p:childTnLst>
                        <p:par>
                          <p:cTn id="32" fill="hold">
                            <p:stCondLst>
                              <p:cond delay="0"/>
                            </p:stCondLst>
                            <p:childTnLst>
                              <p:par>
                                <p:cTn id="33" presetID="2" presetClass="entr" presetSubtype="2" fill="hold" grpId="0" nodeType="click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500" fill="hold"/>
                                        <p:tgtEl>
                                          <p:spTgt spid="15"/>
                                        </p:tgtEl>
                                        <p:attrNameLst>
                                          <p:attrName>ppt_x</p:attrName>
                                        </p:attrNameLst>
                                      </p:cBhvr>
                                      <p:tavLst>
                                        <p:tav tm="0">
                                          <p:val>
                                            <p:strVal val="1+#ppt_w/2"/>
                                          </p:val>
                                        </p:tav>
                                        <p:tav tm="100000">
                                          <p:val>
                                            <p:strVal val="#ppt_x"/>
                                          </p:val>
                                        </p:tav>
                                      </p:tavLst>
                                    </p:anim>
                                    <p:anim calcmode="lin" valueType="num">
                                      <p:cBhvr additive="base">
                                        <p:cTn id="36" dur="500" fill="hold"/>
                                        <p:tgtEl>
                                          <p:spTgt spid="15"/>
                                        </p:tgtEl>
                                        <p:attrNameLst>
                                          <p:attrName>ppt_y</p:attrName>
                                        </p:attrNameLst>
                                      </p:cBhvr>
                                      <p:tavLst>
                                        <p:tav tm="0">
                                          <p:val>
                                            <p:strVal val="#ppt_y"/>
                                          </p:val>
                                        </p:tav>
                                        <p:tav tm="100000">
                                          <p:val>
                                            <p:strVal val="#ppt_y"/>
                                          </p:val>
                                        </p:tav>
                                      </p:tavLst>
                                    </p:anim>
                                  </p:childTnLst>
                                </p:cTn>
                              </p:par>
                              <p:par>
                                <p:cTn id="37" presetID="2" presetClass="entr" presetSubtype="2" fill="hold" nodeType="withEffect">
                                  <p:stCondLst>
                                    <p:cond delay="0"/>
                                  </p:stCondLst>
                                  <p:childTnLst>
                                    <p:set>
                                      <p:cBhvr>
                                        <p:cTn id="38" dur="1" fill="hold">
                                          <p:stCondLst>
                                            <p:cond delay="0"/>
                                          </p:stCondLst>
                                        </p:cTn>
                                        <p:tgtEl>
                                          <p:spTgt spid="3"/>
                                        </p:tgtEl>
                                        <p:attrNameLst>
                                          <p:attrName>style.visibility</p:attrName>
                                        </p:attrNameLst>
                                      </p:cBhvr>
                                      <p:to>
                                        <p:strVal val="visible"/>
                                      </p:to>
                                    </p:set>
                                    <p:anim calcmode="lin" valueType="num">
                                      <p:cBhvr additive="base">
                                        <p:cTn id="39" dur="500" fill="hold"/>
                                        <p:tgtEl>
                                          <p:spTgt spid="3"/>
                                        </p:tgtEl>
                                        <p:attrNameLst>
                                          <p:attrName>ppt_x</p:attrName>
                                        </p:attrNameLst>
                                      </p:cBhvr>
                                      <p:tavLst>
                                        <p:tav tm="0">
                                          <p:val>
                                            <p:strVal val="1+#ppt_w/2"/>
                                          </p:val>
                                        </p:tav>
                                        <p:tav tm="100000">
                                          <p:val>
                                            <p:strVal val="#ppt_x"/>
                                          </p:val>
                                        </p:tav>
                                      </p:tavLst>
                                    </p:anim>
                                    <p:anim calcmode="lin" valueType="num">
                                      <p:cBhvr additive="base">
                                        <p:cTn id="40"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2" presetClass="entr" presetSubtype="1" fill="hold" grpId="0" nodeType="clickEffect">
                                  <p:stCondLst>
                                    <p:cond delay="0"/>
                                  </p:stCondLst>
                                  <p:childTnLst>
                                    <p:set>
                                      <p:cBhvr>
                                        <p:cTn id="44" dur="1" fill="hold">
                                          <p:stCondLst>
                                            <p:cond delay="0"/>
                                          </p:stCondLst>
                                        </p:cTn>
                                        <p:tgtEl>
                                          <p:spTgt spid="22"/>
                                        </p:tgtEl>
                                        <p:attrNameLst>
                                          <p:attrName>style.visibility</p:attrName>
                                        </p:attrNameLst>
                                      </p:cBhvr>
                                      <p:to>
                                        <p:strVal val="visible"/>
                                      </p:to>
                                    </p:set>
                                    <p:animEffect transition="in" filter="wipe(up)">
                                      <p:cBhvr>
                                        <p:cTn id="4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8" grpId="0" animBg="1"/>
      <p:bldP spid="19" grpId="0" animBg="1"/>
      <p:bldP spid="20" grpId="0" animBg="1"/>
      <p:bldP spid="21" grpId="0" animBg="1"/>
      <p:bldP spid="2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990212" y="2266950"/>
            <a:ext cx="3886200" cy="1557349"/>
          </a:xfrm>
          <a:prstGeom prst="rect">
            <a:avLst/>
          </a:prstGeom>
        </p:spPr>
        <p:txBody>
          <a:bodyPr wrap="square">
            <a:spAutoFit/>
          </a:bodyPr>
          <a:lstStyle/>
          <a:p>
            <a:pPr>
              <a:lnSpc>
                <a:spcPct val="170000"/>
              </a:lnSpc>
            </a:pPr>
            <a:r>
              <a:rPr lang="zh-CN" altLang="en-US" sz="1400" dirty="0">
                <a:solidFill>
                  <a:schemeClr val="tx1">
                    <a:lumMod val="85000"/>
                    <a:lumOff val="15000"/>
                  </a:schemeClr>
                </a:solidFill>
                <a:cs typeface="+mn-ea"/>
                <a:sym typeface="+mn-lt"/>
              </a:rPr>
              <a:t>设立烈士纪念日，是为了让我们永远牢记无数先烈的牺牲奉献。在国庆节的前一天开展烈士纪念活动，可以充分体现“国庆勿忘祭先烈”的情怀，突出国家褒扬烈士的主题。</a:t>
            </a:r>
          </a:p>
        </p:txBody>
      </p:sp>
      <p:pic>
        <p:nvPicPr>
          <p:cNvPr id="18" name="图片 1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95412" y="1200150"/>
            <a:ext cx="4115188" cy="3429000"/>
          </a:xfrm>
          <a:prstGeom prst="rect">
            <a:avLst/>
          </a:prstGeom>
        </p:spPr>
      </p:pic>
      <p:grpSp>
        <p:nvGrpSpPr>
          <p:cNvPr id="19" name="组合 18"/>
          <p:cNvGrpSpPr/>
          <p:nvPr/>
        </p:nvGrpSpPr>
        <p:grpSpPr>
          <a:xfrm>
            <a:off x="1025993" y="1581150"/>
            <a:ext cx="3639765" cy="612842"/>
            <a:chOff x="4056435" y="1581150"/>
            <a:chExt cx="3639765" cy="612842"/>
          </a:xfrm>
          <a:solidFill>
            <a:schemeClr val="accent1"/>
          </a:solidFill>
        </p:grpSpPr>
        <p:sp>
          <p:nvSpPr>
            <p:cNvPr id="20" name="椭圆 19"/>
            <p:cNvSpPr/>
            <p:nvPr/>
          </p:nvSpPr>
          <p:spPr>
            <a:xfrm>
              <a:off x="4056435" y="1581150"/>
              <a:ext cx="612842" cy="61284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p>
          </p:txBody>
        </p:sp>
        <p:sp>
          <p:nvSpPr>
            <p:cNvPr id="21" name="椭圆 20"/>
            <p:cNvSpPr/>
            <p:nvPr/>
          </p:nvSpPr>
          <p:spPr>
            <a:xfrm>
              <a:off x="4813166" y="1581150"/>
              <a:ext cx="612842" cy="61284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p>
          </p:txBody>
        </p:sp>
        <p:sp>
          <p:nvSpPr>
            <p:cNvPr id="22" name="椭圆 21"/>
            <p:cNvSpPr/>
            <p:nvPr/>
          </p:nvSpPr>
          <p:spPr>
            <a:xfrm>
              <a:off x="5569897" y="1581150"/>
              <a:ext cx="612842" cy="61284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p>
          </p:txBody>
        </p:sp>
        <p:sp>
          <p:nvSpPr>
            <p:cNvPr id="23" name="椭圆 22"/>
            <p:cNvSpPr/>
            <p:nvPr/>
          </p:nvSpPr>
          <p:spPr>
            <a:xfrm>
              <a:off x="6326628" y="1581150"/>
              <a:ext cx="612842" cy="61284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p>
          </p:txBody>
        </p:sp>
        <p:sp>
          <p:nvSpPr>
            <p:cNvPr id="24" name="椭圆 23"/>
            <p:cNvSpPr/>
            <p:nvPr/>
          </p:nvSpPr>
          <p:spPr>
            <a:xfrm>
              <a:off x="7083358" y="1581150"/>
              <a:ext cx="612842" cy="61284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p>
          </p:txBody>
        </p:sp>
        <p:sp>
          <p:nvSpPr>
            <p:cNvPr id="25" name="文本框 24"/>
            <p:cNvSpPr txBox="1"/>
            <p:nvPr/>
          </p:nvSpPr>
          <p:spPr>
            <a:xfrm>
              <a:off x="4124989" y="1657349"/>
              <a:ext cx="495189" cy="461665"/>
            </a:xfrm>
            <a:prstGeom prst="rect">
              <a:avLst/>
            </a:prstGeom>
            <a:noFill/>
          </p:spPr>
          <p:txBody>
            <a:bodyPr wrap="square" rtlCol="0">
              <a:spAutoFit/>
            </a:bodyPr>
            <a:lstStyle/>
            <a:p>
              <a:r>
                <a:rPr lang="zh-CN" altLang="en-US" sz="2400" b="1" dirty="0" smtClean="0">
                  <a:solidFill>
                    <a:schemeClr val="bg1"/>
                  </a:solidFill>
                  <a:cs typeface="+mn-ea"/>
                  <a:sym typeface="+mn-lt"/>
                </a:rPr>
                <a:t>纪</a:t>
              </a:r>
              <a:endParaRPr lang="zh-CN" altLang="en-US" sz="2400" b="1" dirty="0">
                <a:solidFill>
                  <a:schemeClr val="bg1"/>
                </a:solidFill>
                <a:cs typeface="+mn-ea"/>
                <a:sym typeface="+mn-lt"/>
              </a:endParaRPr>
            </a:p>
          </p:txBody>
        </p:sp>
        <p:sp>
          <p:nvSpPr>
            <p:cNvPr id="26" name="文本框 25"/>
            <p:cNvSpPr txBox="1"/>
            <p:nvPr/>
          </p:nvSpPr>
          <p:spPr>
            <a:xfrm>
              <a:off x="4881720" y="1657349"/>
              <a:ext cx="495189" cy="461665"/>
            </a:xfrm>
            <a:prstGeom prst="rect">
              <a:avLst/>
            </a:prstGeom>
            <a:noFill/>
          </p:spPr>
          <p:txBody>
            <a:bodyPr wrap="square" rtlCol="0">
              <a:spAutoFit/>
            </a:bodyPr>
            <a:lstStyle/>
            <a:p>
              <a:r>
                <a:rPr lang="zh-CN" altLang="en-US" sz="2400" b="1" dirty="0" smtClean="0">
                  <a:solidFill>
                    <a:schemeClr val="bg1"/>
                  </a:solidFill>
                  <a:cs typeface="+mn-ea"/>
                  <a:sym typeface="+mn-lt"/>
                </a:rPr>
                <a:t>念</a:t>
              </a:r>
              <a:endParaRPr lang="zh-CN" altLang="en-US" sz="2400" b="1" dirty="0">
                <a:solidFill>
                  <a:schemeClr val="bg1"/>
                </a:solidFill>
                <a:cs typeface="+mn-ea"/>
                <a:sym typeface="+mn-lt"/>
              </a:endParaRPr>
            </a:p>
          </p:txBody>
        </p:sp>
        <p:sp>
          <p:nvSpPr>
            <p:cNvPr id="27" name="文本框 26"/>
            <p:cNvSpPr txBox="1"/>
            <p:nvPr/>
          </p:nvSpPr>
          <p:spPr>
            <a:xfrm>
              <a:off x="5638451" y="1657349"/>
              <a:ext cx="495189" cy="461665"/>
            </a:xfrm>
            <a:prstGeom prst="rect">
              <a:avLst/>
            </a:prstGeom>
            <a:noFill/>
          </p:spPr>
          <p:txBody>
            <a:bodyPr wrap="square" rtlCol="0">
              <a:spAutoFit/>
            </a:bodyPr>
            <a:lstStyle/>
            <a:p>
              <a:r>
                <a:rPr lang="zh-CN" altLang="en-US" sz="2400" b="1" dirty="0" smtClean="0">
                  <a:solidFill>
                    <a:schemeClr val="bg1"/>
                  </a:solidFill>
                  <a:cs typeface="+mn-ea"/>
                  <a:sym typeface="+mn-lt"/>
                </a:rPr>
                <a:t>日</a:t>
              </a:r>
              <a:endParaRPr lang="zh-CN" altLang="en-US" sz="2400" b="1" dirty="0">
                <a:solidFill>
                  <a:schemeClr val="bg1"/>
                </a:solidFill>
                <a:cs typeface="+mn-ea"/>
                <a:sym typeface="+mn-lt"/>
              </a:endParaRPr>
            </a:p>
          </p:txBody>
        </p:sp>
        <p:sp>
          <p:nvSpPr>
            <p:cNvPr id="28" name="文本框 27"/>
            <p:cNvSpPr txBox="1"/>
            <p:nvPr/>
          </p:nvSpPr>
          <p:spPr>
            <a:xfrm>
              <a:off x="6395182" y="1657349"/>
              <a:ext cx="495189" cy="461665"/>
            </a:xfrm>
            <a:prstGeom prst="rect">
              <a:avLst/>
            </a:prstGeom>
            <a:noFill/>
          </p:spPr>
          <p:txBody>
            <a:bodyPr wrap="square" rtlCol="0">
              <a:spAutoFit/>
            </a:bodyPr>
            <a:lstStyle/>
            <a:p>
              <a:r>
                <a:rPr lang="zh-CN" altLang="en-US" sz="2400" b="1" dirty="0" smtClean="0">
                  <a:solidFill>
                    <a:schemeClr val="bg1"/>
                  </a:solidFill>
                  <a:cs typeface="+mn-ea"/>
                  <a:sym typeface="+mn-lt"/>
                </a:rPr>
                <a:t>意</a:t>
              </a:r>
              <a:endParaRPr lang="zh-CN" altLang="en-US" sz="2400" b="1" dirty="0">
                <a:solidFill>
                  <a:schemeClr val="bg1"/>
                </a:solidFill>
                <a:cs typeface="+mn-ea"/>
                <a:sym typeface="+mn-lt"/>
              </a:endParaRPr>
            </a:p>
          </p:txBody>
        </p:sp>
        <p:sp>
          <p:nvSpPr>
            <p:cNvPr id="29" name="文本框 28"/>
            <p:cNvSpPr txBox="1"/>
            <p:nvPr/>
          </p:nvSpPr>
          <p:spPr>
            <a:xfrm>
              <a:off x="7151912" y="1657349"/>
              <a:ext cx="495189" cy="461665"/>
            </a:xfrm>
            <a:prstGeom prst="rect">
              <a:avLst/>
            </a:prstGeom>
            <a:noFill/>
          </p:spPr>
          <p:txBody>
            <a:bodyPr wrap="square" rtlCol="0">
              <a:spAutoFit/>
            </a:bodyPr>
            <a:lstStyle/>
            <a:p>
              <a:r>
                <a:rPr lang="zh-CN" altLang="en-US" sz="2400" b="1" dirty="0" smtClean="0">
                  <a:solidFill>
                    <a:schemeClr val="bg1"/>
                  </a:solidFill>
                  <a:cs typeface="+mn-ea"/>
                  <a:sym typeface="+mn-lt"/>
                </a:rPr>
                <a:t>义</a:t>
              </a:r>
              <a:endParaRPr lang="zh-CN" altLang="en-US" sz="2400" b="1" dirty="0">
                <a:solidFill>
                  <a:schemeClr val="bg1"/>
                </a:solidFill>
                <a:cs typeface="+mn-ea"/>
                <a:sym typeface="+mn-lt"/>
              </a:endParaRPr>
            </a:p>
          </p:txBody>
        </p:sp>
      </p:grpSp>
    </p:spTree>
    <p:extLst>
      <p:ext uri="{BB962C8B-B14F-4D97-AF65-F5344CB8AC3E}">
        <p14:creationId xmlns:p14="http://schemas.microsoft.com/office/powerpoint/2010/main" val="248454429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1" fill="hold" grpId="0" nodeType="clickEffect">
                                  <p:stCondLst>
                                    <p:cond delay="0"/>
                                  </p:stCondLst>
                                  <p:childTnLst>
                                    <p:set>
                                      <p:cBhvr>
                                        <p:cTn id="13" dur="1" fill="hold">
                                          <p:stCondLst>
                                            <p:cond delay="0"/>
                                          </p:stCondLst>
                                        </p:cTn>
                                        <p:tgtEl>
                                          <p:spTgt spid="15">
                                            <p:txEl>
                                              <p:pRg st="0" end="0"/>
                                            </p:txEl>
                                          </p:spTgt>
                                        </p:tgtEl>
                                        <p:attrNameLst>
                                          <p:attrName>style.visibility</p:attrName>
                                        </p:attrNameLst>
                                      </p:cBhvr>
                                      <p:to>
                                        <p:strVal val="visible"/>
                                      </p:to>
                                    </p:set>
                                    <p:animEffect transition="in" filter="wipe(up)">
                                      <p:cBhvr>
                                        <p:cTn id="14" dur="500"/>
                                        <p:tgtEl>
                                          <p:spTgt spid="15">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500" fill="hold"/>
                                        <p:tgtEl>
                                          <p:spTgt spid="18"/>
                                        </p:tgtEl>
                                        <p:attrNameLst>
                                          <p:attrName>ppt_x</p:attrName>
                                        </p:attrNameLst>
                                      </p:cBhvr>
                                      <p:tavLst>
                                        <p:tav tm="0">
                                          <p:val>
                                            <p:strVal val="#ppt_x"/>
                                          </p:val>
                                        </p:tav>
                                        <p:tav tm="100000">
                                          <p:val>
                                            <p:strVal val="#ppt_x"/>
                                          </p:val>
                                        </p:tav>
                                      </p:tavLst>
                                    </p:anim>
                                    <p:anim calcmode="lin" valueType="num">
                                      <p:cBhvr additive="base">
                                        <p:cTn id="20"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838200" y="819150"/>
            <a:ext cx="7335748" cy="1202391"/>
            <a:chOff x="930190" y="1078787"/>
            <a:chExt cx="7185307" cy="1177732"/>
          </a:xfrm>
        </p:grpSpPr>
        <p:grpSp>
          <p:nvGrpSpPr>
            <p:cNvPr id="29" name="组合 28"/>
            <p:cNvGrpSpPr/>
            <p:nvPr/>
          </p:nvGrpSpPr>
          <p:grpSpPr>
            <a:xfrm>
              <a:off x="930190" y="1078787"/>
              <a:ext cx="7185307" cy="1177732"/>
              <a:chOff x="936064" y="1427623"/>
              <a:chExt cx="7185307" cy="1177732"/>
            </a:xfrm>
          </p:grpSpPr>
          <p:cxnSp>
            <p:nvCxnSpPr>
              <p:cNvPr id="31" name="直接连接符 30"/>
              <p:cNvCxnSpPr/>
              <p:nvPr/>
            </p:nvCxnSpPr>
            <p:spPr>
              <a:xfrm>
                <a:off x="1091927" y="2078926"/>
                <a:ext cx="687878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32" name="椭圆 31"/>
              <p:cNvSpPr/>
              <p:nvPr/>
            </p:nvSpPr>
            <p:spPr>
              <a:xfrm>
                <a:off x="936064" y="2000993"/>
                <a:ext cx="155862" cy="155862"/>
              </a:xfrm>
              <a:prstGeom prst="ellipse">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solidFill>
                    <a:schemeClr val="bg1"/>
                  </a:solidFill>
                  <a:latin typeface="微软雅黑" panose="020B0503020204020204" pitchFamily="34" charset="-122"/>
                  <a:ea typeface="微软雅黑" panose="020B0503020204020204" pitchFamily="34" charset="-122"/>
                </a:endParaRPr>
              </a:p>
            </p:txBody>
          </p:sp>
          <p:sp>
            <p:nvSpPr>
              <p:cNvPr id="33" name="椭圆 32"/>
              <p:cNvSpPr/>
              <p:nvPr/>
            </p:nvSpPr>
            <p:spPr>
              <a:xfrm>
                <a:off x="7965509" y="2000993"/>
                <a:ext cx="155862" cy="155862"/>
              </a:xfrm>
              <a:prstGeom prst="ellipse">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solidFill>
                    <a:schemeClr val="bg1"/>
                  </a:solidFill>
                  <a:latin typeface="微软雅黑" panose="020B0503020204020204" pitchFamily="34" charset="-122"/>
                  <a:ea typeface="微软雅黑" panose="020B0503020204020204" pitchFamily="34" charset="-122"/>
                </a:endParaRPr>
              </a:p>
            </p:txBody>
          </p:sp>
          <p:sp>
            <p:nvSpPr>
              <p:cNvPr id="34" name="椭圆 33"/>
              <p:cNvSpPr/>
              <p:nvPr/>
            </p:nvSpPr>
            <p:spPr>
              <a:xfrm>
                <a:off x="2234926" y="1962908"/>
                <a:ext cx="232031" cy="232031"/>
              </a:xfrm>
              <a:prstGeom prst="ellipse">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solidFill>
                    <a:schemeClr val="bg1"/>
                  </a:solidFill>
                  <a:latin typeface="微软雅黑" panose="020B0503020204020204" pitchFamily="34" charset="-122"/>
                  <a:ea typeface="微软雅黑" panose="020B0503020204020204" pitchFamily="34" charset="-122"/>
                </a:endParaRPr>
              </a:p>
            </p:txBody>
          </p:sp>
          <p:sp>
            <p:nvSpPr>
              <p:cNvPr id="35" name="椭圆 34"/>
              <p:cNvSpPr/>
              <p:nvPr/>
            </p:nvSpPr>
            <p:spPr>
              <a:xfrm>
                <a:off x="6711693" y="1962908"/>
                <a:ext cx="232031" cy="232031"/>
              </a:xfrm>
              <a:prstGeom prst="ellipse">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solidFill>
                    <a:schemeClr val="bg1"/>
                  </a:solidFill>
                  <a:latin typeface="微软雅黑" panose="020B0503020204020204" pitchFamily="34" charset="-122"/>
                  <a:ea typeface="微软雅黑" panose="020B0503020204020204" pitchFamily="34" charset="-122"/>
                </a:endParaRPr>
              </a:p>
            </p:txBody>
          </p:sp>
          <p:sp>
            <p:nvSpPr>
              <p:cNvPr id="37" name="椭圆 36"/>
              <p:cNvSpPr/>
              <p:nvPr/>
            </p:nvSpPr>
            <p:spPr>
              <a:xfrm>
                <a:off x="3877980" y="1427623"/>
                <a:ext cx="1177732" cy="1177732"/>
              </a:xfrm>
              <a:prstGeom prst="ellipse">
                <a:avLst/>
              </a:prstGeom>
              <a:solidFill>
                <a:srgbClr val="FFFCF3"/>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solidFill>
                    <a:schemeClr val="bg1"/>
                  </a:solidFill>
                  <a:latin typeface="微软雅黑" panose="020B0503020204020204" pitchFamily="34" charset="-122"/>
                  <a:ea typeface="微软雅黑" panose="020B0503020204020204" pitchFamily="34" charset="-122"/>
                </a:endParaRPr>
              </a:p>
            </p:txBody>
          </p:sp>
        </p:grpSp>
        <p:pic>
          <p:nvPicPr>
            <p:cNvPr id="2" name="图片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40421" y="1412505"/>
              <a:ext cx="1041102" cy="612028"/>
            </a:xfrm>
            <a:prstGeom prst="rect">
              <a:avLst/>
            </a:prstGeom>
          </p:spPr>
        </p:pic>
      </p:grpSp>
      <p:sp>
        <p:nvSpPr>
          <p:cNvPr id="39" name="矩形 38">
            <a:extLst>
              <a:ext uri="{FF2B5EF4-FFF2-40B4-BE49-F238E27FC236}">
                <a16:creationId xmlns:a16="http://schemas.microsoft.com/office/drawing/2014/main" xmlns="" id="{AB8A40F3-5663-450B-B418-6F65D978C9FB}"/>
              </a:ext>
            </a:extLst>
          </p:cNvPr>
          <p:cNvSpPr/>
          <p:nvPr/>
        </p:nvSpPr>
        <p:spPr>
          <a:xfrm>
            <a:off x="838200" y="2093647"/>
            <a:ext cx="7391400" cy="646331"/>
          </a:xfrm>
          <a:prstGeom prst="rect">
            <a:avLst/>
          </a:prstGeom>
          <a:noFill/>
          <a:ln>
            <a:solidFill>
              <a:schemeClr val="accent1"/>
            </a:solidFill>
          </a:ln>
        </p:spPr>
        <p:txBody>
          <a:bodyPr wrap="square" rtlCol="0">
            <a:spAutoFit/>
          </a:bodyPr>
          <a:lstStyle/>
          <a:p>
            <a:pPr marL="171450" indent="-171450">
              <a:lnSpc>
                <a:spcPct val="150000"/>
              </a:lnSpc>
              <a:buFont typeface="Wingdings" panose="05000000000000000000" pitchFamily="2" charset="2"/>
              <a:buChar char="l"/>
            </a:pPr>
            <a:r>
              <a:rPr lang="en-US" altLang="zh-CN" sz="1200" dirty="0">
                <a:solidFill>
                  <a:schemeClr val="tx1">
                    <a:lumMod val="85000"/>
                    <a:lumOff val="15000"/>
                  </a:schemeClr>
                </a:solidFill>
                <a:latin typeface="+mn-ea"/>
                <a:cs typeface="阿里巴巴普惠体 M" panose="00020600040101010101" pitchFamily="18" charset="-122"/>
                <a:sym typeface="+mn-lt"/>
              </a:rPr>
              <a:t>2004</a:t>
            </a:r>
            <a:r>
              <a:rPr lang="zh-CN" altLang="en-US" sz="1200" dirty="0">
                <a:solidFill>
                  <a:schemeClr val="tx1">
                    <a:lumMod val="85000"/>
                    <a:lumOff val="15000"/>
                  </a:schemeClr>
                </a:solidFill>
                <a:latin typeface="+mn-ea"/>
                <a:cs typeface="阿里巴巴普惠体 M" panose="00020600040101010101" pitchFamily="18" charset="-122"/>
                <a:sym typeface="+mn-lt"/>
              </a:rPr>
              <a:t>年，全国政协委员王伴青建议设立“革命烈士节”，将每年清明定为“革命烈士节”，全国各地开展隆重纪念活动。</a:t>
            </a:r>
          </a:p>
        </p:txBody>
      </p:sp>
      <p:sp>
        <p:nvSpPr>
          <p:cNvPr id="40" name="矩形 39">
            <a:extLst>
              <a:ext uri="{FF2B5EF4-FFF2-40B4-BE49-F238E27FC236}">
                <a16:creationId xmlns:a16="http://schemas.microsoft.com/office/drawing/2014/main" xmlns="" id="{AB8A40F3-5663-450B-B418-6F65D978C9FB}"/>
              </a:ext>
            </a:extLst>
          </p:cNvPr>
          <p:cNvSpPr/>
          <p:nvPr/>
        </p:nvSpPr>
        <p:spPr>
          <a:xfrm>
            <a:off x="838200" y="2893747"/>
            <a:ext cx="7391400" cy="646331"/>
          </a:xfrm>
          <a:prstGeom prst="rect">
            <a:avLst/>
          </a:prstGeom>
          <a:noFill/>
          <a:ln>
            <a:solidFill>
              <a:schemeClr val="accent1"/>
            </a:solidFill>
          </a:ln>
        </p:spPr>
        <p:txBody>
          <a:bodyPr wrap="square" rtlCol="0">
            <a:spAutoFit/>
          </a:bodyPr>
          <a:lstStyle/>
          <a:p>
            <a:pPr marL="171450" indent="-171450">
              <a:lnSpc>
                <a:spcPct val="150000"/>
              </a:lnSpc>
              <a:buFont typeface="Wingdings" panose="05000000000000000000" pitchFamily="2" charset="2"/>
              <a:buChar char="l"/>
            </a:pPr>
            <a:r>
              <a:rPr lang="en-US" altLang="zh-CN" sz="1200" dirty="0">
                <a:solidFill>
                  <a:schemeClr val="tx1">
                    <a:lumMod val="85000"/>
                    <a:lumOff val="15000"/>
                  </a:schemeClr>
                </a:solidFill>
                <a:latin typeface="+mn-ea"/>
                <a:cs typeface="阿里巴巴普惠体 M" panose="00020600040101010101" pitchFamily="18" charset="-122"/>
                <a:sym typeface="+mn-lt"/>
              </a:rPr>
              <a:t>2005</a:t>
            </a:r>
            <a:r>
              <a:rPr lang="zh-CN" altLang="en-US" sz="1200" dirty="0">
                <a:solidFill>
                  <a:schemeClr val="tx1">
                    <a:lumMod val="85000"/>
                    <a:lumOff val="15000"/>
                  </a:schemeClr>
                </a:solidFill>
                <a:latin typeface="+mn-ea"/>
                <a:cs typeface="阿里巴巴普惠体 M" panose="00020600040101010101" pitchFamily="18" charset="-122"/>
                <a:sym typeface="+mn-lt"/>
              </a:rPr>
              <a:t>年，全国政协委员赵龙建议将</a:t>
            </a:r>
            <a:r>
              <a:rPr lang="en-US" altLang="zh-CN" sz="1200" dirty="0">
                <a:solidFill>
                  <a:schemeClr val="tx1">
                    <a:lumMod val="85000"/>
                    <a:lumOff val="15000"/>
                  </a:schemeClr>
                </a:solidFill>
                <a:latin typeface="+mn-ea"/>
                <a:cs typeface="阿里巴巴普惠体 M" panose="00020600040101010101" pitchFamily="18" charset="-122"/>
                <a:sym typeface="+mn-lt"/>
              </a:rPr>
              <a:t>12</a:t>
            </a:r>
            <a:r>
              <a:rPr lang="zh-CN" altLang="en-US" sz="1200" dirty="0">
                <a:solidFill>
                  <a:schemeClr val="tx1">
                    <a:lumMod val="85000"/>
                    <a:lumOff val="15000"/>
                  </a:schemeClr>
                </a:solidFill>
                <a:latin typeface="+mn-ea"/>
                <a:cs typeface="阿里巴巴普惠体 M" panose="00020600040101010101" pitchFamily="18" charset="-122"/>
                <a:sym typeface="+mn-lt"/>
              </a:rPr>
              <a:t>月</a:t>
            </a:r>
            <a:r>
              <a:rPr lang="en-US" altLang="zh-CN" sz="1200" dirty="0">
                <a:solidFill>
                  <a:schemeClr val="tx1">
                    <a:lumMod val="85000"/>
                    <a:lumOff val="15000"/>
                  </a:schemeClr>
                </a:solidFill>
                <a:latin typeface="+mn-ea"/>
                <a:cs typeface="阿里巴巴普惠体 M" panose="00020600040101010101" pitchFamily="18" charset="-122"/>
                <a:sym typeface="+mn-lt"/>
              </a:rPr>
              <a:t>13</a:t>
            </a:r>
            <a:r>
              <a:rPr lang="zh-CN" altLang="en-US" sz="1200" dirty="0">
                <a:solidFill>
                  <a:schemeClr val="tx1">
                    <a:lumMod val="85000"/>
                    <a:lumOff val="15000"/>
                  </a:schemeClr>
                </a:solidFill>
                <a:latin typeface="+mn-ea"/>
                <a:cs typeface="阿里巴巴普惠体 M" panose="00020600040101010101" pitchFamily="18" charset="-122"/>
                <a:sym typeface="+mn-lt"/>
              </a:rPr>
              <a:t>日设立为国家公祭日，以纪念南京大屠杀遇难同胞。以法律或制度的形式将公祭日固定下来，每年此日举行全国公祭活动。</a:t>
            </a:r>
          </a:p>
        </p:txBody>
      </p:sp>
      <p:sp>
        <p:nvSpPr>
          <p:cNvPr id="41" name="矩形 40">
            <a:extLst>
              <a:ext uri="{FF2B5EF4-FFF2-40B4-BE49-F238E27FC236}">
                <a16:creationId xmlns:a16="http://schemas.microsoft.com/office/drawing/2014/main" xmlns="" id="{AB8A40F3-5663-450B-B418-6F65D978C9FB}"/>
              </a:ext>
            </a:extLst>
          </p:cNvPr>
          <p:cNvSpPr/>
          <p:nvPr/>
        </p:nvSpPr>
        <p:spPr>
          <a:xfrm>
            <a:off x="838200" y="3693847"/>
            <a:ext cx="7391400" cy="646331"/>
          </a:xfrm>
          <a:prstGeom prst="rect">
            <a:avLst/>
          </a:prstGeom>
          <a:noFill/>
          <a:ln>
            <a:solidFill>
              <a:schemeClr val="accent1"/>
            </a:solidFill>
          </a:ln>
        </p:spPr>
        <p:txBody>
          <a:bodyPr wrap="square" rtlCol="0">
            <a:spAutoFit/>
          </a:bodyPr>
          <a:lstStyle/>
          <a:p>
            <a:pPr marL="171450" indent="-171450">
              <a:lnSpc>
                <a:spcPct val="150000"/>
              </a:lnSpc>
              <a:buFont typeface="Wingdings" panose="05000000000000000000" pitchFamily="2" charset="2"/>
              <a:buChar char="l"/>
            </a:pPr>
            <a:r>
              <a:rPr lang="en-US" altLang="zh-CN" sz="1200" dirty="0">
                <a:solidFill>
                  <a:schemeClr val="tx1">
                    <a:lumMod val="85000"/>
                    <a:lumOff val="15000"/>
                  </a:schemeClr>
                </a:solidFill>
                <a:latin typeface="+mn-ea"/>
                <a:cs typeface="阿里巴巴普惠体 M" panose="00020600040101010101" pitchFamily="18" charset="-122"/>
                <a:sym typeface="+mn-lt"/>
              </a:rPr>
              <a:t>2006</a:t>
            </a:r>
            <a:r>
              <a:rPr lang="zh-CN" altLang="en-US" sz="1200" dirty="0">
                <a:solidFill>
                  <a:schemeClr val="tx1">
                    <a:lumMod val="85000"/>
                    <a:lumOff val="15000"/>
                  </a:schemeClr>
                </a:solidFill>
                <a:latin typeface="+mn-ea"/>
                <a:cs typeface="阿里巴巴普惠体 M" panose="00020600040101010101" pitchFamily="18" charset="-122"/>
                <a:sym typeface="+mn-lt"/>
              </a:rPr>
              <a:t>年，国防大学硕士研究生翟振华建议设立牺牲军人纪念日、建设国家军人公墓，全国人大以法律的形式，将清明节前一天或者国庆节前一天规定为牺牲军人纪念日，举行全国性纪念活动。</a:t>
            </a:r>
          </a:p>
        </p:txBody>
      </p:sp>
    </p:spTree>
    <p:extLst>
      <p:ext uri="{BB962C8B-B14F-4D97-AF65-F5344CB8AC3E}">
        <p14:creationId xmlns:p14="http://schemas.microsoft.com/office/powerpoint/2010/main" val="257870699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wipe(left)">
                                      <p:cBhvr>
                                        <p:cTn id="11" dur="500"/>
                                        <p:tgtEl>
                                          <p:spTgt spid="3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0"/>
                                        </p:tgtEl>
                                        <p:attrNameLst>
                                          <p:attrName>style.visibility</p:attrName>
                                        </p:attrNameLst>
                                      </p:cBhvr>
                                      <p:to>
                                        <p:strVal val="visible"/>
                                      </p:to>
                                    </p:set>
                                    <p:animEffect transition="in" filter="wipe(left)">
                                      <p:cBhvr>
                                        <p:cTn id="15" dur="500"/>
                                        <p:tgtEl>
                                          <p:spTgt spid="40"/>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1"/>
                                        </p:tgtEl>
                                        <p:attrNameLst>
                                          <p:attrName>style.visibility</p:attrName>
                                        </p:attrNameLst>
                                      </p:cBhvr>
                                      <p:to>
                                        <p:strVal val="visible"/>
                                      </p:to>
                                    </p:set>
                                    <p:animEffect transition="in" filter="wipe(left)">
                                      <p:cBhvr>
                                        <p:cTn id="19"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animBg="1"/>
      <p:bldP spid="4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a:extLst>
              <a:ext uri="{FF2B5EF4-FFF2-40B4-BE49-F238E27FC236}">
                <a16:creationId xmlns:a16="http://schemas.microsoft.com/office/drawing/2014/main" xmlns="" id="{AB8A40F3-5663-450B-B418-6F65D978C9FB}"/>
              </a:ext>
            </a:extLst>
          </p:cNvPr>
          <p:cNvSpPr/>
          <p:nvPr/>
        </p:nvSpPr>
        <p:spPr>
          <a:xfrm>
            <a:off x="838200" y="1471832"/>
            <a:ext cx="1167120" cy="519951"/>
          </a:xfrm>
          <a:prstGeom prst="rect">
            <a:avLst/>
          </a:prstGeom>
          <a:solidFill>
            <a:schemeClr val="accent1"/>
          </a:solidFill>
        </p:spPr>
        <p:txBody>
          <a:bodyPr wrap="square" rtlCol="0">
            <a:spAutoFit/>
          </a:bodyPr>
          <a:lstStyle/>
          <a:p>
            <a:pPr algn="ctr">
              <a:lnSpc>
                <a:spcPct val="150000"/>
              </a:lnSpc>
            </a:pPr>
            <a:r>
              <a:rPr lang="en-US" altLang="zh-CN" sz="2100" b="1" dirty="0">
                <a:solidFill>
                  <a:schemeClr val="bg1"/>
                </a:solidFill>
                <a:latin typeface="+mn-ea"/>
                <a:cs typeface="阿里巴巴普惠体 M" panose="00020600040101010101" pitchFamily="18" charset="-122"/>
                <a:sym typeface="+mn-lt"/>
              </a:rPr>
              <a:t>2006</a:t>
            </a:r>
            <a:r>
              <a:rPr lang="zh-CN" altLang="en-US" sz="2100" b="1" dirty="0">
                <a:solidFill>
                  <a:schemeClr val="bg1"/>
                </a:solidFill>
                <a:latin typeface="+mn-ea"/>
                <a:cs typeface="阿里巴巴普惠体 M" panose="00020600040101010101" pitchFamily="18" charset="-122"/>
                <a:sym typeface="+mn-lt"/>
              </a:rPr>
              <a:t>年</a:t>
            </a:r>
          </a:p>
        </p:txBody>
      </p:sp>
      <p:sp>
        <p:nvSpPr>
          <p:cNvPr id="16" name="文本框 15">
            <a:extLst>
              <a:ext uri="{FF2B5EF4-FFF2-40B4-BE49-F238E27FC236}">
                <a16:creationId xmlns:a16="http://schemas.microsoft.com/office/drawing/2014/main" xmlns="" id="{4999325D-9FDE-486A-A78F-7AF56B740AE5}"/>
              </a:ext>
            </a:extLst>
          </p:cNvPr>
          <p:cNvSpPr txBox="1"/>
          <p:nvPr/>
        </p:nvSpPr>
        <p:spPr>
          <a:xfrm>
            <a:off x="2133600" y="1412870"/>
            <a:ext cx="4495800" cy="854080"/>
          </a:xfrm>
          <a:prstGeom prst="rect">
            <a:avLst/>
          </a:prstGeom>
          <a:noFill/>
        </p:spPr>
        <p:txBody>
          <a:bodyPr wrap="square" rtlCol="0">
            <a:spAutoFit/>
          </a:bodyPr>
          <a:lstStyle/>
          <a:p>
            <a:pPr>
              <a:lnSpc>
                <a:spcPct val="150000"/>
              </a:lnSpc>
            </a:pPr>
            <a:r>
              <a:rPr lang="zh-CN" altLang="en-US" sz="1100" dirty="0">
                <a:solidFill>
                  <a:schemeClr val="tx1">
                    <a:lumMod val="75000"/>
                    <a:lumOff val="25000"/>
                  </a:schemeClr>
                </a:solidFill>
                <a:latin typeface="+mn-ea"/>
                <a:cs typeface="阿里巴巴普惠体 M" panose="00020600040101010101" pitchFamily="18" charset="-122"/>
              </a:rPr>
              <a:t>全国人大代表、中国人民解放军中将陈章元他建议将每年的</a:t>
            </a:r>
            <a:r>
              <a:rPr lang="en-US" altLang="zh-CN" sz="1100" dirty="0">
                <a:solidFill>
                  <a:schemeClr val="tx1">
                    <a:lumMod val="75000"/>
                    <a:lumOff val="25000"/>
                  </a:schemeClr>
                </a:solidFill>
                <a:latin typeface="+mn-ea"/>
                <a:cs typeface="阿里巴巴普惠体 M" panose="00020600040101010101" pitchFamily="18" charset="-122"/>
              </a:rPr>
              <a:t>3</a:t>
            </a:r>
            <a:r>
              <a:rPr lang="zh-CN" altLang="en-US" sz="1100" dirty="0">
                <a:solidFill>
                  <a:schemeClr val="tx1">
                    <a:lumMod val="75000"/>
                    <a:lumOff val="25000"/>
                  </a:schemeClr>
                </a:solidFill>
                <a:latin typeface="+mn-ea"/>
                <a:cs typeface="阿里巴巴普惠体 M" panose="00020600040101010101" pitchFamily="18" charset="-122"/>
              </a:rPr>
              <a:t>月</a:t>
            </a:r>
            <a:r>
              <a:rPr lang="en-US" altLang="zh-CN" sz="1100" dirty="0">
                <a:solidFill>
                  <a:schemeClr val="tx1">
                    <a:lumMod val="75000"/>
                    <a:lumOff val="25000"/>
                  </a:schemeClr>
                </a:solidFill>
                <a:latin typeface="+mn-ea"/>
                <a:cs typeface="阿里巴巴普惠体 M" panose="00020600040101010101" pitchFamily="18" charset="-122"/>
              </a:rPr>
              <a:t>4</a:t>
            </a:r>
            <a:r>
              <a:rPr lang="zh-CN" altLang="en-US" sz="1100" dirty="0">
                <a:solidFill>
                  <a:schemeClr val="tx1">
                    <a:lumMod val="75000"/>
                    <a:lumOff val="25000"/>
                  </a:schemeClr>
                </a:solidFill>
                <a:latin typeface="+mn-ea"/>
                <a:cs typeface="阿里巴巴普惠体 M" panose="00020600040101010101" pitchFamily="18" charset="-122"/>
              </a:rPr>
              <a:t>日确定为“国家烈士纪念日”，组织参加全国人民代表大会的全体代表在天安门广场人民英雄纪念碑前举行公祭活动。</a:t>
            </a:r>
          </a:p>
        </p:txBody>
      </p:sp>
      <p:sp>
        <p:nvSpPr>
          <p:cNvPr id="26" name="矩形 25">
            <a:extLst>
              <a:ext uri="{FF2B5EF4-FFF2-40B4-BE49-F238E27FC236}">
                <a16:creationId xmlns:a16="http://schemas.microsoft.com/office/drawing/2014/main" xmlns="" id="{C986FF81-0E97-4F39-87B3-87E667C0DE2B}"/>
              </a:ext>
            </a:extLst>
          </p:cNvPr>
          <p:cNvSpPr/>
          <p:nvPr/>
        </p:nvSpPr>
        <p:spPr>
          <a:xfrm>
            <a:off x="838200" y="2508878"/>
            <a:ext cx="1167120" cy="577081"/>
          </a:xfrm>
          <a:prstGeom prst="rect">
            <a:avLst/>
          </a:prstGeom>
          <a:solidFill>
            <a:schemeClr val="accent1"/>
          </a:solidFill>
        </p:spPr>
        <p:txBody>
          <a:bodyPr wrap="square" rtlCol="0">
            <a:spAutoFit/>
          </a:bodyPr>
          <a:lstStyle/>
          <a:p>
            <a:pPr algn="ctr">
              <a:lnSpc>
                <a:spcPct val="150000"/>
              </a:lnSpc>
            </a:pPr>
            <a:r>
              <a:rPr lang="en-US" altLang="zh-CN" sz="2100" b="1" dirty="0">
                <a:solidFill>
                  <a:schemeClr val="bg1"/>
                </a:solidFill>
                <a:latin typeface="+mn-ea"/>
                <a:cs typeface="阿里巴巴普惠体 M" panose="00020600040101010101" pitchFamily="18" charset="-122"/>
                <a:sym typeface="+mn-lt"/>
              </a:rPr>
              <a:t>2008</a:t>
            </a:r>
            <a:r>
              <a:rPr lang="zh-CN" altLang="en-US" sz="2100" b="1" dirty="0">
                <a:solidFill>
                  <a:schemeClr val="bg1"/>
                </a:solidFill>
                <a:latin typeface="+mn-ea"/>
                <a:cs typeface="阿里巴巴普惠体 M" panose="00020600040101010101" pitchFamily="18" charset="-122"/>
                <a:sym typeface="+mn-lt"/>
              </a:rPr>
              <a:t>年</a:t>
            </a:r>
          </a:p>
        </p:txBody>
      </p:sp>
      <p:sp>
        <p:nvSpPr>
          <p:cNvPr id="27" name="文本框 26">
            <a:extLst>
              <a:ext uri="{FF2B5EF4-FFF2-40B4-BE49-F238E27FC236}">
                <a16:creationId xmlns:a16="http://schemas.microsoft.com/office/drawing/2014/main" xmlns="" id="{0AA06140-9A31-4283-815F-A0CA820DFA57}"/>
              </a:ext>
            </a:extLst>
          </p:cNvPr>
          <p:cNvSpPr txBox="1"/>
          <p:nvPr/>
        </p:nvSpPr>
        <p:spPr>
          <a:xfrm>
            <a:off x="2133600" y="2419350"/>
            <a:ext cx="4495800" cy="854080"/>
          </a:xfrm>
          <a:prstGeom prst="rect">
            <a:avLst/>
          </a:prstGeom>
          <a:noFill/>
        </p:spPr>
        <p:txBody>
          <a:bodyPr wrap="square" rtlCol="0">
            <a:spAutoFit/>
          </a:bodyPr>
          <a:lstStyle/>
          <a:p>
            <a:pPr>
              <a:lnSpc>
                <a:spcPct val="150000"/>
              </a:lnSpc>
            </a:pPr>
            <a:r>
              <a:rPr lang="zh-CN" altLang="en-US" sz="1100" dirty="0">
                <a:solidFill>
                  <a:schemeClr val="tx1">
                    <a:lumMod val="75000"/>
                    <a:lumOff val="25000"/>
                  </a:schemeClr>
                </a:solidFill>
                <a:latin typeface="+mn-ea"/>
                <a:cs typeface="阿里巴巴普惠体 M" panose="00020600040101010101" pitchFamily="18" charset="-122"/>
              </a:rPr>
              <a:t>人民网对设立烈士纪念日进行网上民意调查，</a:t>
            </a:r>
            <a:r>
              <a:rPr lang="en-US" altLang="zh-CN" sz="1100" dirty="0">
                <a:solidFill>
                  <a:schemeClr val="tx1">
                    <a:lumMod val="75000"/>
                    <a:lumOff val="25000"/>
                  </a:schemeClr>
                </a:solidFill>
                <a:latin typeface="+mn-ea"/>
                <a:cs typeface="阿里巴巴普惠体 M" panose="00020600040101010101" pitchFamily="18" charset="-122"/>
              </a:rPr>
              <a:t>70%</a:t>
            </a:r>
            <a:r>
              <a:rPr lang="zh-CN" altLang="en-US" sz="1100" dirty="0">
                <a:solidFill>
                  <a:schemeClr val="tx1">
                    <a:lumMod val="75000"/>
                    <a:lumOff val="25000"/>
                  </a:schemeClr>
                </a:solidFill>
                <a:latin typeface="+mn-ea"/>
                <a:cs typeface="阿里巴巴普惠体 M" panose="00020600040101010101" pitchFamily="18" charset="-122"/>
              </a:rPr>
              <a:t>的网友表示支持。在新华网进行的投票调查中，支持率则高达</a:t>
            </a:r>
            <a:r>
              <a:rPr lang="en-US" altLang="zh-CN" sz="1100" dirty="0">
                <a:solidFill>
                  <a:schemeClr val="tx1">
                    <a:lumMod val="75000"/>
                    <a:lumOff val="25000"/>
                  </a:schemeClr>
                </a:solidFill>
                <a:latin typeface="+mn-ea"/>
                <a:cs typeface="阿里巴巴普惠体 M" panose="00020600040101010101" pitchFamily="18" charset="-122"/>
              </a:rPr>
              <a:t>92</a:t>
            </a:r>
            <a:r>
              <a:rPr lang="zh-CN" altLang="en-US" sz="1100" dirty="0">
                <a:solidFill>
                  <a:schemeClr val="tx1">
                    <a:lumMod val="75000"/>
                    <a:lumOff val="25000"/>
                  </a:schemeClr>
                </a:solidFill>
                <a:latin typeface="+mn-ea"/>
                <a:cs typeface="阿里巴巴普惠体 M" panose="00020600040101010101" pitchFamily="18" charset="-122"/>
              </a:rPr>
              <a:t>．</a:t>
            </a:r>
            <a:r>
              <a:rPr lang="en-US" altLang="zh-CN" sz="1100" dirty="0">
                <a:solidFill>
                  <a:schemeClr val="tx1">
                    <a:lumMod val="75000"/>
                    <a:lumOff val="25000"/>
                  </a:schemeClr>
                </a:solidFill>
                <a:latin typeface="+mn-ea"/>
                <a:cs typeface="阿里巴巴普惠体 M" panose="00020600040101010101" pitchFamily="18" charset="-122"/>
              </a:rPr>
              <a:t>84%</a:t>
            </a:r>
            <a:r>
              <a:rPr lang="zh-CN" altLang="en-US" sz="1100" dirty="0">
                <a:solidFill>
                  <a:schemeClr val="tx1">
                    <a:lumMod val="75000"/>
                    <a:lumOff val="25000"/>
                  </a:schemeClr>
                </a:solidFill>
                <a:latin typeface="+mn-ea"/>
                <a:cs typeface="阿里巴巴普惠体 M" panose="00020600040101010101" pitchFamily="18" charset="-122"/>
              </a:rPr>
              <a:t>。民政部为设立烈士纪念日而进行了多年的论证。</a:t>
            </a:r>
          </a:p>
        </p:txBody>
      </p:sp>
      <p:sp>
        <p:nvSpPr>
          <p:cNvPr id="30" name="矩形 29">
            <a:extLst>
              <a:ext uri="{FF2B5EF4-FFF2-40B4-BE49-F238E27FC236}">
                <a16:creationId xmlns:a16="http://schemas.microsoft.com/office/drawing/2014/main" xmlns="" id="{DF3A9313-3A51-4EB3-B965-E1F2558CE70F}"/>
              </a:ext>
            </a:extLst>
          </p:cNvPr>
          <p:cNvSpPr/>
          <p:nvPr/>
        </p:nvSpPr>
        <p:spPr>
          <a:xfrm>
            <a:off x="838200" y="3547498"/>
            <a:ext cx="1167120" cy="577081"/>
          </a:xfrm>
          <a:prstGeom prst="rect">
            <a:avLst/>
          </a:prstGeom>
          <a:solidFill>
            <a:schemeClr val="accent1"/>
          </a:solidFill>
        </p:spPr>
        <p:txBody>
          <a:bodyPr wrap="square" rtlCol="0">
            <a:spAutoFit/>
          </a:bodyPr>
          <a:lstStyle/>
          <a:p>
            <a:pPr algn="ctr">
              <a:lnSpc>
                <a:spcPct val="150000"/>
              </a:lnSpc>
            </a:pPr>
            <a:r>
              <a:rPr lang="en-US" altLang="zh-CN" sz="2100" b="1" dirty="0">
                <a:solidFill>
                  <a:schemeClr val="bg1"/>
                </a:solidFill>
                <a:latin typeface="+mn-ea"/>
                <a:cs typeface="阿里巴巴普惠体 M" panose="00020600040101010101" pitchFamily="18" charset="-122"/>
                <a:sym typeface="+mn-lt"/>
              </a:rPr>
              <a:t>2014</a:t>
            </a:r>
            <a:r>
              <a:rPr lang="zh-CN" altLang="en-US" sz="2100" b="1" dirty="0">
                <a:solidFill>
                  <a:schemeClr val="bg1"/>
                </a:solidFill>
                <a:latin typeface="+mn-ea"/>
                <a:cs typeface="阿里巴巴普惠体 M" panose="00020600040101010101" pitchFamily="18" charset="-122"/>
                <a:sym typeface="+mn-lt"/>
              </a:rPr>
              <a:t>年</a:t>
            </a:r>
          </a:p>
        </p:txBody>
      </p:sp>
      <p:sp>
        <p:nvSpPr>
          <p:cNvPr id="31" name="文本框 30">
            <a:extLst>
              <a:ext uri="{FF2B5EF4-FFF2-40B4-BE49-F238E27FC236}">
                <a16:creationId xmlns:a16="http://schemas.microsoft.com/office/drawing/2014/main" xmlns="" id="{340EA19A-4F84-4423-B356-9ECB4E074F6D}"/>
              </a:ext>
            </a:extLst>
          </p:cNvPr>
          <p:cNvSpPr txBox="1"/>
          <p:nvPr/>
        </p:nvSpPr>
        <p:spPr>
          <a:xfrm>
            <a:off x="2133600" y="3409950"/>
            <a:ext cx="4495800" cy="854080"/>
          </a:xfrm>
          <a:prstGeom prst="rect">
            <a:avLst/>
          </a:prstGeom>
          <a:noFill/>
        </p:spPr>
        <p:txBody>
          <a:bodyPr wrap="square" rtlCol="0">
            <a:spAutoFit/>
          </a:bodyPr>
          <a:lstStyle/>
          <a:p>
            <a:pPr>
              <a:lnSpc>
                <a:spcPct val="150000"/>
              </a:lnSpc>
            </a:pPr>
            <a:r>
              <a:rPr lang="en-US" altLang="zh-CN" sz="1100" dirty="0">
                <a:solidFill>
                  <a:schemeClr val="tx1">
                    <a:lumMod val="75000"/>
                    <a:lumOff val="25000"/>
                  </a:schemeClr>
                </a:solidFill>
                <a:latin typeface="+mn-ea"/>
                <a:cs typeface="阿里巴巴普惠体 M" panose="00020600040101010101" pitchFamily="18" charset="-122"/>
              </a:rPr>
              <a:t>8</a:t>
            </a:r>
            <a:r>
              <a:rPr lang="zh-CN" altLang="en-US" sz="1100" dirty="0">
                <a:solidFill>
                  <a:schemeClr val="tx1">
                    <a:lumMod val="75000"/>
                    <a:lumOff val="25000"/>
                  </a:schemeClr>
                </a:solidFill>
                <a:latin typeface="+mn-ea"/>
                <a:cs typeface="阿里巴巴普惠体 M" panose="00020600040101010101" pitchFamily="18" charset="-122"/>
              </a:rPr>
              <a:t>月</a:t>
            </a:r>
            <a:r>
              <a:rPr lang="en-US" altLang="zh-CN" sz="1100" dirty="0">
                <a:solidFill>
                  <a:schemeClr val="tx1">
                    <a:lumMod val="75000"/>
                    <a:lumOff val="25000"/>
                  </a:schemeClr>
                </a:solidFill>
                <a:latin typeface="+mn-ea"/>
                <a:cs typeface="阿里巴巴普惠体 M" panose="00020600040101010101" pitchFamily="18" charset="-122"/>
              </a:rPr>
              <a:t>25</a:t>
            </a:r>
            <a:r>
              <a:rPr lang="zh-CN" altLang="en-US" sz="1100" dirty="0">
                <a:solidFill>
                  <a:schemeClr val="tx1">
                    <a:lumMod val="75000"/>
                    <a:lumOff val="25000"/>
                  </a:schemeClr>
                </a:solidFill>
                <a:latin typeface="+mn-ea"/>
                <a:cs typeface="阿里巴巴普惠体 M" panose="00020600040101010101" pitchFamily="18" charset="-122"/>
              </a:rPr>
              <a:t>日，十二届全国人大常委会第十次会议听取国务院关于提请审议</a:t>
            </a:r>
            <a:r>
              <a:rPr lang="en-US" altLang="zh-CN" sz="1100" dirty="0">
                <a:solidFill>
                  <a:schemeClr val="tx1">
                    <a:lumMod val="75000"/>
                    <a:lumOff val="25000"/>
                  </a:schemeClr>
                </a:solidFill>
                <a:latin typeface="+mn-ea"/>
                <a:cs typeface="阿里巴巴普惠体 M" panose="00020600040101010101" pitchFamily="18" charset="-122"/>
              </a:rPr>
              <a:t>《</a:t>
            </a:r>
            <a:r>
              <a:rPr lang="zh-CN" altLang="en-US" sz="1100" dirty="0">
                <a:solidFill>
                  <a:schemeClr val="tx1">
                    <a:lumMod val="75000"/>
                    <a:lumOff val="25000"/>
                  </a:schemeClr>
                </a:solidFill>
                <a:latin typeface="+mn-ea"/>
                <a:cs typeface="阿里巴巴普惠体 M" panose="00020600040101010101" pitchFamily="18" charset="-122"/>
              </a:rPr>
              <a:t>关于设立烈士纪念日的决定</a:t>
            </a:r>
            <a:r>
              <a:rPr lang="en-US" altLang="zh-CN" sz="1100" dirty="0">
                <a:solidFill>
                  <a:schemeClr val="tx1">
                    <a:lumMod val="75000"/>
                    <a:lumOff val="25000"/>
                  </a:schemeClr>
                </a:solidFill>
                <a:latin typeface="+mn-ea"/>
                <a:cs typeface="阿里巴巴普惠体 M" panose="00020600040101010101" pitchFamily="18" charset="-122"/>
              </a:rPr>
              <a:t>(</a:t>
            </a:r>
            <a:r>
              <a:rPr lang="zh-CN" altLang="en-US" sz="1100" dirty="0">
                <a:solidFill>
                  <a:schemeClr val="tx1">
                    <a:lumMod val="75000"/>
                    <a:lumOff val="25000"/>
                  </a:schemeClr>
                </a:solidFill>
                <a:latin typeface="+mn-ea"/>
                <a:cs typeface="阿里巴巴普惠体 M" panose="00020600040101010101" pitchFamily="18" charset="-122"/>
              </a:rPr>
              <a:t>草案</a:t>
            </a:r>
            <a:r>
              <a:rPr lang="en-US" altLang="zh-CN" sz="1100" dirty="0">
                <a:solidFill>
                  <a:schemeClr val="tx1">
                    <a:lumMod val="75000"/>
                    <a:lumOff val="25000"/>
                  </a:schemeClr>
                </a:solidFill>
                <a:latin typeface="+mn-ea"/>
                <a:cs typeface="阿里巴巴普惠体 M" panose="00020600040101010101" pitchFamily="18" charset="-122"/>
              </a:rPr>
              <a:t>)》</a:t>
            </a:r>
            <a:r>
              <a:rPr lang="zh-CN" altLang="en-US" sz="1100" dirty="0">
                <a:solidFill>
                  <a:schemeClr val="tx1">
                    <a:lumMod val="75000"/>
                    <a:lumOff val="25000"/>
                  </a:schemeClr>
                </a:solidFill>
                <a:latin typeface="+mn-ea"/>
                <a:cs typeface="阿里巴巴普惠体 M" panose="00020600040101010101" pitchFamily="18" charset="-122"/>
              </a:rPr>
              <a:t>的议案。草案规定，每年</a:t>
            </a:r>
            <a:r>
              <a:rPr lang="en-US" altLang="zh-CN" sz="1100" dirty="0">
                <a:solidFill>
                  <a:schemeClr val="tx1">
                    <a:lumMod val="75000"/>
                    <a:lumOff val="25000"/>
                  </a:schemeClr>
                </a:solidFill>
                <a:latin typeface="+mn-ea"/>
                <a:cs typeface="阿里巴巴普惠体 M" panose="00020600040101010101" pitchFamily="18" charset="-122"/>
              </a:rPr>
              <a:t>9</a:t>
            </a:r>
            <a:r>
              <a:rPr lang="zh-CN" altLang="en-US" sz="1100" dirty="0">
                <a:solidFill>
                  <a:schemeClr val="tx1">
                    <a:lumMod val="75000"/>
                    <a:lumOff val="25000"/>
                  </a:schemeClr>
                </a:solidFill>
                <a:latin typeface="+mn-ea"/>
                <a:cs typeface="阿里巴巴普惠体 M" panose="00020600040101010101" pitchFamily="18" charset="-122"/>
              </a:rPr>
              <a:t>月</a:t>
            </a:r>
            <a:r>
              <a:rPr lang="en-US" altLang="zh-CN" sz="1100" dirty="0">
                <a:solidFill>
                  <a:schemeClr val="tx1">
                    <a:lumMod val="75000"/>
                    <a:lumOff val="25000"/>
                  </a:schemeClr>
                </a:solidFill>
                <a:latin typeface="+mn-ea"/>
                <a:cs typeface="阿里巴巴普惠体 M" panose="00020600040101010101" pitchFamily="18" charset="-122"/>
              </a:rPr>
              <a:t>30</a:t>
            </a:r>
            <a:r>
              <a:rPr lang="zh-CN" altLang="en-US" sz="1100" dirty="0">
                <a:solidFill>
                  <a:schemeClr val="tx1">
                    <a:lumMod val="75000"/>
                    <a:lumOff val="25000"/>
                  </a:schemeClr>
                </a:solidFill>
                <a:latin typeface="+mn-ea"/>
                <a:cs typeface="阿里巴巴普惠体 M" panose="00020600040101010101" pitchFamily="18" charset="-122"/>
              </a:rPr>
              <a:t>日国家举行烈士纪念日。</a:t>
            </a:r>
          </a:p>
        </p:txBody>
      </p:sp>
      <p:pic>
        <p:nvPicPr>
          <p:cNvPr id="34" name="图片 3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6553200" y="1200150"/>
            <a:ext cx="2209800" cy="2937492"/>
          </a:xfrm>
          <a:prstGeom prst="rect">
            <a:avLst/>
          </a:prstGeom>
        </p:spPr>
      </p:pic>
    </p:spTree>
    <p:extLst>
      <p:ext uri="{BB962C8B-B14F-4D97-AF65-F5344CB8AC3E}">
        <p14:creationId xmlns:p14="http://schemas.microsoft.com/office/powerpoint/2010/main" val="38305778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6"/>
                                        </p:tgtEl>
                                        <p:attrNameLst>
                                          <p:attrName>style.visibility</p:attrName>
                                        </p:attrNameLst>
                                      </p:cBhvr>
                                      <p:to>
                                        <p:strVal val="visible"/>
                                      </p:to>
                                    </p:set>
                                    <p:anim calcmode="lin" valueType="num">
                                      <p:cBhvr>
                                        <p:cTn id="12" dur="500" fill="hold"/>
                                        <p:tgtEl>
                                          <p:spTgt spid="26"/>
                                        </p:tgtEl>
                                        <p:attrNameLst>
                                          <p:attrName>ppt_w</p:attrName>
                                        </p:attrNameLst>
                                      </p:cBhvr>
                                      <p:tavLst>
                                        <p:tav tm="0">
                                          <p:val>
                                            <p:fltVal val="0"/>
                                          </p:val>
                                        </p:tav>
                                        <p:tav tm="100000">
                                          <p:val>
                                            <p:strVal val="#ppt_w"/>
                                          </p:val>
                                        </p:tav>
                                      </p:tavLst>
                                    </p:anim>
                                    <p:anim calcmode="lin" valueType="num">
                                      <p:cBhvr>
                                        <p:cTn id="13" dur="500" fill="hold"/>
                                        <p:tgtEl>
                                          <p:spTgt spid="26"/>
                                        </p:tgtEl>
                                        <p:attrNameLst>
                                          <p:attrName>ppt_h</p:attrName>
                                        </p:attrNameLst>
                                      </p:cBhvr>
                                      <p:tavLst>
                                        <p:tav tm="0">
                                          <p:val>
                                            <p:fltVal val="0"/>
                                          </p:val>
                                        </p:tav>
                                        <p:tav tm="100000">
                                          <p:val>
                                            <p:strVal val="#ppt_h"/>
                                          </p:val>
                                        </p:tav>
                                      </p:tavLst>
                                    </p:anim>
                                    <p:animEffect transition="in" filter="fade">
                                      <p:cBhvr>
                                        <p:cTn id="14" dur="500"/>
                                        <p:tgtEl>
                                          <p:spTgt spid="26"/>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0"/>
                                        </p:tgtEl>
                                        <p:attrNameLst>
                                          <p:attrName>style.visibility</p:attrName>
                                        </p:attrNameLst>
                                      </p:cBhvr>
                                      <p:to>
                                        <p:strVal val="visible"/>
                                      </p:to>
                                    </p:set>
                                    <p:anim calcmode="lin" valueType="num">
                                      <p:cBhvr>
                                        <p:cTn id="17" dur="500" fill="hold"/>
                                        <p:tgtEl>
                                          <p:spTgt spid="30"/>
                                        </p:tgtEl>
                                        <p:attrNameLst>
                                          <p:attrName>ppt_w</p:attrName>
                                        </p:attrNameLst>
                                      </p:cBhvr>
                                      <p:tavLst>
                                        <p:tav tm="0">
                                          <p:val>
                                            <p:fltVal val="0"/>
                                          </p:val>
                                        </p:tav>
                                        <p:tav tm="100000">
                                          <p:val>
                                            <p:strVal val="#ppt_w"/>
                                          </p:val>
                                        </p:tav>
                                      </p:tavLst>
                                    </p:anim>
                                    <p:anim calcmode="lin" valueType="num">
                                      <p:cBhvr>
                                        <p:cTn id="18" dur="500" fill="hold"/>
                                        <p:tgtEl>
                                          <p:spTgt spid="30"/>
                                        </p:tgtEl>
                                        <p:attrNameLst>
                                          <p:attrName>ppt_h</p:attrName>
                                        </p:attrNameLst>
                                      </p:cBhvr>
                                      <p:tavLst>
                                        <p:tav tm="0">
                                          <p:val>
                                            <p:fltVal val="0"/>
                                          </p:val>
                                        </p:tav>
                                        <p:tav tm="100000">
                                          <p:val>
                                            <p:strVal val="#ppt_h"/>
                                          </p:val>
                                        </p:tav>
                                      </p:tavLst>
                                    </p:anim>
                                    <p:animEffect transition="in" filter="fade">
                                      <p:cBhvr>
                                        <p:cTn id="19" dur="500"/>
                                        <p:tgtEl>
                                          <p:spTgt spid="30"/>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ipe(left)">
                                      <p:cBhvr>
                                        <p:cTn id="24" dur="500"/>
                                        <p:tgtEl>
                                          <p:spTgt spid="16"/>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wipe(left)">
                                      <p:cBhvr>
                                        <p:cTn id="27" dur="500"/>
                                        <p:tgtEl>
                                          <p:spTgt spid="27"/>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31"/>
                                        </p:tgtEl>
                                        <p:attrNameLst>
                                          <p:attrName>style.visibility</p:attrName>
                                        </p:attrNameLst>
                                      </p:cBhvr>
                                      <p:to>
                                        <p:strVal val="visible"/>
                                      </p:to>
                                    </p:set>
                                    <p:animEffect transition="in" filter="wipe(left)">
                                      <p:cBhvr>
                                        <p:cTn id="30" dur="500"/>
                                        <p:tgtEl>
                                          <p:spTgt spid="31"/>
                                        </p:tgtEl>
                                      </p:cBhvr>
                                    </p:animEffect>
                                  </p:childTnLst>
                                </p:cTn>
                              </p:par>
                            </p:childTnLst>
                          </p:cTn>
                        </p:par>
                      </p:childTnLst>
                    </p:cTn>
                  </p:par>
                  <p:par>
                    <p:cTn id="31" fill="hold">
                      <p:stCondLst>
                        <p:cond delay="indefinite"/>
                      </p:stCondLst>
                      <p:childTnLst>
                        <p:par>
                          <p:cTn id="32" fill="hold">
                            <p:stCondLst>
                              <p:cond delay="0"/>
                            </p:stCondLst>
                            <p:childTnLst>
                              <p:par>
                                <p:cTn id="33" presetID="2" presetClass="entr" presetSubtype="2" fill="hold" nodeType="clickEffect">
                                  <p:stCondLst>
                                    <p:cond delay="0"/>
                                  </p:stCondLst>
                                  <p:childTnLst>
                                    <p:set>
                                      <p:cBhvr>
                                        <p:cTn id="34" dur="1" fill="hold">
                                          <p:stCondLst>
                                            <p:cond delay="0"/>
                                          </p:stCondLst>
                                        </p:cTn>
                                        <p:tgtEl>
                                          <p:spTgt spid="34"/>
                                        </p:tgtEl>
                                        <p:attrNameLst>
                                          <p:attrName>style.visibility</p:attrName>
                                        </p:attrNameLst>
                                      </p:cBhvr>
                                      <p:to>
                                        <p:strVal val="visible"/>
                                      </p:to>
                                    </p:set>
                                    <p:anim calcmode="lin" valueType="num">
                                      <p:cBhvr additive="base">
                                        <p:cTn id="35" dur="500" fill="hold"/>
                                        <p:tgtEl>
                                          <p:spTgt spid="34"/>
                                        </p:tgtEl>
                                        <p:attrNameLst>
                                          <p:attrName>ppt_x</p:attrName>
                                        </p:attrNameLst>
                                      </p:cBhvr>
                                      <p:tavLst>
                                        <p:tav tm="0">
                                          <p:val>
                                            <p:strVal val="1+#ppt_w/2"/>
                                          </p:val>
                                        </p:tav>
                                        <p:tav tm="100000">
                                          <p:val>
                                            <p:strVal val="#ppt_x"/>
                                          </p:val>
                                        </p:tav>
                                      </p:tavLst>
                                    </p:anim>
                                    <p:anim calcmode="lin" valueType="num">
                                      <p:cBhvr additive="base">
                                        <p:cTn id="36" dur="500" fill="hold"/>
                                        <p:tgtEl>
                                          <p:spTgt spid="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6" grpId="0"/>
      <p:bldP spid="26" grpId="0" animBg="1"/>
      <p:bldP spid="27" grpId="0"/>
      <p:bldP spid="30" grpId="0" animBg="1"/>
      <p:bldP spid="3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850132" y="2160370"/>
            <a:ext cx="2723585" cy="1444370"/>
          </a:xfrm>
          <a:prstGeom prst="rect">
            <a:avLst/>
          </a:prstGeom>
        </p:spPr>
        <p:txBody>
          <a:bodyPr wrap="square">
            <a:spAutoFit/>
          </a:bodyPr>
          <a:lstStyle/>
          <a:p>
            <a:pPr>
              <a:lnSpc>
                <a:spcPct val="150000"/>
              </a:lnSpc>
            </a:pPr>
            <a:r>
              <a:rPr lang="en-US" altLang="zh-CN" sz="1200" dirty="0">
                <a:solidFill>
                  <a:schemeClr val="tx1">
                    <a:lumMod val="85000"/>
                    <a:lumOff val="15000"/>
                  </a:schemeClr>
                </a:solidFill>
                <a:cs typeface="+mn-ea"/>
                <a:sym typeface="+mn-lt"/>
              </a:rPr>
              <a:t>8</a:t>
            </a:r>
            <a:r>
              <a:rPr lang="zh-CN" altLang="en-US" sz="1200" dirty="0">
                <a:solidFill>
                  <a:schemeClr val="tx1">
                    <a:lumMod val="85000"/>
                    <a:lumOff val="15000"/>
                  </a:schemeClr>
                </a:solidFill>
                <a:cs typeface="+mn-ea"/>
                <a:sym typeface="+mn-lt"/>
              </a:rPr>
              <a:t>月</a:t>
            </a:r>
            <a:r>
              <a:rPr lang="en-US" altLang="zh-CN" sz="1200" dirty="0">
                <a:solidFill>
                  <a:schemeClr val="tx1">
                    <a:lumMod val="85000"/>
                    <a:lumOff val="15000"/>
                  </a:schemeClr>
                </a:solidFill>
                <a:cs typeface="+mn-ea"/>
                <a:sym typeface="+mn-lt"/>
              </a:rPr>
              <a:t>31</a:t>
            </a:r>
            <a:r>
              <a:rPr lang="zh-CN" altLang="en-US" sz="1200" dirty="0">
                <a:solidFill>
                  <a:schemeClr val="tx1">
                    <a:lumMod val="85000"/>
                    <a:lumOff val="15000"/>
                  </a:schemeClr>
                </a:solidFill>
                <a:cs typeface="+mn-ea"/>
                <a:sym typeface="+mn-lt"/>
              </a:rPr>
              <a:t>日，十二届全国人大常委会第十次会议经表决，通过了</a:t>
            </a:r>
            <a:r>
              <a:rPr lang="en-US" altLang="zh-CN" sz="1200" dirty="0">
                <a:solidFill>
                  <a:schemeClr val="tx1">
                    <a:lumMod val="85000"/>
                    <a:lumOff val="15000"/>
                  </a:schemeClr>
                </a:solidFill>
                <a:cs typeface="+mn-ea"/>
                <a:sym typeface="+mn-lt"/>
              </a:rPr>
              <a:t>《</a:t>
            </a:r>
            <a:r>
              <a:rPr lang="zh-CN" altLang="en-US" sz="1200" dirty="0">
                <a:solidFill>
                  <a:schemeClr val="tx1">
                    <a:lumMod val="85000"/>
                    <a:lumOff val="15000"/>
                  </a:schemeClr>
                </a:solidFill>
                <a:cs typeface="+mn-ea"/>
                <a:sym typeface="+mn-lt"/>
              </a:rPr>
              <a:t>关于烈士纪念日的决定（草案）</a:t>
            </a:r>
            <a:r>
              <a:rPr lang="en-US" altLang="zh-CN" sz="1200" dirty="0">
                <a:solidFill>
                  <a:schemeClr val="tx1">
                    <a:lumMod val="85000"/>
                    <a:lumOff val="15000"/>
                  </a:schemeClr>
                </a:solidFill>
                <a:cs typeface="+mn-ea"/>
                <a:sym typeface="+mn-lt"/>
              </a:rPr>
              <a:t>》</a:t>
            </a:r>
            <a:r>
              <a:rPr lang="zh-CN" altLang="en-US" sz="1200" dirty="0">
                <a:solidFill>
                  <a:schemeClr val="tx1">
                    <a:lumMod val="85000"/>
                    <a:lumOff val="15000"/>
                  </a:schemeClr>
                </a:solidFill>
                <a:cs typeface="+mn-ea"/>
                <a:sym typeface="+mn-lt"/>
              </a:rPr>
              <a:t>设立烈士纪念日的决定，以法律形式将</a:t>
            </a:r>
            <a:r>
              <a:rPr lang="en-US" altLang="zh-CN" sz="1200" dirty="0">
                <a:solidFill>
                  <a:schemeClr val="tx1">
                    <a:lumMod val="85000"/>
                    <a:lumOff val="15000"/>
                  </a:schemeClr>
                </a:solidFill>
                <a:cs typeface="+mn-ea"/>
                <a:sym typeface="+mn-lt"/>
              </a:rPr>
              <a:t>9</a:t>
            </a:r>
            <a:r>
              <a:rPr lang="zh-CN" altLang="en-US" sz="1200" dirty="0">
                <a:solidFill>
                  <a:schemeClr val="tx1">
                    <a:lumMod val="85000"/>
                    <a:lumOff val="15000"/>
                  </a:schemeClr>
                </a:solidFill>
                <a:cs typeface="+mn-ea"/>
                <a:sym typeface="+mn-lt"/>
              </a:rPr>
              <a:t>月</a:t>
            </a:r>
            <a:r>
              <a:rPr lang="en-US" altLang="zh-CN" sz="1200" dirty="0">
                <a:solidFill>
                  <a:schemeClr val="tx1">
                    <a:lumMod val="85000"/>
                    <a:lumOff val="15000"/>
                  </a:schemeClr>
                </a:solidFill>
                <a:cs typeface="+mn-ea"/>
                <a:sym typeface="+mn-lt"/>
              </a:rPr>
              <a:t>30</a:t>
            </a:r>
            <a:r>
              <a:rPr lang="zh-CN" altLang="en-US" sz="1200" dirty="0">
                <a:solidFill>
                  <a:schemeClr val="tx1">
                    <a:lumMod val="85000"/>
                    <a:lumOff val="15000"/>
                  </a:schemeClr>
                </a:solidFill>
                <a:cs typeface="+mn-ea"/>
                <a:sym typeface="+mn-lt"/>
              </a:rPr>
              <a:t>日设立为中国烈士</a:t>
            </a:r>
            <a:r>
              <a:rPr lang="zh-CN" altLang="en-US" sz="1200" dirty="0" smtClean="0">
                <a:solidFill>
                  <a:schemeClr val="tx1">
                    <a:lumMod val="85000"/>
                    <a:lumOff val="15000"/>
                  </a:schemeClr>
                </a:solidFill>
                <a:cs typeface="+mn-ea"/>
                <a:sym typeface="+mn-lt"/>
              </a:rPr>
              <a:t>纪念日</a:t>
            </a:r>
            <a:endParaRPr lang="zh-CN" altLang="en-US" sz="1200" dirty="0">
              <a:solidFill>
                <a:schemeClr val="tx1">
                  <a:lumMod val="85000"/>
                  <a:lumOff val="15000"/>
                </a:schemeClr>
              </a:solidFill>
              <a:cs typeface="+mn-ea"/>
              <a:sym typeface="+mn-lt"/>
            </a:endParaRPr>
          </a:p>
        </p:txBody>
      </p:sp>
      <p:sp>
        <p:nvSpPr>
          <p:cNvPr id="11" name="矩形 10"/>
          <p:cNvSpPr/>
          <p:nvPr/>
        </p:nvSpPr>
        <p:spPr>
          <a:xfrm>
            <a:off x="5791200" y="2229167"/>
            <a:ext cx="2577868" cy="1444370"/>
          </a:xfrm>
          <a:prstGeom prst="rect">
            <a:avLst/>
          </a:prstGeom>
        </p:spPr>
        <p:txBody>
          <a:bodyPr wrap="square">
            <a:spAutoFit/>
          </a:bodyPr>
          <a:lstStyle/>
          <a:p>
            <a:pPr>
              <a:lnSpc>
                <a:spcPct val="150000"/>
              </a:lnSpc>
            </a:pPr>
            <a:r>
              <a:rPr lang="zh-CN" altLang="en-US" sz="1200" dirty="0" smtClean="0">
                <a:solidFill>
                  <a:schemeClr val="tx1">
                    <a:lumMod val="85000"/>
                    <a:lumOff val="15000"/>
                  </a:schemeClr>
                </a:solidFill>
                <a:cs typeface="+mn-ea"/>
                <a:sym typeface="+mn-lt"/>
              </a:rPr>
              <a:t>并</a:t>
            </a:r>
            <a:r>
              <a:rPr lang="zh-CN" altLang="en-US" sz="1200" dirty="0">
                <a:solidFill>
                  <a:schemeClr val="tx1">
                    <a:lumMod val="85000"/>
                    <a:lumOff val="15000"/>
                  </a:schemeClr>
                </a:solidFill>
                <a:cs typeface="+mn-ea"/>
                <a:sym typeface="+mn-lt"/>
              </a:rPr>
              <a:t>规定每年</a:t>
            </a:r>
            <a:r>
              <a:rPr lang="en-US" altLang="zh-CN" sz="1200" dirty="0">
                <a:solidFill>
                  <a:schemeClr val="tx1">
                    <a:lumMod val="85000"/>
                    <a:lumOff val="15000"/>
                  </a:schemeClr>
                </a:solidFill>
                <a:cs typeface="+mn-ea"/>
                <a:sym typeface="+mn-lt"/>
              </a:rPr>
              <a:t>9</a:t>
            </a:r>
            <a:r>
              <a:rPr lang="zh-CN" altLang="en-US" sz="1200" dirty="0">
                <a:solidFill>
                  <a:schemeClr val="tx1">
                    <a:lumMod val="85000"/>
                    <a:lumOff val="15000"/>
                  </a:schemeClr>
                </a:solidFill>
                <a:cs typeface="+mn-ea"/>
                <a:sym typeface="+mn-lt"/>
              </a:rPr>
              <a:t>月</a:t>
            </a:r>
            <a:r>
              <a:rPr lang="en-US" altLang="zh-CN" sz="1200" dirty="0">
                <a:solidFill>
                  <a:schemeClr val="tx1">
                    <a:lumMod val="85000"/>
                    <a:lumOff val="15000"/>
                  </a:schemeClr>
                </a:solidFill>
                <a:cs typeface="+mn-ea"/>
                <a:sym typeface="+mn-lt"/>
              </a:rPr>
              <a:t>30</a:t>
            </a:r>
            <a:r>
              <a:rPr lang="zh-CN" altLang="en-US" sz="1200" dirty="0">
                <a:solidFill>
                  <a:schemeClr val="tx1">
                    <a:lumMod val="85000"/>
                    <a:lumOff val="15000"/>
                  </a:schemeClr>
                </a:solidFill>
                <a:cs typeface="+mn-ea"/>
                <a:sym typeface="+mn-lt"/>
              </a:rPr>
              <a:t>日国家举行纪念烈士活动。县级以上地方人民政府、军队有关部门应当在烈士纪念日举行纪念活动。举行英雄烈士纪念活动，邀请英雄烈士遗属代表参加</a:t>
            </a:r>
          </a:p>
        </p:txBody>
      </p:sp>
      <p:sp>
        <p:nvSpPr>
          <p:cNvPr id="12" name="圆角矩形 11"/>
          <p:cNvSpPr/>
          <p:nvPr/>
        </p:nvSpPr>
        <p:spPr>
          <a:xfrm>
            <a:off x="762000" y="1906384"/>
            <a:ext cx="2819400" cy="1915133"/>
          </a:xfrm>
          <a:prstGeom prst="roundRect">
            <a:avLst>
              <a:gd name="adj" fmla="val 7335"/>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lumMod val="85000"/>
                  <a:lumOff val="15000"/>
                </a:schemeClr>
              </a:solidFill>
              <a:cs typeface="+mn-ea"/>
              <a:sym typeface="+mn-lt"/>
            </a:endParaRPr>
          </a:p>
        </p:txBody>
      </p:sp>
      <p:pic>
        <p:nvPicPr>
          <p:cNvPr id="13" name="图片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30452" y="1431338"/>
            <a:ext cx="1277420" cy="750951"/>
          </a:xfrm>
          <a:prstGeom prst="rect">
            <a:avLst/>
          </a:prstGeom>
        </p:spPr>
      </p:pic>
      <p:sp>
        <p:nvSpPr>
          <p:cNvPr id="14" name="圆角矩形 13"/>
          <p:cNvSpPr/>
          <p:nvPr/>
        </p:nvSpPr>
        <p:spPr>
          <a:xfrm>
            <a:off x="5669340" y="1940966"/>
            <a:ext cx="2788860" cy="1915133"/>
          </a:xfrm>
          <a:prstGeom prst="roundRect">
            <a:avLst>
              <a:gd name="adj" fmla="val 7335"/>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lumMod val="85000"/>
                  <a:lumOff val="15000"/>
                </a:schemeClr>
              </a:solidFill>
              <a:cs typeface="+mn-ea"/>
              <a:sym typeface="+mn-lt"/>
            </a:endParaRPr>
          </a:p>
        </p:txBody>
      </p:sp>
      <p:pic>
        <p:nvPicPr>
          <p:cNvPr id="15" name="图片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95999" y="1381611"/>
            <a:ext cx="1376401" cy="809139"/>
          </a:xfrm>
          <a:prstGeom prst="rect">
            <a:avLst/>
          </a:prstGeom>
        </p:spPr>
      </p:pic>
      <p:grpSp>
        <p:nvGrpSpPr>
          <p:cNvPr id="4" name="组合 3"/>
          <p:cNvGrpSpPr/>
          <p:nvPr/>
        </p:nvGrpSpPr>
        <p:grpSpPr>
          <a:xfrm>
            <a:off x="3276600" y="1352550"/>
            <a:ext cx="2620902" cy="2620902"/>
            <a:chOff x="3322698" y="1428750"/>
            <a:chExt cx="2620902" cy="2620902"/>
          </a:xfrm>
        </p:grpSpPr>
        <p:pic>
          <p:nvPicPr>
            <p:cNvPr id="2" name="图片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322698" y="1428750"/>
              <a:ext cx="2620902" cy="2620902"/>
            </a:xfrm>
            <a:prstGeom prst="rect">
              <a:avLst/>
            </a:prstGeom>
          </p:spPr>
        </p:pic>
        <p:sp>
          <p:nvSpPr>
            <p:cNvPr id="18" name="矩形 17"/>
            <p:cNvSpPr/>
            <p:nvPr/>
          </p:nvSpPr>
          <p:spPr>
            <a:xfrm>
              <a:off x="3932298" y="2647950"/>
              <a:ext cx="1249061" cy="461665"/>
            </a:xfrm>
            <a:prstGeom prst="rect">
              <a:avLst/>
            </a:prstGeom>
            <a:noFill/>
          </p:spPr>
          <p:txBody>
            <a:bodyPr wrap="none">
              <a:spAutoFit/>
            </a:bodyPr>
            <a:lstStyle/>
            <a:p>
              <a:pPr algn="ctr"/>
              <a:r>
                <a:rPr lang="en-US" altLang="zh-CN" sz="2400" b="1" dirty="0">
                  <a:solidFill>
                    <a:schemeClr val="bg1"/>
                  </a:solidFill>
                  <a:latin typeface="+mn-ea"/>
                  <a:cs typeface="+mn-ea"/>
                  <a:sym typeface="+mn-lt"/>
                </a:rPr>
                <a:t>2014</a:t>
              </a:r>
              <a:r>
                <a:rPr lang="zh-CN" altLang="en-US" sz="2400" b="1" dirty="0">
                  <a:solidFill>
                    <a:schemeClr val="bg1"/>
                  </a:solidFill>
                  <a:latin typeface="+mn-ea"/>
                  <a:cs typeface="+mn-ea"/>
                  <a:sym typeface="+mn-lt"/>
                </a:rPr>
                <a:t>年</a:t>
              </a:r>
            </a:p>
          </p:txBody>
        </p:sp>
      </p:grpSp>
    </p:spTree>
    <p:extLst>
      <p:ext uri="{BB962C8B-B14F-4D97-AF65-F5344CB8AC3E}">
        <p14:creationId xmlns:p14="http://schemas.microsoft.com/office/powerpoint/2010/main" val="154837497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nodeType="click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500" fill="hold"/>
                                        <p:tgtEl>
                                          <p:spTgt spid="13"/>
                                        </p:tgtEl>
                                        <p:attrNameLst>
                                          <p:attrName>ppt_x</p:attrName>
                                        </p:attrNameLst>
                                      </p:cBhvr>
                                      <p:tavLst>
                                        <p:tav tm="0">
                                          <p:val>
                                            <p:strVal val="0-#ppt_w/2"/>
                                          </p:val>
                                        </p:tav>
                                        <p:tav tm="100000">
                                          <p:val>
                                            <p:strVal val="#ppt_x"/>
                                          </p:val>
                                        </p:tav>
                                      </p:tavLst>
                                    </p:anim>
                                    <p:anim calcmode="lin" valueType="num">
                                      <p:cBhvr additive="base">
                                        <p:cTn id="15" dur="500" fill="hold"/>
                                        <p:tgtEl>
                                          <p:spTgt spid="13"/>
                                        </p:tgtEl>
                                        <p:attrNameLst>
                                          <p:attrName>ppt_y</p:attrName>
                                        </p:attrNameLst>
                                      </p:cBhvr>
                                      <p:tavLst>
                                        <p:tav tm="0">
                                          <p:val>
                                            <p:strVal val="#ppt_y"/>
                                          </p:val>
                                        </p:tav>
                                        <p:tav tm="100000">
                                          <p:val>
                                            <p:strVal val="#ppt_y"/>
                                          </p:val>
                                        </p:tav>
                                      </p:tavLst>
                                    </p:anim>
                                  </p:childTnLst>
                                </p:cTn>
                              </p:par>
                              <p:par>
                                <p:cTn id="16" presetID="2" presetClass="entr" presetSubtype="2" fill="hold" nodeType="withEffect">
                                  <p:stCondLst>
                                    <p:cond delay="0"/>
                                  </p:stCondLst>
                                  <p:childTnLst>
                                    <p:set>
                                      <p:cBhvr>
                                        <p:cTn id="17" dur="1" fill="hold">
                                          <p:stCondLst>
                                            <p:cond delay="0"/>
                                          </p:stCondLst>
                                        </p:cTn>
                                        <p:tgtEl>
                                          <p:spTgt spid="15"/>
                                        </p:tgtEl>
                                        <p:attrNameLst>
                                          <p:attrName>style.visibility</p:attrName>
                                        </p:attrNameLst>
                                      </p:cBhvr>
                                      <p:to>
                                        <p:strVal val="visible"/>
                                      </p:to>
                                    </p:set>
                                    <p:anim calcmode="lin" valueType="num">
                                      <p:cBhvr additive="base">
                                        <p:cTn id="18" dur="500" fill="hold"/>
                                        <p:tgtEl>
                                          <p:spTgt spid="15"/>
                                        </p:tgtEl>
                                        <p:attrNameLst>
                                          <p:attrName>ppt_x</p:attrName>
                                        </p:attrNameLst>
                                      </p:cBhvr>
                                      <p:tavLst>
                                        <p:tav tm="0">
                                          <p:val>
                                            <p:strVal val="1+#ppt_w/2"/>
                                          </p:val>
                                        </p:tav>
                                        <p:tav tm="100000">
                                          <p:val>
                                            <p:strVal val="#ppt_x"/>
                                          </p:val>
                                        </p:tav>
                                      </p:tavLst>
                                    </p:anim>
                                    <p:anim calcmode="lin" valueType="num">
                                      <p:cBhvr additive="base">
                                        <p:cTn id="19" dur="5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2" presetClass="entr" presetSubtype="1" fill="hold" grpId="0" nodeType="click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wipe(up)">
                                      <p:cBhvr>
                                        <p:cTn id="24" dur="500"/>
                                        <p:tgtEl>
                                          <p:spTgt spid="10"/>
                                        </p:tgtEl>
                                      </p:cBhvr>
                                    </p:animEffect>
                                  </p:childTnLst>
                                </p:cTn>
                              </p:par>
                              <p:par>
                                <p:cTn id="25" presetID="22" presetClass="entr" presetSubtype="1"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up)">
                                      <p:cBhvr>
                                        <p:cTn id="27" dur="500"/>
                                        <p:tgtEl>
                                          <p:spTgt spid="11"/>
                                        </p:tgtEl>
                                      </p:cBhvr>
                                    </p:animEffect>
                                  </p:childTnLst>
                                </p:cTn>
                              </p:par>
                              <p:par>
                                <p:cTn id="28" presetID="22" presetClass="entr" presetSubtype="1" fill="hold" grpId="0" nodeType="with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wipe(up)">
                                      <p:cBhvr>
                                        <p:cTn id="30" dur="500"/>
                                        <p:tgtEl>
                                          <p:spTgt spid="12"/>
                                        </p:tgtEl>
                                      </p:cBhvr>
                                    </p:animEffect>
                                  </p:childTnLst>
                                </p:cTn>
                              </p:par>
                              <p:par>
                                <p:cTn id="31" presetID="22" presetClass="entr" presetSubtype="1" fill="hold" grpId="0" nodeType="with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wipe(up)">
                                      <p:cBhvr>
                                        <p:cTn id="3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animBg="1"/>
      <p:bldP spid="1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a:extLst>
              <a:ext uri="{FF2B5EF4-FFF2-40B4-BE49-F238E27FC236}">
                <a16:creationId xmlns:a16="http://schemas.microsoft.com/office/drawing/2014/main" xmlns="" id="{AB8A40F3-5663-450B-B418-6F65D978C9FB}"/>
              </a:ext>
            </a:extLst>
          </p:cNvPr>
          <p:cNvSpPr/>
          <p:nvPr/>
        </p:nvSpPr>
        <p:spPr>
          <a:xfrm>
            <a:off x="2977030" y="1943685"/>
            <a:ext cx="1524000" cy="519951"/>
          </a:xfrm>
          <a:prstGeom prst="rect">
            <a:avLst/>
          </a:prstGeom>
          <a:solidFill>
            <a:schemeClr val="accent1"/>
          </a:solidFill>
        </p:spPr>
        <p:txBody>
          <a:bodyPr wrap="square" rtlCol="0">
            <a:spAutoFit/>
          </a:bodyPr>
          <a:lstStyle/>
          <a:p>
            <a:pPr algn="ctr">
              <a:lnSpc>
                <a:spcPct val="150000"/>
              </a:lnSpc>
            </a:pPr>
            <a:r>
              <a:rPr lang="en-US" altLang="zh-CN" sz="2100" b="1" dirty="0">
                <a:solidFill>
                  <a:schemeClr val="bg1"/>
                </a:solidFill>
                <a:latin typeface="+mn-ea"/>
                <a:cs typeface="阿里巴巴普惠体 M" panose="00020600040101010101" pitchFamily="18" charset="-122"/>
                <a:sym typeface="+mn-lt"/>
              </a:rPr>
              <a:t>2018</a:t>
            </a:r>
            <a:r>
              <a:rPr lang="zh-CN" altLang="en-US" sz="2100" b="1" dirty="0">
                <a:solidFill>
                  <a:schemeClr val="bg1"/>
                </a:solidFill>
                <a:latin typeface="+mn-ea"/>
                <a:cs typeface="阿里巴巴普惠体 M" panose="00020600040101010101" pitchFamily="18" charset="-122"/>
                <a:sym typeface="+mn-lt"/>
              </a:rPr>
              <a:t>年</a:t>
            </a:r>
          </a:p>
        </p:txBody>
      </p:sp>
      <p:sp>
        <p:nvSpPr>
          <p:cNvPr id="16" name="文本框 15">
            <a:extLst>
              <a:ext uri="{FF2B5EF4-FFF2-40B4-BE49-F238E27FC236}">
                <a16:creationId xmlns:a16="http://schemas.microsoft.com/office/drawing/2014/main" xmlns="" id="{4999325D-9FDE-486A-A78F-7AF56B740AE5}"/>
              </a:ext>
            </a:extLst>
          </p:cNvPr>
          <p:cNvSpPr txBox="1"/>
          <p:nvPr/>
        </p:nvSpPr>
        <p:spPr>
          <a:xfrm>
            <a:off x="4653430" y="1849219"/>
            <a:ext cx="3499970" cy="646331"/>
          </a:xfrm>
          <a:prstGeom prst="rect">
            <a:avLst/>
          </a:prstGeom>
          <a:noFill/>
        </p:spPr>
        <p:txBody>
          <a:bodyPr wrap="square" rtlCol="0">
            <a:spAutoFit/>
          </a:bodyPr>
          <a:lstStyle/>
          <a:p>
            <a:pPr>
              <a:lnSpc>
                <a:spcPct val="150000"/>
              </a:lnSpc>
            </a:pPr>
            <a:r>
              <a:rPr lang="en-US" altLang="zh-CN" sz="1200" dirty="0">
                <a:solidFill>
                  <a:schemeClr val="tx1">
                    <a:lumMod val="75000"/>
                    <a:lumOff val="25000"/>
                  </a:schemeClr>
                </a:solidFill>
                <a:latin typeface="+mn-ea"/>
                <a:cs typeface="阿里巴巴普惠体 M" panose="00020600040101010101" pitchFamily="18" charset="-122"/>
              </a:rPr>
              <a:t>9</a:t>
            </a:r>
            <a:r>
              <a:rPr lang="zh-CN" altLang="en-US" sz="1200" dirty="0">
                <a:solidFill>
                  <a:schemeClr val="tx1">
                    <a:lumMod val="75000"/>
                    <a:lumOff val="25000"/>
                  </a:schemeClr>
                </a:solidFill>
                <a:latin typeface="+mn-ea"/>
                <a:cs typeface="阿里巴巴普惠体 M" panose="00020600040101010101" pitchFamily="18" charset="-122"/>
              </a:rPr>
              <a:t>月</a:t>
            </a:r>
            <a:r>
              <a:rPr lang="en-US" altLang="zh-CN" sz="1200" dirty="0">
                <a:solidFill>
                  <a:schemeClr val="tx1">
                    <a:lumMod val="75000"/>
                    <a:lumOff val="25000"/>
                  </a:schemeClr>
                </a:solidFill>
                <a:latin typeface="+mn-ea"/>
                <a:cs typeface="阿里巴巴普惠体 M" panose="00020600040101010101" pitchFamily="18" charset="-122"/>
              </a:rPr>
              <a:t>30</a:t>
            </a:r>
            <a:r>
              <a:rPr lang="zh-CN" altLang="en-US" sz="1200" dirty="0">
                <a:solidFill>
                  <a:schemeClr val="tx1">
                    <a:lumMod val="75000"/>
                    <a:lumOff val="25000"/>
                  </a:schemeClr>
                </a:solidFill>
                <a:latin typeface="+mn-ea"/>
                <a:cs typeface="阿里巴巴普惠体 M" panose="00020600040101010101" pitchFamily="18" charset="-122"/>
              </a:rPr>
              <a:t>日上午，党和国家领导人将同首都各界群众代表一起，在天安门广场向人民英雄敬献花篮。 </a:t>
            </a:r>
          </a:p>
        </p:txBody>
      </p:sp>
      <p:sp>
        <p:nvSpPr>
          <p:cNvPr id="26" name="矩形 25">
            <a:extLst>
              <a:ext uri="{FF2B5EF4-FFF2-40B4-BE49-F238E27FC236}">
                <a16:creationId xmlns:a16="http://schemas.microsoft.com/office/drawing/2014/main" xmlns="" id="{C986FF81-0E97-4F39-87B3-87E667C0DE2B}"/>
              </a:ext>
            </a:extLst>
          </p:cNvPr>
          <p:cNvSpPr/>
          <p:nvPr/>
        </p:nvSpPr>
        <p:spPr>
          <a:xfrm>
            <a:off x="2977030" y="3153982"/>
            <a:ext cx="1524000" cy="519951"/>
          </a:xfrm>
          <a:prstGeom prst="rect">
            <a:avLst/>
          </a:prstGeom>
          <a:solidFill>
            <a:schemeClr val="accent1"/>
          </a:solidFill>
        </p:spPr>
        <p:txBody>
          <a:bodyPr wrap="square" rtlCol="0">
            <a:spAutoFit/>
          </a:bodyPr>
          <a:lstStyle/>
          <a:p>
            <a:pPr algn="ctr">
              <a:lnSpc>
                <a:spcPct val="150000"/>
              </a:lnSpc>
            </a:pPr>
            <a:r>
              <a:rPr lang="en-US" altLang="zh-CN" sz="2100" b="1" dirty="0">
                <a:solidFill>
                  <a:schemeClr val="bg1"/>
                </a:solidFill>
                <a:latin typeface="+mn-ea"/>
                <a:cs typeface="阿里巴巴普惠体 M" panose="00020600040101010101" pitchFamily="18" charset="-122"/>
                <a:sym typeface="+mn-lt"/>
              </a:rPr>
              <a:t>2019</a:t>
            </a:r>
            <a:r>
              <a:rPr lang="zh-CN" altLang="en-US" sz="2100" b="1" dirty="0">
                <a:solidFill>
                  <a:schemeClr val="bg1"/>
                </a:solidFill>
                <a:latin typeface="+mn-ea"/>
                <a:cs typeface="阿里巴巴普惠体 M" panose="00020600040101010101" pitchFamily="18" charset="-122"/>
                <a:sym typeface="+mn-lt"/>
              </a:rPr>
              <a:t>年</a:t>
            </a:r>
          </a:p>
        </p:txBody>
      </p:sp>
      <p:sp>
        <p:nvSpPr>
          <p:cNvPr id="27" name="文本框 26">
            <a:extLst>
              <a:ext uri="{FF2B5EF4-FFF2-40B4-BE49-F238E27FC236}">
                <a16:creationId xmlns:a16="http://schemas.microsoft.com/office/drawing/2014/main" xmlns="" id="{0AA06140-9A31-4283-815F-A0CA820DFA57}"/>
              </a:ext>
            </a:extLst>
          </p:cNvPr>
          <p:cNvSpPr txBox="1"/>
          <p:nvPr/>
        </p:nvSpPr>
        <p:spPr>
          <a:xfrm>
            <a:off x="4653430" y="3059515"/>
            <a:ext cx="3499970" cy="646331"/>
          </a:xfrm>
          <a:prstGeom prst="rect">
            <a:avLst/>
          </a:prstGeom>
          <a:noFill/>
        </p:spPr>
        <p:txBody>
          <a:bodyPr wrap="square" rtlCol="0">
            <a:spAutoFit/>
          </a:bodyPr>
          <a:lstStyle/>
          <a:p>
            <a:pPr>
              <a:lnSpc>
                <a:spcPct val="150000"/>
              </a:lnSpc>
            </a:pPr>
            <a:r>
              <a:rPr lang="en-US" altLang="zh-CN" sz="1200" dirty="0">
                <a:solidFill>
                  <a:schemeClr val="tx1">
                    <a:lumMod val="75000"/>
                    <a:lumOff val="25000"/>
                  </a:schemeClr>
                </a:solidFill>
                <a:latin typeface="+mn-ea"/>
                <a:cs typeface="阿里巴巴普惠体 M" panose="00020600040101010101" pitchFamily="18" charset="-122"/>
              </a:rPr>
              <a:t>9</a:t>
            </a:r>
            <a:r>
              <a:rPr lang="zh-CN" altLang="en-US" sz="1200" dirty="0">
                <a:solidFill>
                  <a:schemeClr val="tx1">
                    <a:lumMod val="75000"/>
                    <a:lumOff val="25000"/>
                  </a:schemeClr>
                </a:solidFill>
                <a:latin typeface="+mn-ea"/>
                <a:cs typeface="阿里巴巴普惠体 M" panose="00020600040101010101" pitchFamily="18" charset="-122"/>
              </a:rPr>
              <a:t>月</a:t>
            </a:r>
            <a:r>
              <a:rPr lang="en-US" altLang="zh-CN" sz="1200" dirty="0">
                <a:solidFill>
                  <a:schemeClr val="tx1">
                    <a:lumMod val="75000"/>
                    <a:lumOff val="25000"/>
                  </a:schemeClr>
                </a:solidFill>
                <a:latin typeface="+mn-ea"/>
                <a:cs typeface="阿里巴巴普惠体 M" panose="00020600040101010101" pitchFamily="18" charset="-122"/>
              </a:rPr>
              <a:t>30</a:t>
            </a:r>
            <a:r>
              <a:rPr lang="zh-CN" altLang="en-US" sz="1200" dirty="0">
                <a:solidFill>
                  <a:schemeClr val="tx1">
                    <a:lumMod val="75000"/>
                    <a:lumOff val="25000"/>
                  </a:schemeClr>
                </a:solidFill>
                <a:latin typeface="+mn-ea"/>
                <a:cs typeface="阿里巴巴普惠体 M" panose="00020600040101010101" pitchFamily="18" charset="-122"/>
              </a:rPr>
              <a:t>日上午，习近平等党和国家领导人将同各界代表一起，在天安门广场向人民英雄敬献花篮。</a:t>
            </a:r>
          </a:p>
        </p:txBody>
      </p:sp>
      <p:pic>
        <p:nvPicPr>
          <p:cNvPr id="3" name="图片 2">
            <a:extLst>
              <a:ext uri="{FF2B5EF4-FFF2-40B4-BE49-F238E27FC236}">
                <a16:creationId xmlns:a16="http://schemas.microsoft.com/office/drawing/2014/main" xmlns="" id="{DEF3778C-7CE9-4E61-A913-C025E5F9462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609600" y="1200150"/>
            <a:ext cx="2514600" cy="2514600"/>
          </a:xfrm>
          <a:prstGeom prst="rect">
            <a:avLst/>
          </a:prstGeom>
        </p:spPr>
      </p:pic>
    </p:spTree>
    <p:extLst>
      <p:ext uri="{BB962C8B-B14F-4D97-AF65-F5344CB8AC3E}">
        <p14:creationId xmlns:p14="http://schemas.microsoft.com/office/powerpoint/2010/main" val="286508103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p:cTn id="13" dur="500" fill="hold"/>
                                        <p:tgtEl>
                                          <p:spTgt spid="19"/>
                                        </p:tgtEl>
                                        <p:attrNameLst>
                                          <p:attrName>ppt_w</p:attrName>
                                        </p:attrNameLst>
                                      </p:cBhvr>
                                      <p:tavLst>
                                        <p:tav tm="0">
                                          <p:val>
                                            <p:fltVal val="0"/>
                                          </p:val>
                                        </p:tav>
                                        <p:tav tm="100000">
                                          <p:val>
                                            <p:strVal val="#ppt_w"/>
                                          </p:val>
                                        </p:tav>
                                      </p:tavLst>
                                    </p:anim>
                                    <p:anim calcmode="lin" valueType="num">
                                      <p:cBhvr>
                                        <p:cTn id="14" dur="500" fill="hold"/>
                                        <p:tgtEl>
                                          <p:spTgt spid="19"/>
                                        </p:tgtEl>
                                        <p:attrNameLst>
                                          <p:attrName>ppt_h</p:attrName>
                                        </p:attrNameLst>
                                      </p:cBhvr>
                                      <p:tavLst>
                                        <p:tav tm="0">
                                          <p:val>
                                            <p:fltVal val="0"/>
                                          </p:val>
                                        </p:tav>
                                        <p:tav tm="100000">
                                          <p:val>
                                            <p:strVal val="#ppt_h"/>
                                          </p:val>
                                        </p:tav>
                                      </p:tavLst>
                                    </p:anim>
                                    <p:animEffect transition="in" filter="fade">
                                      <p:cBhvr>
                                        <p:cTn id="15" dur="500"/>
                                        <p:tgtEl>
                                          <p:spTgt spid="19"/>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26"/>
                                        </p:tgtEl>
                                        <p:attrNameLst>
                                          <p:attrName>style.visibility</p:attrName>
                                        </p:attrNameLst>
                                      </p:cBhvr>
                                      <p:to>
                                        <p:strVal val="visible"/>
                                      </p:to>
                                    </p:set>
                                    <p:anim calcmode="lin" valueType="num">
                                      <p:cBhvr>
                                        <p:cTn id="18" dur="500" fill="hold"/>
                                        <p:tgtEl>
                                          <p:spTgt spid="26"/>
                                        </p:tgtEl>
                                        <p:attrNameLst>
                                          <p:attrName>ppt_w</p:attrName>
                                        </p:attrNameLst>
                                      </p:cBhvr>
                                      <p:tavLst>
                                        <p:tav tm="0">
                                          <p:val>
                                            <p:fltVal val="0"/>
                                          </p:val>
                                        </p:tav>
                                        <p:tav tm="100000">
                                          <p:val>
                                            <p:strVal val="#ppt_w"/>
                                          </p:val>
                                        </p:tav>
                                      </p:tavLst>
                                    </p:anim>
                                    <p:anim calcmode="lin" valueType="num">
                                      <p:cBhvr>
                                        <p:cTn id="19" dur="500" fill="hold"/>
                                        <p:tgtEl>
                                          <p:spTgt spid="26"/>
                                        </p:tgtEl>
                                        <p:attrNameLst>
                                          <p:attrName>ppt_h</p:attrName>
                                        </p:attrNameLst>
                                      </p:cBhvr>
                                      <p:tavLst>
                                        <p:tav tm="0">
                                          <p:val>
                                            <p:fltVal val="0"/>
                                          </p:val>
                                        </p:tav>
                                        <p:tav tm="100000">
                                          <p:val>
                                            <p:strVal val="#ppt_h"/>
                                          </p:val>
                                        </p:tav>
                                      </p:tavLst>
                                    </p:anim>
                                    <p:animEffect transition="in" filter="fade">
                                      <p:cBhvr>
                                        <p:cTn id="20" dur="500"/>
                                        <p:tgtEl>
                                          <p:spTgt spid="26"/>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wipe(left)">
                                      <p:cBhvr>
                                        <p:cTn id="25" dur="500"/>
                                        <p:tgtEl>
                                          <p:spTgt spid="16"/>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7"/>
                                        </p:tgtEl>
                                        <p:attrNameLst>
                                          <p:attrName>style.visibility</p:attrName>
                                        </p:attrNameLst>
                                      </p:cBhvr>
                                      <p:to>
                                        <p:strVal val="visible"/>
                                      </p:to>
                                    </p:set>
                                    <p:animEffect transition="in" filter="wipe(left)">
                                      <p:cBhvr>
                                        <p:cTn id="28"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6" grpId="0"/>
      <p:bldP spid="26" grpId="0" animBg="1"/>
      <p:bldP spid="27"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82ADB108-2F67-4B4E-A97E-19ABB6FAC58E"/>
  <p:tag name="ISPRING_SCORM_RATE_SLIDES" val="1"/>
  <p:tag name="ISPRINGONLINEFOLDERID" val="0"/>
  <p:tag name="ISPRINGONLINEFOLDERPATH" val="Content List"/>
  <p:tag name="ISPRINGCLOUDFOLDERID" val="0"/>
  <p:tag name="ISPRINGCLOUDFOLDERPATH" val="Repository"/>
  <p:tag name="ISPRING_PLAYERS_CUSTOMIZATION" val="UEsDBBQAAgAIAJCuo0gOaiROYgQAAAURAAAdAAAAdW5pdmVyc2FsL2NvbW1vbl9tZXNzYWdlcy5sbmetWG1v2zYQ/l6g/4EQUGADtrQd0KIYEge0xNhEZMmV6DjZMAiMxNhEKDHVi9vs037Nfth+yY6UncR9gaQkgG2YlO+54909d0cfHn/JFdqIspK6OHLeHrxxkChSnclideQs2MmvHxxU1bzIuNKFOHIK7aDj0csXh4oXq4avBHx/+QKhw1xUFSyrkVndr5HMjpz5OHHD2RwHF4kfTsJkTCfOyNX5DS9uka9X+qff3n/48vbd+58PX2/l+sDEM+z7+0DIIr170wMoYFHoJ4BG/CQg58wZmc9hcuGC+TQgzmj7ZZj0PCJnzsh8dsotoogELIl96pGExkkQMusLnzDiOaML3aA13whUa7SR4jOq1wLiWMtSoErJzD5INWwUjehS5oUzTIMkIjGLqMtoGDijWJfl7S8Wljf1WpegrkKZrPilEpnVCRljn9+UogLVvIaMQvCq1xJ+qXMui4NO1RFe0mCSsDD044QE3m7HGZEiQ17JjZqBKBGOSQQAJa9E+QjZxGaZFUdYqWEIUzqZ+vBmxoSpXK0VvOuhdswJxGAuii4pyBESQXbF8TKMPOM0UIU4uuFV9VmX2V5+PAxUFzAN3BBS0GUPwJnB2AFDjCXUjbIUad0FNiNxjCckGYfnkMjAu3CIRHgKdDsdInFBYqAIibtkAnxGJ9gkvKHYLv93/Eq5SWd1i3iagpxx30bqpoId41JggWVadTBMTUw+LiBsFPs/oHGLCt61q5XcCLCjzETZqQgqi0s8k0UfF/SP5ARTn3gJpJUXLhNmS57RmPNbVOga8WzDi1SgS5HyBnL9Fp5lMrPPTJyt/k+N/BvxeltVXm0LUuCR81dD7dmrYd8xq6nAproW+U3dpdo4bGv+Y6wwOf1DE/oc/XH6Y5cEOKLh80Smknmj2qr75PjcWTY0Rp1GPNFT/aP13JbEbW0dUyhYY6n7SxDopqZ/QANU/aVocAKK5m2JhhpOi6sBOoNwCxBo9FiMM3DVngln4MIB8ksyjimD2WgpLitZd44dlo1tgL4f2hTmPCVqcU/GS3GlYcJRgm/a6QO6kI10Z0AfDDd7rYJR5oPJAQCu2uQBSCVzsD/rgbmYkZ0H2gK/d5KlblRmyavktS3y4NsmF9+OTVelzu2u4tUuedsmc/wUK9rDRa3S+YD2f8e/3vF5QL/HRykmOHKniYsDl5hB33BV9RQCChhX+CxOfDw24sCFnNfpGprplW6KrCdQO6t75AQD2PbMseBluv7vn397YnxlSbuLtru/DwIBYpsqSO7A/gx0Laq/ukAYHu/L2UUfqe3dZifX86rDKGThs9wheNtacp3D1kG3XkjybdAwY9idzoAHsU173ZQwug1BmOHoFGqZncKd0YyX11AImdZqEIp1tUnAepj2++tlUytZiCGyT2sl5sCMzhPsefauDeRTMr1ue2YGN4p0e+lWcOnuC+ZOcQB19is8kcl6IKBtTbsqBERv1/c033zbqe5Wlf3D4vD1g/8v/gdQSwMEFAACAAgAkK6jSAh+CyMpAwAAhgwAACcAAAB1bml2ZXJzYWwvZmxhc2hfcHVibGlzaGluZ19zZXR0aW5ncy54bWzVV91u2jAUvucpLE+9LGk7unYooaoKaNVaQIVt7VVlYkOsOnYW21B6tafZg+1JdhwDBbXr0h+kTQgRn5/v/J+Y8Og2FWjCcs2VjPBudQcjJmNFuRxH+MugvX2IkTZEUiKUZBGWCqOjRiXM7FBwnfSZMSCqEcBIXc9MhBNjsnoQTKfTKtdZ7rhKWAP4uhqrNMhyppk0LA8yQWbwY2YZ03iOUAIAvqmSc7VGpYJQ6JHOFbWCIU7Bc8ldUES0BdEJDrzYkMQ341xZSU+UUDnKx8MIvzs8dp+FjIdq8pRJlxPdAKIjmzqhlDsviOjzO4YSxscJuHtQw2jKqUkivFdzKCAdPEQpsH3oxKGcKMiBNHP4lBlCiSH+6O0Zdmv0guBJdCZJyuMBcJCLP8LNwfWnq17r4uy08/l60O2eDU573olCJ1jHCYN1QyE4pGwes6WdkBhD4gT8Bp0REZqFwSppITZScs05d0ZDJSD3hRa0UTpktENStlKN/g2XbZDcxWgEgYhZhI9zTgRG3BDB46WytkNtuCmq3l6VRIAF7cnQeR/fm/fZiROSa7bq1oKjXc7jxjdlBUUzZZHgNwwZhSB+m8JTwtBqcdAoV2lBhfYxSAsOFiecTRk9KnI6B/yToSswkVrQhF7NBDPewnfL79CQjVQOuIxMoLOBzrXHrz4LOCNa34OShY9b/bPTZuv6tNNsXW65AAmdEBk/ExwKztLMbASfzJBUZqEH6YiJ1awoCuW04JWJrfryMmieWuHL/NbFWIHeYEk2Y+U5hfmrB6XNJmRSDKIbrgIaRpBDSTwmMGJYF1xaVhYwJhIpKWaIxLDWtBvrCVdWA8UPsIfWL/fQ6yMui9MYVhtYzCnLS0Hu7O69r+1/ODj8WK8Gv3783H5Sab7we4I4c37jnzy58pdr/+E2DAO3pR9f2ia3/+bO7l20vpbJa6d1OShV0la/FFy3jFT3cxmpC/+S6a28YEq5AEtp7IcM1pLgKTeMvmWLvaBNXvVu9z22mTbZYMyvGY3/JmR/Wl4T1+6FYfDoxdVxUi55ColwK3F5223s13bgpvkoq1IBtPX/Do3Kb1BLAwQUAAIACACQrqNItfwJZLoCAABVCgAAIQAAAHVuaXZlcnNhbC9mbGFzaF9za2luX3NldHRpbmdzLnhtbJVWbW/iMAz+fr8Ccd/p7pWd1CExxkmTdrfpNu172po2Ik2qJGXHv784TdYEKPSwJhH7eWzHsc1StaV88WEySXPBhHwGrSkvFWq8bkKLm2nWai34LBdcA9czLmRN2HTx8af9pIlFXmKJHcixnA3JoQ8zt58xFBfj2xxliJCLuiF8/yBKMctIvi2laHlxMbVq34BklG8N8urHfLUeDMCo0vca6iin9TXKOEojQSnAlL6vUS6yGMmA+UhX9jOS04c6f/sD2o4qqi1t+QlliNaQEuIiXy9RhvHceI9fZY5ynqDhrzbQL59RBqGM7EHGzu++ogwyRNM2/9MjjRQlFjTmnH/Edw4TpDDjh1ldoVwk4IUw0MVXcOWxd70LQO5rOPcpjqsU7AnrerAQ8NEzBgstW0gTf+psqhJvj6028wGLDWHKAEJVD3oyST+RVnk3sa7H/YE3yovQl9P0kFfB2hpWXcKBu1jf41erW7srQqfvuiBDCTunDFLslT3yt6nrETJQ9shnRgt45Gx/nMGhqSP5R74l7jnP199YgRNzLJzVn7wVIz3g6KogVafwmFoUsFCYzgutAd8tTayuSyk5yinlZEdLoqngvxCX7e1lVJocGFyvne6sVFPN4FTD2RzNmg7LZc9xPzpr3JDdz0J/ue480WaL30yJ1iSvavOzpKYTxzNjYgozTU4zcE8aOMh7vhEBx8YeItVEbkG+CMHGhuFCgxrrXnTDNQRPk6AGaXK6yqlzcqr8vK0zkGvzahSUr3Ks7IAVLStm/vQrhTcoDhgD1o6qK+OPE/rel4HCNQEQmVe+a7tDZ6lbpimDHfjhDxT2ykN3S5Xp0qGGW+oH2Oiw5ZxmVE+6XdH3SrxDAv0J/KtJK3J8YBnR9ppkyt4smny/hvtcosXs1xk2X7jJ7Nn1UuTY2I8raJT47+Q/UEsDBBQAAgAIAJCuo0gqlg9n/gIAAJcLAAAmAAAAdW5pdmVyc2FsL2h0bWxfcHVibGlzaGluZ19zZXR0aW5ncy54bWzNlm9PGjEYwN/zKZouvpRT56YjdxgjGIlOiLBNX5lyLVxjr721PfB8tU+zD7ZPsqdXQIiOnUaWhRDo0z6/51/7tOHRfSrQhGnDlYzwbn0HIyZjRbkcR/jL4HT7ECNjiaREKMkiLBVGR81amOVDwU3SZ9bCUoMAI00jsxFOrM0aQTCdTuvcZNrNKpFb4Jt6rNIg08wwaZkOMkEK+LFFxgyeESoA4JsqOVNr1moIhZ70WdFcMMQpeC65C4qIM5sKHPhVQxLfjbXKJT1RQmmkx8MIvzs8dp/5Gk9q8ZRJlxLTBKET2wahlDsniOjzB4YSxscJeHuwj9GUU5tEeG/fUWB18JRSsn3kxFFOFKRA2hk+ZZZQYokfenuW3VszF3gRLSRJeTyAGeTCj3BrcHt202tfXXQuz28H3e7FoNPzTpQ6wSonDFYNheCQynXMFnZCYi2JE/AbdEZEGBYGy6L5spGSK865MRoqAakvtTAagaeiiPCx5kRgxC0RPF7MWqLHzJ5yATE43d36SFr8CPTxxgnRhi0bms8Yl8W4+U3lgqJC5UjwO4asQhBRnsK/hKHldKORVmkpFcRYZASnDE04mzJ6VGZpBvyToRswkeagCZsvE8x6C99z/oCGbKQ0cBmZwFYFOTeeX38ROCPGPELJ3Met/kWn1b7tXLba11suQEInRMYvhEMJWZrZjfBJgaSycz1IR0xyw8qiUE7LuSqx1V9fBsPTXPgyv3UxltAbLMlmrLykMH/1oLLZhEzKg+gOV4mGI8ihJJ4JEzEcdy5zVhUYE4mUFAUiMTQq4471hKvcgMQfYI82r/fQ6yMuy9EYbg6wqCnTlZA7u3vv9z98PDj81KgHv3783F6rNGvhPUGcOd/DT9Y28UUjf9oNw8D1zufbsNX5v+rCvav21yqZumxfDyoVqd2vhOtWWdU9r7Lqyl8bvaUro5IL0GbG/thAoxE85ZbRt9w0ryj8+vvXb4s3KvwGo1i7ff/fIPxo8dxaeV+FwbMPwBrIVx/TzdpvUEsDBBQAAgAIAJCuo0hocVKRmgEAAB8GAAAfAAAAdW5pdmVyc2FsL2h0bWxfc2tpbl9zZXR0aW5ncy5qc42UTW/CMAyG7/wKlF0nxD5hu6HBpEkcJo3btEMoplSkSZWkHR3iv68OX03qjsUX8vLkdewq3na61WIR6z53t+6327/7e6cBalbncO3rokVPUWdGJAuYJSmIRAILkOJ49CTvzgRlzKQznZcfaGtqfkzhP0suTB3PCAtNaIY6XBDgN6FtqMM/J7FTq2tfU63R89xaJXuRkhak7UmlU+4YdvXqVr3EAFYF6AvokkfgmQ7caiPPjg8DjDoXqTTjspyqWPXmPFrHWuVy0ZZ/VWagq0++3gP9p8HLxLMTibFvFtIw8WSI0U5mGoyBQ97HCQYJCz4HUfPtu/UH6hk3CwroIjGJPdKjG4w6nfEYGl0ajjB8TFZejW4OMJqchY3dE3e3GB4heAm6YTW+x/BAleXZPz5gplWMHWmgzZ6fUKH4IpHxIXUfg+Twsmjb1r1zoe76Y+Y9IRU8oRX1/NK22RGChgCtN5aOeU2Qd0rZCUqURA5FaNS0Kug5YsM5gvvPLuPW8miVVuOhGo5VG7heg54pJarbf126Z5irs/sFUEsDBBQAAgAIAJCuo0g9PC/RwQAAAOUBAAAaAAAAdW5pdmVyc2FsL2kxOG5fcHJlc2V0cy54bWydkbEKwjAQhvc+RbjdxG6lJHUT3Bx0lpqmGmkvJZdaH9+UinSRgEMg//F9PyQnd6++Y0/jyTpUkPMtMIPaNRZvCs6n/aYARqHGpu4cGgXogO2qTNq8wKM3ZAKxWIGk4B7CUAoxTRO3NPjYQK4bQywmrl0v4ukditkUw6LC4pb2L/szgyrLGJPX0XbhgFW8x7QgjLxWMDsXjdxi60D8AhqTAEyqwVACaH0CeAwJwI8rQIrvm+ekRwrxo2KQYrWeKnsDUEsDBBQAAgAIAJCuo0izv7NQbQAAAHIAAAAcAAAAdW5pdmVyc2FsL2xvY2FsX3NldHRpbmdzLnhtbA3MPQ6DMAxA4Z1TWJ7K0L+NgcDGWFUqPYAVLITk2CixqnJ7sr3h0+vHfxL4cS6bacDn7YHAGm3ZdA34nadrh1CcdCEx5YBqCOPQ9GKR5MPuFRbYhQ7OM6cazi9KVb4zF1Ynr2e4RNuPFu9DcwJQSwMEFAACAAgARJRXRyO0Tvv7AgAAsAgAABQAAAB1bml2ZXJzYWwvcGxheWVyLnhtbK1V30/bMBB+LtL+h8jv2C0dA6oExJDQHsaE1LHtrTKJm3hN4sx2COWv39nO76VsSHtolZzv++58993Fv3rOUu+JScVFHqAFniOP5aGIeB4H6OHr7fE5urp8d+QXKd0z6fEoQGXODYCmyIuYCiUvNIDvqU4C1DNgYEZeIbmQXO+B+xS420gnS/TuaAYuuQpQonWxIqSqKswVIPJYibQ0JAqHIiOFZIrlmkni0kBeg13pv6Phl4mc6H3BVA9Z6LcHrklajmfFByTVEgsZk5P5fEF+3H1ehwnL6DHPlaZ5yJAHlZzZUj7ScHcnojJlythmvktyzbQ2SVjbzNcrvjjPPSXDADmHTcaUojFTOM1jRByWTID9bUpVUvOoAa3hVTte81q/jXnfNG62c6RzLsrHlKsEjvqQzjoJ9Mkwqp/Z61oFPTQKujVMyJPsV8kli+zrt1aM8wVyAVvF2TyxqkI4gKdbGmoh9zcAAxXVHcRt07BrGraglgO30dcdBWpuu2VUl5I1pZr5Tzxi4guVkhpZXGpZMp+MjDWWDME+cVeum9Q1xE90lp7+Q2+M36g1P9VrnbGA/9GYT0DU1oTnEXu+5eCjWQY11QyKbWxYFyk2MbucVPmY9XQ9MLkc66bARTxNZcxgDCOqKens5BCUSarAJSzlCNs7OAhOeJyk8NOTDOPTgzQZlbtJht7BQXAqwt0EtDW3ZSTjOo7E1CrIJxPrxA9LpUXGX6w8B3tGr6wOXxu55ui64O3B2fyPURzEaAZziyZWl3nq7avm8N7MqVadz6ZwloFaYR6YLgvn1cxCWYx8IralZapv+jk1+7AHHeU8NR3TXN9B76Ja8xfmVTwyX7rF0tQkYUYzAfpwvuwxQD9huwzCW9OhiFuRN3XAmNg3928r2mz5unWu64c67EMNnzirHMbN1EdQRyxFmUejHuKi+4ioFHbatWTUS9kWbrQ4AZGKIkDv4aG+88XpRXfls8VFg7V53bvALpc3rPQ64U5BpNZ1exG/3g3w+BtQSwMEFAACAAgAkK6jSIyYS/o+CAAAjyAAACkAAAB1bml2ZXJzYWwvc2tpbl9jdXN0b21pemF0aW9uX3NldHRpbmdzLnhtbLVa627iShL+v0/RYnWks9IqXMwtK4aVL01iDTEc7CQzu1qhBneCFdvNsRtmOOLHPs0+2D7JVrftYBMgdmYWT6JxddVX1XXrCxnEL16ob2LOAu8Pwj0W2pRzL3yOh39CaLBkPoumEY0pj+sHyqMXuuybGT4xQQNqzEnoksjVxWg8bKCR/KB+T+0bfXhra+0W6rVxC/eRgTs6jF0rxrWiw5jRauqD+hFEghvRJQ35adRBvTD6VsAMYxpxM3Tp96FS5M4PFWdwExHXA7542G2LZ59p3Rtt8aB2s9Pr4H1LVRSli/SO0TQa+17vuqc2EW60Ow1lr/VbSktBzU6ned3dN3utjgJvo+suoLTxdRe1e+12y9i3cAukkapqRkvf95TrZlMFbbh/re9HI63XaKBms6m0jX2nq4y0BgJuBTBUpS8cqBiKpnT3qqY2+woa6SNt1N5jA3f1Duq3cLfR2Lc1TWk0Ds49zC7vrgO19HQyd74DeDIEJ0dFbtVPJNdguYkiYHZosPYJpygkAf1UkzkZcpmx6NclW+/+UksTVCZzxp7ZVaQmRCALsOEJrEFdjmRs0q58YeTpyHM/1RYbzll4tWQhB6irkEUB8WvDPye5k86sjCTb0qiK3BNZ0oO6nvyUFUt1QT7Dc0loyYI1CXdj9syuFmT58hyxTeiWMnO1W9PI98IX4G5c93R8UZHvxdzkNCjYh/viKS+2hnjGVJjXxeIpJemTBfUzjQ35qSB3UPm+R45Et17scSmqNsVzSXRNnmkxAH1VPJdlQtBSjFpPPO8LcfqdA7siyr91kd0nOxoVlSTt8qIUW2/WVfNpHbFn4eyi3PuBfpXzGXSf8FlY2BBPKSExQaGwVJRSt8n5G0eM6etxLxkEoAWCm28uKUlCTrW5PrmbqtbX+XhyM5lr5k1tqCdViURZ/trq9r83O13oXKlcSST7Th2Pi1hIgnUa5bAsZzYZzwEQj+cW/uLUhuJ3ZdHJvTM2LVwbpv+pDDCd4YfaUPwuI3o/m2HLmdtj08Bz055bE0f6ZYwdbNSGX9kGrciWIs7Q1qPfEF9RBO3ZiyiKfc+VA6Jle+GGltBnTO5U05rPsO3MTN0xJ1ZtaLMo2v1VIpMNX0HyrEiMXC8mC5+6Ui2kiBxf51co+MdXHnCygHjhVRntM/XRtG7mzmQytufYMjJKbYhDFxkREZqqA81UG88AIyKwjn9MfC6zTyIg1fcrg9yaN7dj+HGEIbfe88qHH/4Ba6YYQjKlYQlBSBw8g6yz7cfJzBA+BIWIoDWJ428scgtJkw9dCWzT0ieQmrqTw3cETIYNgffCJaQOXfISeHfYttUbPNcmXyDHoTYnFYUmn6EkP1cU+optqCFslxCz1AfzRhUVIcowK5CsBpdE5Lu/Q2S5BDnhza3HNjFQhIehTGQ1xleVNdn4t3sIpKmOz1R7AgzOlm/P3paCKZELy1wJXdCGdGyI7Prt3vzHfKSaY2zMId2MyePckV1SKA3IDoWMI+JuSbikaEGXZAOVsIMx13PlmIi8NOH3jfcHIjztP7+krcsy8JdfPmBSoeGdsAz2y6AMtilr/p524bZ0Bh80ROT6WSvKOODDJtg6ttSZOfk5IYq9YOMnXfpnBOrVuKrBeteOH/dX+bD9H4yxkxasmdDRNI9VEsKwEoslBxZPv5KgaY1AXXpYhIYvTqiVAKxJimEx9AMwD+C5giEP4NFqEI9Ys00HNluPdCFOHyWEZa0mUTsdb3FG9Ckc0F9LdUGfGOyXfEq2yUYG1i4Z/jJRzm2VCkuLYzpjMNwCzOckqQDV9wJxhioHe3+HM1ckq0FhPo9s47uyun3vRa4I4OdNQN/uw54iFkiqT+Isr5NF6e8/aEgyxVmid1ptA/FaoKVjlavPH4qYjdWZfjvXVUvH4kQh6tkvLwfVIXwyduz5WNUEApRJQPhyBavwkzjnlcdKTgQGHqmAl07epiRarv777/+UhzmyJ6GilPq3qjhQ/KJr4le8f1qM0/hfJXAcVSuKypeSgumBKhMtf75yTEjQn3JkIcmyFLBAXHGVUg0lkIZRdRxVv72DKrFlUbBNBHvBiiB36uwzND65168N70j0Ao3TYcyvCiQ9L3KTV7bhcMTdcN8LaUXxH16JxOQdczpXDUOe/aFGfW/5kiy/Lhxg0ms+5LPnKnj6rWpBdz6CpK7Hq2PKxS3rWtASkvdDQ9ieXOteCYcLFZ9AD+eF+5mQR8yfiputt1e5wCAu4iCNhzwSR/rsLc8Rr9i3NHbDJ+LHwJYnHbNOwYap2CymkEXaMfdM1I6bx00px4wPzId1QU+mk4Mu0o+ldF2TN795Ba+0N5bDMSsdypl+IB7zW/Q7f8OfIx7z22JNmcC57q1Nx0N50ew6TiNRnl4mdsBDQ9mlUp7srcgjLBiLa9k4N5GUUOQMmEuHcm10vICm5SxoeYPrZywehK/blzshs9jJacfia4fCwCF965fzd8A97tPzyS3nASWYd7V8P1UBKc+pEki+Pjh2RkJFfLemn2pwECHLlej0cQ2lGJ9qwp3JNzTn5NZZPxPtLCcprbksGsh+Ltt5JZWh6OLVVLGk2C8LDepv/DSoX4rQIIU9H8BwEyxohCEHPOhyaYSKxDz7KrsKe5A70iO5M6N5AL4C7BDOSFkl5AiFxJLbqqxakpf8OOwtuefTLc1aVY6Qc87l+Q9iqI7Lya3yMX3i+fROKZWrIO11h1ws9sAc/ayUPJHllRyNVCw6ThaxnP2JbpUtPgcbTyxHWZsW6Z7v0IwfRb1+QhXwnvP+oJ5fZqFHvfmW9ZgGooB39m8O/gdQSwMEFAACAAgAkK6jSCqKN+aHEQAA8GEAABcAAAB1bml2ZXJzYWwvdW5pdmVyc2FsLnBuZ+3d+VeS2f8AcEszJ2eizcwsbZq0xQXUGjMXWmzSkXKd1FLR1GwzNTMUWVKnsUUldcpdmlzaJW3S3MAlJdSgCZXSlAqFEJUQkR0+9J2az4x+5g/4nvNwDni49znPva/73NUf3lzyOrDvm0WrF2lpaX3j7ubqo6WlA9PS0o7T09WkqHZb7tP8mRfvs2+3VhV1DVfzRSdq1/5dWlrVOH1F2ALN969i3QLjtbQWt396zyPH3I7Q0gq74O66yy8xZGIIfuVBpJIsUOajtJzPH9AGteV+tHya9SNk04+uznrL59ssmXgGKf/ouv5F2jL9+Xt0Lnl5KrRTkJWBFJlobZNiSH7uQT2fdujRUcI2JuOX/fUcWml9FaOnNIlP6yE+LlBIpume9vxm8TC7BDFcL5Gyi2Jk3K9XhZ6fp/v3j7c/rF6lLDvkti2bizvMgrpI3qYZS7uuuNw01P4a0qL194/7Nl7REYoneuamWEV1wM2Vtv/MhrTsTNbucxsjP6BB1U3KsPt3YCb7MiNmlXcjPeWEWd0Y72xQIk4fQZss+Gf2+ZRI7b4fTyuVfKwhDFY1p7rnU8Df+FnUV1ha5ZlFjWTMzv8QuRPivcTAVXd2Rr7REliTd2LZnPvNay1n/PwsogdtN0tz1fghxHvpT3Nv9RBCuZezjNMzt+yWNte9fkuNZpfR0lbuv9R355D97Batn6e/3MB7b8ScOunnNm3ZHEfNmG0P0bWE+bkaZM++XpOMNLBZ0AsgAASAABAAAkAACAABIAAEgAAQAAJAAAgAASAABIAAEAACQAAIAAEgAASAABAAAkAACAABIAAEgAAQAAJAAAgAASAABIAAEAACQAAIAAEgAASAABAAAkAACAABIAAEgAAQAAJAAAgAASAABIAAEAACQAAIAAEgAASAABAA4v8RIkXaNvKI5jIo+R/RAs+nqO1ju8MS0+bG0dM9bb8uP+BVwCqb2WEBW3rOh77PbDNeMCeioJ750YNHD85OhcT+e/v+W/I12ObIOXV9dh5MmWc+v2zn3RezylirKTr1Umib1uwq+QucYS7SkdznHuDm35OmKBvtcU5Tz9gpC0221+NFZ/q6/cFRzU1rx/IY3qP/LNDaHqJEzayA5gXLbfs4jSJhHUkZPe0Q06wSbWVxGSrMLUkiWVUMDclHSd6lF5mqJeSNhm7WjU3IJN7oTFa7qck/YynCtflE+SRFVaH+dtdNF84DRjTlnDO1Hu1CYgedgFSzRfAdeGk7K3TqTTyt5CdLo/TDYARy+0kT9QXDkFe9tG04ebupKlZIdeSjJuLgaFHfczBGcOUKnuYiH7/LecwWC7d3Y5c0CTqN4SVKPlYtH6RikGBRYiP10eSpN0yoWkobNAE3M4J/qHovDkAGmqCn/3geSeD8VlqFLDi6t3Zc/sJROE3N//L0c1JkHtO+ykWXtnmHcuNKk9gFHTQzXtz1Ulq9S9PkzN30ZXEQB8bqn8Din0jVjI3ViKEERsfG7pOl4mbxsPwx+d4rH1IIvphBi8EIiwzVjWxpUnG7WuveI4KXT5SqmY/mv1cz6g9KViG8QY3yyUZEZxWyAVmMHEA2xYFHb65/qgcWqfMmTxVlC2rWTiUHzdT08g4R9gS6XG8OB9PvP1uMPRxQw333V4Wpr3cqR4dYOCgmPLz14hoPxNkqm4iJ7mAE6hoz57vF5ifhL3xRTWZOlHbe8h7ZyBMVYj/kTiSl1jP/pDdEuSHhvlZOXgdrUpzO0PuWpTgR7J1drkrW+UXw8HJ4gr+IaVDfWZL51taE4JTR4b3gIvf9iDFT0tn/wbb0XF42GotDru28ya3JqwjhvJMGtI7suH6cfCg7ST7An+iud7D/3K+2m2mLmq08BfG99zAF16mKu1iSLwqTwPDgPJx5l0opZX6VhOK2DbR442NppJHwQbPA/CCmqSWrO6hS7BX2myrZpGbLhgzRvguEpXu3pMLwmMTbXjbwKxlmf1TZU4N/mFE6j4ktbnmAuy9u8QAzBxBbBk34n2oSkL12akfyAC/58Ll+auGXDm7nxRx8vwJaDe3s/n26NjaDKewt5QzwOTVnD4piWyNoobaLEdGQO6RWPBZ7RbqgbyM3vOMhe8qJGoaFnGpsXApjC0JXw2oXXK9Pj8aRVmw4Z2QEphNJ5IG8SO6o49PBhOblziOR07+nNzs7QDnkz2Ph1rEbRCeWOZaZIyW/9kDEBpvmMbnMW8StUVzLfqcgSH1laM1Esm+G/t2rPiBDjyoxqMBX37wxQ8+cp349tY0/7UQVEUscYjjPP98Q8bJlv8r81uDNpy8DmdyrcSUkrJJO8eBUT8e2jqxOdUdvplbx432qy4mGXYUxeg1nC0xKlWF+8IN2mX50fpgPyUXJwFUy2yOQVJGZHx0rPYYC5coeC5RenSz4jDPM2u7MB371TGQ1hKJITI4P+WsaPG6cOPGYMYDanBUja1CCA+FYpSjtJmWtvnnRa9zx4w3jYekr7oQ37TksNHPIU8Y/EF1KWpArIIz0qk/Lb6XjBDUIbGkC1cCmU1xWgHH368hpyFt06LsTmedtlZUE+q07HLvM9QY7Kj3tQJvoQritbduBqWQYicsrzBvtTaWYqj6mP8C29MnTg/kLG4pmZPiZhdGTZOXnKRetm6UkbDWZSuLa4M9RXtlg+b6o4XTVycJUSop+ruznxAbXV7pnGXmHMsAdd9I9sdbOpAr7+SC4OusJtYE4UoHJ2mlLJazvSAyw2tdJ8NQUe3EzS1CJsH//g/P93V2R6vnPX+ad6uu+rjJhFRH7u5vZkfWWA2tObEniBPJ7hzHyiSunGya4OrkiIqjZ3pN///NC9jbomzVTnnoM+JvnWNWYP0k2Fk6XPUmSfTSEo+KEvb6e0RiVEM+cEfBqOb6kGYWQBkddaJWohbgkXlJf+xg2F1fGi8ubtEBjRBKRZk7Yjh4Q2PbzvEkhBHoVo84khOMPwpeGK5HOTJlItiaUQecnr2SNOo/IC/TMF+rmml01mQQZ6bocVmYRhwUYGfcWPLOH3f1IFtP6dPDXus1/BdK11YxVi5mvtFnH2XABRJXsmibLT2Dg7Jko4T1mMoPVC1/cz9/mMlmivpLDJ6lVHblZq7KbrD1ijCnCQjx561u/p7dNWYxOeOLp5BKe1A9211S0A8eoe++uXMWpFnqpxeeDecLHBBqRSXOFLIWttBh5aVySLtc+SWmJ5D+zTiZvyn/4OKK73Sjs8/p3J6VuGMm7EWCrSj2NWgY9uITuOb4PUoBZBo9jaSY+otVZGP7oILkdq+TBwSbYhuHbHF/olsL7mfPo5MPI5FecpCwcgycy9iRZ5AfNKMj0Xl7wHxE6ZUmrVnMcm9PQIZNS+q+ZFcICaJCmPke2brbF8UHVe1IpAb/2qBGDwojMbX+F/a1LuSfxj6u9kFUtu43bVbcgVyaCqgS4ugfW1zXXB8NYbh25Mm/4+xrPDQFTJJqwWLWAc9FVrpMrayY7ZO3tqh19Vp3q/jpgh2mr67pL2eW3nTB8aHntECm07Wex/l9jLGHVq416Pfijlk5jy8Uyh91uVusrW8tduKZMRLhqe/idmuj9zpk64ddsiWqK3iIhmB4oR1qVCAY4dnAkg3cIfLikVaKyEDVYod2pKDPb9d7OE2erbZXKLAPYmPhT4Rv0zDUrN/R7kmIUDN4Jw/YT+tpfts9IVFc/nNgJCSPdQxPs5X9WJ4iQgk5tqQ2tsTqbEROww+U30+oyk7rdu9HqHG5eXgaccAyidAjGZbzwUTsS19wiRkQyGeGUQRcawjKykxdM4FRdoCgSHjBOypIPkFZEMfLe6JnDMazOzW1JrQOih2jrRKfny0oFHy9/e0GkkvOZTjOvwos2lia+r8WDoIqP7EamcrKDpbeRIV8cO7EW2URvMGwd+X2yfTBd/mWHVHTibfY+k9eO32fgAjn6uVLSQTt1TvFSEDsulOtxZkxchLHrFYxuF2LdzaVrErkhuZxtzril9p3iYCO4jx0839JZfdkqPNhWrbJiHccZwLo6X0oD8i0tYS6yD2XPxSS1cv/e7NQGHofuCUULtoueiLZyW5NRWLcE21g3SAGxzITeGUwj0AuQwc2gsC9bKeLpt9f8Q+pzQs+8tl8zpJlSO/Ne9qivFW9jPjnb4PdaFLnF49sjE26hE8LXM2YOopP0C89qwZT6cSmj5qhr+fFNher4HvIi88jv0EWC/fCoeRX9G0AukrcV1RGrvcfieMdfpoklqvO8iNAJR7Y3h9x2SpV1CCI4R+dOdPK6HP9cJeRGiZrdH+iyuUf31WD1j1TJqnP3rc9peoXTzYxId2cVqqJmhvWBt8hcJM/ALk48DCnAuh9QIhZky8YyZDUVAmevMWkGI1kFnr/2u/xfL6GHS3Vy3SFJrEx7a2Ivu0azkUgfiqc5F2meEaKIpJyIwZS+NlKw7Un1kpcWUAR+V3PaIKeke/p4DmJatPiMYnn4YGnVsM3h/HFxa/tv4g/cks8V/bo4LcVTs2U98lU26usd6DeyDeqaWG9TUwarR21WtEiLZdzaLxxcCeok7MeSLn/FYnDUT0/LdlgOecoUnTwbKE72snjpnrG4sXeNIcwdBNmVP5CSabxX1S1jWpQs0o2FAmXuYyVY6Uce4Z6qdQ6CFGiG5NEqkbMH27vcWuyJldE7aDK1MB06/WJPEV4xsvEIpaAjZ+mTpzmjob/THPPQaZR82UQheJG5i5djb9mtqIufu17M2wd1wwOO+ePLDQ6MHr9+Ct/VnVQCJvMIJKK/5Z1HTeGaXRHo2IQTV7MNbpREZVfuKl/0CuXgQ/oeXVwoRskHmSthOrnGjX6BSHLj9EceMhmOdHBSsLGxI1lDNp8b52ttcPO0T+OxmhF1g4s19BqTU88pHXS8rmf+iA8/w28WY6Kda3jdp9gWuTFo3mHNmWB9/riksoshWhzPBemBxPNWfNmSv+hu0Uyaw1sKLaXEKly35zvxHaxBFBPcYcQ5FmYr1fGEcKXOASh3KlfTS4j80DzV+Y8fQ0zX1ceIv2w9TDGSd7uYtAgmzoPfS7cqIPmCGSUSNBMtHkrrN1tp/oj0DfNTj9Y0rkWuVGwjMHPgrD2kk8tamLuHyO0fQFSJki2V8969czl25MtgkRnd5odVz4R3xWObzJgclewBWgpPnnhsIX3T0haxbP8YfuHwzH44HCMdJdx0V6qjmdOPVUlhmi6d9Mvy1hFJaznxXOyEYx3alP+C4Bkka+9ol6NjR6lDDn/W2Z7ckoByauCTq/2lZz2OEqbEO/o4Cdfwhk81z0dVKVm1kMSOwasVHCgcBbo8jTdQURHER1IRAWuVX/xODJF2w1Vnwkn8Zz9duGGqeLtwIeN1uOe3vIlGDK4Cuk7zvFAvWNZDZp9buVx3zEI7S1DPvuNEk5Wu9YjywcVvAfNtQrIaWBV2biYmC3PjreJPWtBxmOmy5+0gaNOOwl5WP31D+mRcczxfs1f85eMqrFufsOkywXM8cWNIFP/KlyUoNyVcbTZsM3/nlBMDRU2uwtMIDunhCrMTa2DUpYFnYj8Fy68k5lE+9WmPMsp/p6yS4T8Sg5WtXX8/KHKO3VDdnAginXhfc+zhTPxwvAKFibZ06ITf7GwtH96UJbLvOLl4PboYrZqpn++GhubKfH6WMaV5HxTjUdBGiW0WMj/gPehyvCKtrbvH6r/HPn9tzrR0vJCGpdOSGkmqS/LmVPcp42IhizjVZVG0zxR91lf95uN0lPKQ83gx3B7cCF03+8j/KnonpEBJb3uYmN4654Cr6eFHNrfPSbbTZNgvilkx5ywOAZmrZQzSmsv2X+vO/fEAj/8L1i9nqs+tG970b8H6RR2G8O1L/se9W1rydO9eezOg4Kdfu8RX8Rx32s25IsowsxwTpJlzBJo+ts/dZ/mcf3DceJBy4jsW2b+1HPNOs+Dw2UIaNCYZ8mNhYdfs3yeAavftvnsJhlWYFhB7mn9T60K1NC/3vQdcq3aHpv4HUEsDBBQAAgAIAJCuo0iV7pF+SwAAAGsAAAAbAAAAdW5pdmVyc2FsL3VuaXZlcnNhbC5wbmcueG1ss7GvyM1RKEstKs7Mz7NVMtQzULK34+WyKShKLctMLVeoAIoBBSFASaESyDVCcMszU0oygEIG5mYIwYzUzPSMElslCwNzuKA+0EwAUEsBAgAAFAACAAgAkK6jSA5qJE5iBAAABREAAB0AAAAAAAAAAQAAAAAAAAAAAHVuaXZlcnNhbC9jb21tb25fbWVzc2FnZXMubG5nUEsBAgAAFAACAAgAkK6jSAh+CyMpAwAAhgwAACcAAAAAAAAAAQAAAAAAnQQAAHVuaXZlcnNhbC9mbGFzaF9wdWJsaXNoaW5nX3NldHRpbmdzLnhtbFBLAQIAABQAAgAIAJCuo0i1/AlkugIAAFUKAAAhAAAAAAAAAAEAAAAAAAsIAAB1bml2ZXJzYWwvZmxhc2hfc2tpbl9zZXR0aW5ncy54bWxQSwECAAAUAAIACACQrqNIKpYPZ/4CAACXCwAAJgAAAAAAAAABAAAAAAAECwAAdW5pdmVyc2FsL2h0bWxfcHVibGlzaGluZ19zZXR0aW5ncy54bWxQSwECAAAUAAIACACQrqNIaHFSkZoBAAAfBgAAHwAAAAAAAAABAAAAAABGDgAAdW5pdmVyc2FsL2h0bWxfc2tpbl9zZXR0aW5ncy5qc1BLAQIAABQAAgAIAJCuo0g9PC/RwQAAAOUBAAAaAAAAAAAAAAEAAAAAAB0QAAB1bml2ZXJzYWwvaTE4bl9wcmVzZXRzLnhtbFBLAQIAABQAAgAIAJCuo0izv7NQbQAAAHIAAAAcAAAAAAAAAAEAAAAAABYRAAB1bml2ZXJzYWwvbG9jYWxfc2V0dGluZ3MueG1sUEsBAgAAFAACAAgARJRXRyO0Tvv7AgAAsAgAABQAAAAAAAAAAQAAAAAAvREAAHVuaXZlcnNhbC9wbGF5ZXIueG1sUEsBAgAAFAACAAgAkK6jSIyYS/o+CAAAjyAAACkAAAAAAAAAAQAAAAAA6hQAAHVuaXZlcnNhbC9za2luX2N1c3RvbWl6YXRpb25fc2V0dGluZ3MueG1sUEsBAgAAFAACAAgAkK6jSCqKN+aHEQAA8GEAABcAAAAAAAAAAAAAAAAAbx0AAHVuaXZlcnNhbC91bml2ZXJzYWwucG5nUEsBAgAAFAACAAgAkK6jSJXukX5LAAAAawAAABsAAAAAAAAAAQAAAAAAKy8AAHVuaXZlcnNhbC91bml2ZXJzYWwucG5nLnhtbFBLBQYAAAAACwALAEkDAACvLwAAAAA="/>
  <p:tag name="ISPRING_PRESENTATION_TITLE" val="1"/>
  <p:tag name="ISPRING_SCORM_ENDPOINT" val="&lt;endpoint&gt;&lt;enable&gt;0&lt;/enable&gt;&lt;lrs&gt;http://&lt;/lrs&gt;&lt;auth&gt;0&lt;/auth&gt;&lt;login&gt;&lt;/login&gt;&lt;password&gt;&lt;/password&gt;&lt;key&gt;&lt;/key&gt;&lt;name&gt;&lt;/name&gt;&lt;email&gt;&lt;/email&gt;&lt;/endpoint&gt;&#10;"/>
</p:tagLst>
</file>

<file path=ppt/tags/tag2.xml><?xml version="1.0" encoding="utf-8"?>
<p:tagLst xmlns:a="http://schemas.openxmlformats.org/drawingml/2006/main" xmlns:r="http://schemas.openxmlformats.org/officeDocument/2006/relationships" xmlns:p="http://schemas.openxmlformats.org/presentationml/2006/main">
  <p:tag name="PA" val="v5.2.9"/>
</p:tagLst>
</file>

<file path=ppt/tags/tag3.xml><?xml version="1.0" encoding="utf-8"?>
<p:tagLst xmlns:a="http://schemas.openxmlformats.org/drawingml/2006/main" xmlns:r="http://schemas.openxmlformats.org/officeDocument/2006/relationships" xmlns:p="http://schemas.openxmlformats.org/presentationml/2006/main">
  <p:tag name="PA" val="v5.2.4"/>
</p:tagLst>
</file>

<file path=ppt/theme/theme1.xml><?xml version="1.0" encoding="utf-8"?>
<a:theme xmlns:a="http://schemas.openxmlformats.org/drawingml/2006/main" name="Office 主题">
  <a:themeElements>
    <a:clrScheme name="自定义 98">
      <a:dk1>
        <a:srgbClr val="000000"/>
      </a:dk1>
      <a:lt1>
        <a:srgbClr val="FFFFFF"/>
      </a:lt1>
      <a:dk2>
        <a:srgbClr val="000000"/>
      </a:dk2>
      <a:lt2>
        <a:srgbClr val="FFFFFF"/>
      </a:lt2>
      <a:accent1>
        <a:srgbClr val="DA0000"/>
      </a:accent1>
      <a:accent2>
        <a:srgbClr val="FFC000"/>
      </a:accent2>
      <a:accent3>
        <a:srgbClr val="DA0000"/>
      </a:accent3>
      <a:accent4>
        <a:srgbClr val="FFC000"/>
      </a:accent4>
      <a:accent5>
        <a:srgbClr val="DA0000"/>
      </a:accent5>
      <a:accent6>
        <a:srgbClr val="FFC000"/>
      </a:accent6>
      <a:hlink>
        <a:srgbClr val="DA0000"/>
      </a:hlink>
      <a:folHlink>
        <a:srgbClr val="FFC000"/>
      </a:folHlink>
    </a:clrScheme>
    <a:fontScheme name="自定义 1">
      <a:majorFont>
        <a:latin typeface="Arial Black"/>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1469</Words>
  <Application>Microsoft Office PowerPoint</Application>
  <PresentationFormat>全屏显示(16:9)</PresentationFormat>
  <Paragraphs>102</Paragraphs>
  <Slides>20</Slides>
  <Notes>2</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20</vt:i4>
      </vt:variant>
    </vt:vector>
  </HeadingPairs>
  <TitlesOfParts>
    <vt:vector size="34" baseType="lpstr">
      <vt:lpstr>Gill Sans</vt:lpstr>
      <vt:lpstr>Meiryo</vt:lpstr>
      <vt:lpstr>阿里巴巴普惠体 H</vt:lpstr>
      <vt:lpstr>阿里巴巴普惠体 M</vt:lpstr>
      <vt:lpstr>阿里汉仪智能黑体</vt:lpstr>
      <vt:lpstr>宋体</vt:lpstr>
      <vt:lpstr>微软雅黑</vt:lpstr>
      <vt:lpstr>Arial</vt:lpstr>
      <vt:lpstr>Arial Black</vt:lpstr>
      <vt:lpstr>Calibri</vt:lpstr>
      <vt:lpstr>Calibri Light</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
  <cp:lastModifiedBy/>
  <cp:revision>1</cp:revision>
  <dcterms:created xsi:type="dcterms:W3CDTF">2019-04-25T06:24:44Z</dcterms:created>
  <dcterms:modified xsi:type="dcterms:W3CDTF">2021-10-01T04:37:44Z</dcterms:modified>
</cp:coreProperties>
</file>