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256" r:id="rId3"/>
    <p:sldId id="8662" r:id="rId4"/>
    <p:sldId id="8663" r:id="rId5"/>
    <p:sldId id="8667" r:id="rId6"/>
    <p:sldId id="8669" r:id="rId7"/>
    <p:sldId id="8670" r:id="rId8"/>
    <p:sldId id="8671" r:id="rId9"/>
    <p:sldId id="8672" r:id="rId10"/>
    <p:sldId id="8688" r:id="rId11"/>
    <p:sldId id="8673" r:id="rId12"/>
    <p:sldId id="8674" r:id="rId13"/>
    <p:sldId id="8675" r:id="rId14"/>
    <p:sldId id="8676" r:id="rId15"/>
    <p:sldId id="8689" r:id="rId16"/>
    <p:sldId id="8677" r:id="rId17"/>
    <p:sldId id="8678" r:id="rId18"/>
    <p:sldId id="8679" r:id="rId19"/>
    <p:sldId id="8680" r:id="rId20"/>
    <p:sldId id="8690" r:id="rId21"/>
    <p:sldId id="8681" r:id="rId22"/>
    <p:sldId id="8682" r:id="rId23"/>
    <p:sldId id="8683" r:id="rId24"/>
    <p:sldId id="8684" r:id="rId25"/>
    <p:sldId id="8691" r:id="rId26"/>
    <p:sldId id="869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8" autoAdjust="0"/>
    <p:restoredTop sz="96314" autoAdjust="0"/>
  </p:normalViewPr>
  <p:slideViewPr>
    <p:cSldViewPr snapToGrid="0">
      <p:cViewPr varScale="1">
        <p:scale>
          <a:sx n="108" d="100"/>
          <a:sy n="108"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766D84-1703-4DC8-B46B-7332D7AE16CB}" type="datetimeFigureOut">
              <a:rPr lang="zh-CN" altLang="en-US" smtClean="0"/>
              <a:t>2020/8/12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01A618-6E95-4882-AC28-38FEF5A919CF}" type="slidenum">
              <a:rPr lang="zh-CN" altLang="en-US" smtClean="0"/>
              <a:t>‹#›</a:t>
            </a:fld>
            <a:endParaRPr lang="zh-CN" altLang="en-US"/>
          </a:p>
        </p:txBody>
      </p:sp>
    </p:spTree>
    <p:extLst>
      <p:ext uri="{BB962C8B-B14F-4D97-AF65-F5344CB8AC3E}">
        <p14:creationId xmlns:p14="http://schemas.microsoft.com/office/powerpoint/2010/main" val="345578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9631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B4852B-59F3-4614-93D4-C3C1ABB53435}" type="slidenum">
              <a:rPr lang="zh-CN" altLang="en-US" smtClean="0"/>
              <a:t>11</a:t>
            </a:fld>
            <a:endParaRPr lang="zh-CN" altLang="en-US" dirty="0"/>
          </a:p>
        </p:txBody>
      </p:sp>
    </p:spTree>
    <p:extLst>
      <p:ext uri="{BB962C8B-B14F-4D97-AF65-F5344CB8AC3E}">
        <p14:creationId xmlns:p14="http://schemas.microsoft.com/office/powerpoint/2010/main" val="4096902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479310B-D0C2-412B-90FB-461559186D69}" type="slidenum">
              <a:rPr lang="zh-CN" altLang="en-US" smtClean="0"/>
              <a:pPr/>
              <a:t>12</a:t>
            </a:fld>
            <a:endParaRPr lang="zh-CN" altLang="en-US" dirty="0"/>
          </a:p>
        </p:txBody>
      </p:sp>
    </p:spTree>
    <p:extLst>
      <p:ext uri="{BB962C8B-B14F-4D97-AF65-F5344CB8AC3E}">
        <p14:creationId xmlns:p14="http://schemas.microsoft.com/office/powerpoint/2010/main" val="2135902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13</a:t>
            </a:fld>
            <a:endParaRPr lang="zh-CN" altLang="en-US"/>
          </a:p>
        </p:txBody>
      </p:sp>
    </p:spTree>
    <p:extLst>
      <p:ext uri="{BB962C8B-B14F-4D97-AF65-F5344CB8AC3E}">
        <p14:creationId xmlns:p14="http://schemas.microsoft.com/office/powerpoint/2010/main" val="479811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37219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15</a:t>
            </a:fld>
            <a:endParaRPr lang="zh-CN" altLang="en-US"/>
          </a:p>
        </p:txBody>
      </p:sp>
    </p:spTree>
    <p:extLst>
      <p:ext uri="{BB962C8B-B14F-4D97-AF65-F5344CB8AC3E}">
        <p14:creationId xmlns:p14="http://schemas.microsoft.com/office/powerpoint/2010/main" val="42144427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BC13D75-0971-46E2-972F-876BF1F0223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2084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C1D525-B3AE-4EC7-92A7-FB5EB6ABB58E}" type="slidenum">
              <a:rPr lang="zh-CN" altLang="en-US" smtClean="0"/>
              <a:t>17</a:t>
            </a:fld>
            <a:endParaRPr lang="zh-CN" altLang="en-US"/>
          </a:p>
        </p:txBody>
      </p:sp>
    </p:spTree>
    <p:extLst>
      <p:ext uri="{BB962C8B-B14F-4D97-AF65-F5344CB8AC3E}">
        <p14:creationId xmlns:p14="http://schemas.microsoft.com/office/powerpoint/2010/main" val="1066831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18</a:t>
            </a:fld>
            <a:endParaRPr lang="zh-CN" altLang="en-US"/>
          </a:p>
        </p:txBody>
      </p:sp>
    </p:spTree>
    <p:extLst>
      <p:ext uri="{BB962C8B-B14F-4D97-AF65-F5344CB8AC3E}">
        <p14:creationId xmlns:p14="http://schemas.microsoft.com/office/powerpoint/2010/main" val="1197976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32465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19050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9631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1190593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35127893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5442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46672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9631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229517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767533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7</a:t>
            </a:fld>
            <a:endParaRPr lang="en-US"/>
          </a:p>
        </p:txBody>
      </p:sp>
    </p:spTree>
    <p:extLst>
      <p:ext uri="{BB962C8B-B14F-4D97-AF65-F5344CB8AC3E}">
        <p14:creationId xmlns:p14="http://schemas.microsoft.com/office/powerpoint/2010/main" val="158964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8</a:t>
            </a:fld>
            <a:endParaRPr lang="en-US"/>
          </a:p>
        </p:txBody>
      </p:sp>
    </p:spTree>
    <p:extLst>
      <p:ext uri="{BB962C8B-B14F-4D97-AF65-F5344CB8AC3E}">
        <p14:creationId xmlns:p14="http://schemas.microsoft.com/office/powerpoint/2010/main" val="2420183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21048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10</a:t>
            </a:fld>
            <a:endParaRPr lang="en-US"/>
          </a:p>
        </p:txBody>
      </p:sp>
    </p:spTree>
    <p:extLst>
      <p:ext uri="{BB962C8B-B14F-4D97-AF65-F5344CB8AC3E}">
        <p14:creationId xmlns:p14="http://schemas.microsoft.com/office/powerpoint/2010/main" val="3539132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117D6F-D73E-439B-A332-5F92567C645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D645CCD-75B0-490C-BC3B-421A8A86AC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BFBBB36-9BD6-4AB8-8E40-C45CA7D48273}"/>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1D5AB3A3-F609-49FD-965A-A107053BF5D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A40440E-A6F6-4162-9B76-A022FA7A7A42}"/>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605701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E82571-BA17-4E0A-9515-08E8B9C9EB3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6FFAC3B-1C19-4646-9641-577672B820D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310BCD6-5679-469F-8F58-0806BA3E789E}"/>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0BFB27C3-16EE-4990-B928-1C5F60FBBE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CDFD888-9065-4A00-838F-EF0EF00E03F2}"/>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764679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FF55B55-7050-4F8E-B266-6599BBB7C8C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279EBC54-0392-423F-BC88-EDFE7301A91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0312507-AD94-4073-9621-3B7CA2FAEC56}"/>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89705647-444E-4185-9593-6536A70E01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2551694-D366-4C21-9D37-ABFAA483C7C3}"/>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3800290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1547"/>
      </p:ext>
    </p:extLst>
  </p:cSld>
  <p:clrMapOvr>
    <a:masterClrMapping/>
  </p:clrMapOvr>
  <p:transition spd="slow" advClick="0" advTm="500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2024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250" advClick="0" advTm="2000">
        <p15:prstTrans prst="wind"/>
      </p:transition>
    </mc:Choice>
    <mc:Fallback xmlns="">
      <p:transition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781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2020/8/12</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extLst>
      <p:ext uri="{BB962C8B-B14F-4D97-AF65-F5344CB8AC3E}">
        <p14:creationId xmlns:p14="http://schemas.microsoft.com/office/powerpoint/2010/main" val="3306692278"/>
      </p:ext>
    </p:extLst>
  </p:cSld>
  <p:clrMapOvr>
    <a:masterClrMapping/>
  </p:clrMapOvr>
  <p:transition spd="med" advClick="0" advTm="0">
    <p:push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558552"/>
      </p:ext>
    </p:extLst>
  </p:cSld>
  <p:clrMapOvr>
    <a:masterClrMapping/>
  </p:clrMapOvr>
  <mc:AlternateContent xmlns:mc="http://schemas.openxmlformats.org/markup-compatibility/2006" xmlns:p14="http://schemas.microsoft.com/office/powerpoint/2010/main">
    <mc:Choice Requires="p14">
      <p:transition spd="slow" p14:dur="1600" advClick="0" advTm="2000">
        <p14:prism isInverted="1"/>
      </p:transition>
    </mc:Choice>
    <mc:Fallback xmlns="">
      <p:transition spd="slow" advClick="0"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7845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7291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6214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08337F-1A3B-412F-9D72-CA46EA384AA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899498D-B4BF-4234-BAFA-916BB9D9F22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BD1B8E4-14A2-4BDB-B1F8-AD930AF5B180}"/>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BB5D2599-B3F8-4DD5-92FA-EEC7C4D60B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6A11CFD-9CFB-4362-AD38-2F0C0A529697}"/>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12661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0396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513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0326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709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2505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3181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6556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0102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959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94FB77-52DD-4954-9060-3A53165475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E85AA034-8D06-44DB-AAF4-F981AAFDD2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D89A3285-702C-49F2-9F12-7DB463888886}"/>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7FB16C9F-1E3A-4CEF-8C50-0EBE5B4ABA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824B240-3B26-4F3B-918E-5747F4FB4C93}"/>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2673305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2E68745-6C60-45EC-B3C2-3AE1CA6935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9EB2701-90A9-47BA-864E-0B313A0FA49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559B78A-4C3C-4F12-B849-A8731FB16E6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2E3ADAA-CE61-4F5D-9EAE-30738BE35B1D}"/>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6" name="页脚占位符 5">
            <a:extLst>
              <a:ext uri="{FF2B5EF4-FFF2-40B4-BE49-F238E27FC236}">
                <a16:creationId xmlns="" xmlns:a16="http://schemas.microsoft.com/office/drawing/2014/main" id="{D80577C4-8ACF-4509-89A3-27B3F6F035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AF7FF9B-98A2-4A97-93E8-4BF2C4790502}"/>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539653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8975FC-3071-4643-BA62-725B12BD07E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0067E5C-E8DA-4F29-B98C-65E0DA0D78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F7B4DBF-D66D-4E86-9729-0B619D19D83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8CDE8AF3-60AC-472B-A124-AB8A321E56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F5CA725B-F11E-491E-850C-EF30C0EFA90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1C854A3A-5982-4FB9-8676-28D52257B01E}"/>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8" name="页脚占位符 7">
            <a:extLst>
              <a:ext uri="{FF2B5EF4-FFF2-40B4-BE49-F238E27FC236}">
                <a16:creationId xmlns="" xmlns:a16="http://schemas.microsoft.com/office/drawing/2014/main" id="{CAECED31-12E2-48D3-82F4-9AC6152DB81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212B26B-42CA-49F2-91DB-2028C99B4A70}"/>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505064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7832A1-A9BA-4EB8-BE8E-7624E10812C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69C979A-0AAD-421C-88B1-C5F61FF3984E}"/>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4" name="页脚占位符 3">
            <a:extLst>
              <a:ext uri="{FF2B5EF4-FFF2-40B4-BE49-F238E27FC236}">
                <a16:creationId xmlns="" xmlns:a16="http://schemas.microsoft.com/office/drawing/2014/main" id="{8CEE909B-C143-4A14-989B-4187C8AD901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7C6EED7-577F-4E15-9475-BDF9C44F3AEA}"/>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917383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B7A2F106-6DA4-425C-A791-99D56D51320D}"/>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3" name="页脚占位符 2">
            <a:extLst>
              <a:ext uri="{FF2B5EF4-FFF2-40B4-BE49-F238E27FC236}">
                <a16:creationId xmlns="" xmlns:a16="http://schemas.microsoft.com/office/drawing/2014/main" id="{FF7E7680-4CCD-414F-8AE8-F4B692ABD20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C60600EC-C43F-454E-B9F9-5E2D511F56E2}"/>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3302428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EA3E5D1-D4C2-4D31-BC7A-D4367B1FA73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F91461BD-9D90-4F62-B5AC-3B6DDC127C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10D0336-373F-4717-B03F-C87E3F9A11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E8D4C77F-E9EB-4601-944C-9853D54A4A3B}"/>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6" name="页脚占位符 5">
            <a:extLst>
              <a:ext uri="{FF2B5EF4-FFF2-40B4-BE49-F238E27FC236}">
                <a16:creationId xmlns="" xmlns:a16="http://schemas.microsoft.com/office/drawing/2014/main" id="{12C4345D-D288-44F8-804C-D0499D0F00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B8E3E14-136F-4F61-A9E2-CA75E129A7BB}"/>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1403764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D66CE0F-D026-43E2-923E-E91F03607F8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9FFA0CD-44B2-4916-A10E-0CE6CC65A0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877941D-3736-472E-AB86-50A96C1B00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80FBD0A-30C6-42B6-8118-5EBFFF2B4127}"/>
              </a:ext>
            </a:extLst>
          </p:cNvPr>
          <p:cNvSpPr>
            <a:spLocks noGrp="1"/>
          </p:cNvSpPr>
          <p:nvPr>
            <p:ph type="dt" sz="half" idx="10"/>
          </p:nvPr>
        </p:nvSpPr>
        <p:spPr/>
        <p:txBody>
          <a:bodyPr/>
          <a:lstStyle/>
          <a:p>
            <a:fld id="{D9AA7AB6-C14A-42E5-8538-CB14320587AD}" type="datetimeFigureOut">
              <a:rPr lang="zh-CN" altLang="en-US" smtClean="0"/>
              <a:t>2020/8/12</a:t>
            </a:fld>
            <a:endParaRPr lang="zh-CN" altLang="en-US"/>
          </a:p>
        </p:txBody>
      </p:sp>
      <p:sp>
        <p:nvSpPr>
          <p:cNvPr id="6" name="页脚占位符 5">
            <a:extLst>
              <a:ext uri="{FF2B5EF4-FFF2-40B4-BE49-F238E27FC236}">
                <a16:creationId xmlns="" xmlns:a16="http://schemas.microsoft.com/office/drawing/2014/main" id="{A61779C6-4354-4D92-B6FC-91F2C4D5F8C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D88B5D5-19F3-4A83-8B2B-0B7EEE59EB5D}"/>
              </a:ext>
            </a:extLst>
          </p:cNvPr>
          <p:cNvSpPr>
            <a:spLocks noGrp="1"/>
          </p:cNvSpPr>
          <p:nvPr>
            <p:ph type="sldNum" sz="quarter" idx="12"/>
          </p:nvPr>
        </p:nvSpPr>
        <p:spPr/>
        <p:txBody>
          <a:body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3050144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0DC207D4-9EB7-4C89-BEBF-CA442D8F72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0940498-932C-4793-9EC0-7F130B09EF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8B96C5F-0DAC-44C0-BA78-74BD60947A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A7AB6-C14A-42E5-8538-CB14320587AD}" type="datetimeFigureOut">
              <a:rPr lang="zh-CN" altLang="en-US" smtClean="0"/>
              <a:t>2020/8/12</a:t>
            </a:fld>
            <a:endParaRPr lang="zh-CN" altLang="en-US"/>
          </a:p>
        </p:txBody>
      </p:sp>
      <p:sp>
        <p:nvSpPr>
          <p:cNvPr id="5" name="页脚占位符 4">
            <a:extLst>
              <a:ext uri="{FF2B5EF4-FFF2-40B4-BE49-F238E27FC236}">
                <a16:creationId xmlns="" xmlns:a16="http://schemas.microsoft.com/office/drawing/2014/main" id="{85777A99-E005-44E1-9F40-E9398B1DBA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1164F3C-3343-4E20-819F-1C6783A631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51E749-0436-4B54-A121-2AF8A0354917}" type="slidenum">
              <a:rPr lang="zh-CN" altLang="en-US" smtClean="0"/>
              <a:t>‹#›</a:t>
            </a:fld>
            <a:endParaRPr lang="zh-CN" altLang="en-US"/>
          </a:p>
        </p:txBody>
      </p:sp>
    </p:spTree>
    <p:extLst>
      <p:ext uri="{BB962C8B-B14F-4D97-AF65-F5344CB8AC3E}">
        <p14:creationId xmlns:p14="http://schemas.microsoft.com/office/powerpoint/2010/main" val="630725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356440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hyperlink" Target="http://www.so.com/s?q=%E7%BB%87%E5%A5%B3&amp;ie=utf-8&amp;src=internal_wenda_recommend_textn" TargetMode="External"/><Relationship Id="rId3" Type="http://schemas.openxmlformats.org/officeDocument/2006/relationships/image" Target="../media/image1.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hyperlink" Target="http://www.so.com/s?q=%E4%BA%BA%E9%97%B4&amp;ie=utf-8&amp;src=internal_wenda_recommend_textn"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hyperlink" Target="http://www.so.com/s?q=%E7%BB%87%E5%A5%B3&amp;ie=utf-8&amp;src=internal_wenda_recommend_textn" TargetMode="External"/><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12.png"/><Relationship Id="rId10" Type="http://schemas.openxmlformats.org/officeDocument/2006/relationships/image" Target="../media/image22.png"/><Relationship Id="rId4" Type="http://schemas.openxmlformats.org/officeDocument/2006/relationships/image" Target="../media/image11.png"/><Relationship Id="rId9" Type="http://schemas.openxmlformats.org/officeDocument/2006/relationships/hyperlink" Target="http://www.so.com/s?q=%E4%BA%BA%E9%97%B4&amp;ie=utf-8&amp;src=internal_wenda_recommend_textn"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www.so.com/s?q=%E4%BA%BA%E9%97%B4&amp;ie=utf-8&amp;src=internal_wenda_recommend_textn" TargetMode="External"/><Relationship Id="rId5" Type="http://schemas.openxmlformats.org/officeDocument/2006/relationships/hyperlink" Target="http://www.so.com/s?q=%E7%BB%87%E5%A5%B3&amp;ie=utf-8&amp;src=internal_wenda_recommend_textn" TargetMode="Externa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25.png"/><Relationship Id="rId5" Type="http://schemas.openxmlformats.org/officeDocument/2006/relationships/image" Target="../media/image12.png"/><Relationship Id="rId10" Type="http://schemas.openxmlformats.org/officeDocument/2006/relationships/image" Target="../media/image24.png"/><Relationship Id="rId4" Type="http://schemas.openxmlformats.org/officeDocument/2006/relationships/image" Target="../media/image11.png"/><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12.png"/><Relationship Id="rId10" Type="http://schemas.openxmlformats.org/officeDocument/2006/relationships/image" Target="../media/image27.png"/><Relationship Id="rId4" Type="http://schemas.openxmlformats.org/officeDocument/2006/relationships/image" Target="../media/image11.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hyperlink" Target="http://www.so.com/s?q=%E7%BB%87%E5%A5%B3&amp;ie=utf-8&amp;src=internal_wenda_recommend_textn" TargetMode="External"/><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hyperlink" Target="http://www.so.com/s?q=%E4%BA%BA%E9%97%B4&amp;ie=utf-8&amp;src=internal_wenda_recommend_textn"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hyperlink" Target="http://www.so.com/s?q=%E4%BA%BA%E9%97%B4&amp;ie=utf-8&amp;src=internal_wenda_recommend_textn" TargetMode="External"/><Relationship Id="rId5" Type="http://schemas.openxmlformats.org/officeDocument/2006/relationships/hyperlink" Target="http://www.so.com/s?q=%E7%BB%87%E5%A5%B3&amp;ie=utf-8&amp;src=internal_wenda_recommend_textn" TargetMode="Externa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www.so.com/s?q=%E4%BA%BA%E9%97%B4&amp;ie=utf-8&amp;src=internal_wenda_recommend_textn" TargetMode="External"/><Relationship Id="rId5" Type="http://schemas.openxmlformats.org/officeDocument/2006/relationships/hyperlink" Target="http://www.so.com/s?q=%E7%BB%87%E5%A5%B3&amp;ie=utf-8&amp;src=internal_wenda_recommend_textn" TargetMode="Externa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12"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9.png"/><Relationship Id="rId11" Type="http://schemas.openxmlformats.org/officeDocument/2006/relationships/image" Target="../media/image33.png"/><Relationship Id="rId5" Type="http://schemas.openxmlformats.org/officeDocument/2006/relationships/image" Target="../media/image12.png"/><Relationship Id="rId10" Type="http://schemas.openxmlformats.org/officeDocument/2006/relationships/image" Target="../media/image32.png"/><Relationship Id="rId4" Type="http://schemas.openxmlformats.org/officeDocument/2006/relationships/image" Target="../media/image11.png"/><Relationship Id="rId9" Type="http://schemas.openxmlformats.org/officeDocument/2006/relationships/image" Target="../media/image31.png"/></Relationships>
</file>

<file path=ppt/slides/_rels/slide22.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37.png"/><Relationship Id="rId5" Type="http://schemas.openxmlformats.org/officeDocument/2006/relationships/image" Target="../media/image12.png"/><Relationship Id="rId10" Type="http://schemas.openxmlformats.org/officeDocument/2006/relationships/image" Target="../media/image36.png"/><Relationship Id="rId4" Type="http://schemas.openxmlformats.org/officeDocument/2006/relationships/image" Target="../media/image11.png"/><Relationship Id="rId9" Type="http://schemas.openxmlformats.org/officeDocument/2006/relationships/image" Target="../media/image35.png"/></Relationships>
</file>

<file path=ppt/slides/_rels/slide23.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22.xml"/><Relationship Id="rId1" Type="http://schemas.openxmlformats.org/officeDocument/2006/relationships/slideLayout" Target="../slideLayouts/slideLayout17.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39.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www.so.com/s?q=%E4%BA%BA%E9%97%B4&amp;ie=utf-8&amp;src=internal_wenda_recommend_textn" TargetMode="External"/><Relationship Id="rId5" Type="http://schemas.openxmlformats.org/officeDocument/2006/relationships/hyperlink" Target="http://www.so.com/s?q=%E7%BB%87%E5%A5%B3&amp;ie=utf-8&amp;src=internal_wenda_recommend_textn" TargetMode="Externa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hyperlink" Target="http://www.so.com/s?q=%E7%BB%87%E5%A5%B3&amp;ie=utf-8&amp;src=internal_wenda_recommend_textn" TargetMode="External"/><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hyperlink" Target="http://www.so.com/s?q=%E4%BA%BA%E9%97%B4&amp;ie=utf-8&amp;src=internal_wenda_recommend_textn"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10" Type="http://schemas.openxmlformats.org/officeDocument/2006/relationships/hyperlink" Target="http://www.so.com/s?q=%E4%BA%BA%E9%97%B4&amp;ie=utf-8&amp;src=internal_wenda_recommend_textn" TargetMode="External"/><Relationship Id="rId4" Type="http://schemas.openxmlformats.org/officeDocument/2006/relationships/image" Target="../media/image11.png"/><Relationship Id="rId9" Type="http://schemas.openxmlformats.org/officeDocument/2006/relationships/hyperlink" Target="http://www.so.com/s?q=%E7%BB%87%E5%A5%B3&amp;ie=utf-8&amp;src=internal_wenda_recommend_textn"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so.com/s?q=%E7%BB%87%E5%A5%B3&amp;ie=utf-8&amp;src=internal_wenda_recommend_textn" TargetMode="External"/><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hyperlink" Target="http://www.so.com/s?q=%E4%BA%BA%E9%97%B4&amp;ie=utf-8&amp;src=internal_wenda_recommend_textn"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www.so.com/s?q=%E4%BA%BA%E9%97%B4&amp;ie=utf-8&amp;src=internal_wenda_recommend_textn" TargetMode="External"/><Relationship Id="rId3" Type="http://schemas.openxmlformats.org/officeDocument/2006/relationships/image" Target="../media/image1.png"/><Relationship Id="rId7" Type="http://schemas.openxmlformats.org/officeDocument/2006/relationships/hyperlink" Target="http://www.so.com/s?q=%E7%BB%87%E5%A5%B3&amp;ie=utf-8&amp;src=internal_wenda_recommend_textn"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www.so.com/s?q=%E4%BA%BA%E9%97%B4&amp;ie=utf-8&amp;src=internal_wenda_recommend_textn" TargetMode="External"/><Relationship Id="rId5" Type="http://schemas.openxmlformats.org/officeDocument/2006/relationships/hyperlink" Target="http://www.so.com/s?q=%E7%BB%87%E5%A5%B3&amp;ie=utf-8&amp;src=internal_wenda_recommend_textn"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 xmlns:a16="http://schemas.microsoft.com/office/drawing/2014/main" id="{D7ADEE8C-D406-4598-96AD-DD32207CBA50}"/>
              </a:ext>
            </a:extLst>
          </p:cNvPr>
          <p:cNvGrpSpPr/>
          <p:nvPr/>
        </p:nvGrpSpPr>
        <p:grpSpPr>
          <a:xfrm>
            <a:off x="0" y="0"/>
            <a:ext cx="12192000" cy="6858000"/>
            <a:chOff x="0" y="0"/>
            <a:chExt cx="12192000" cy="6858000"/>
          </a:xfrm>
        </p:grpSpPr>
        <p:pic>
          <p:nvPicPr>
            <p:cNvPr id="3" name="图片 2">
              <a:extLst>
                <a:ext uri="{FF2B5EF4-FFF2-40B4-BE49-F238E27FC236}">
                  <a16:creationId xmlns="" xmlns:a16="http://schemas.microsoft.com/office/drawing/2014/main" id="{EE03C940-46A3-45F2-8F82-97D69C99DD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4" name="图片 23">
              <a:extLst>
                <a:ext uri="{FF2B5EF4-FFF2-40B4-BE49-F238E27FC236}">
                  <a16:creationId xmlns="" xmlns:a16="http://schemas.microsoft.com/office/drawing/2014/main" id="{1FBC4B43-5550-40D2-A488-FD5535C3C9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236"/>
              <a:ext cx="12192000" cy="6788727"/>
            </a:xfrm>
            <a:prstGeom prst="rect">
              <a:avLst/>
            </a:prstGeom>
          </p:spPr>
        </p:pic>
      </p:grpSp>
      <p:pic>
        <p:nvPicPr>
          <p:cNvPr id="5" name="图片 4">
            <a:extLst>
              <a:ext uri="{FF2B5EF4-FFF2-40B4-BE49-F238E27FC236}">
                <a16:creationId xmlns="" xmlns:a16="http://schemas.microsoft.com/office/drawing/2014/main" id="{F685FE96-96B2-4A9F-A61B-84278422BD7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18" name="图片 17">
            <a:extLst>
              <a:ext uri="{FF2B5EF4-FFF2-40B4-BE49-F238E27FC236}">
                <a16:creationId xmlns="" xmlns:a16="http://schemas.microsoft.com/office/drawing/2014/main" id="{EF39FD2D-4632-42B9-9954-B940CDCAE03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103" t="19858" r="35885" b="20724"/>
          <a:stretch/>
        </p:blipFill>
        <p:spPr>
          <a:xfrm>
            <a:off x="844550" y="2431693"/>
            <a:ext cx="4429414" cy="4110718"/>
          </a:xfrm>
          <a:prstGeom prst="rect">
            <a:avLst/>
          </a:prstGeom>
        </p:spPr>
      </p:pic>
      <p:pic>
        <p:nvPicPr>
          <p:cNvPr id="9" name="图片 8">
            <a:extLst>
              <a:ext uri="{FF2B5EF4-FFF2-40B4-BE49-F238E27FC236}">
                <a16:creationId xmlns="" xmlns:a16="http://schemas.microsoft.com/office/drawing/2014/main" id="{C4D0406D-6B41-414E-A753-A87DA65F39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 y="2505266"/>
            <a:ext cx="5901738" cy="4609209"/>
          </a:xfrm>
          <a:prstGeom prst="rect">
            <a:avLst/>
          </a:prstGeom>
        </p:spPr>
      </p:pic>
      <p:pic>
        <p:nvPicPr>
          <p:cNvPr id="20" name="图片 19">
            <a:extLst>
              <a:ext uri="{FF2B5EF4-FFF2-40B4-BE49-F238E27FC236}">
                <a16:creationId xmlns="" xmlns:a16="http://schemas.microsoft.com/office/drawing/2014/main" id="{7FE7D95F-6F64-46B4-B3EC-BD675934D1F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7349" t="23556" r="2500" b="60989"/>
          <a:stretch/>
        </p:blipFill>
        <p:spPr>
          <a:xfrm>
            <a:off x="9661237" y="942108"/>
            <a:ext cx="2456874" cy="942109"/>
          </a:xfrm>
          <a:prstGeom prst="rect">
            <a:avLst/>
          </a:prstGeom>
        </p:spPr>
      </p:pic>
      <p:pic>
        <p:nvPicPr>
          <p:cNvPr id="22" name="图片 21">
            <a:extLst>
              <a:ext uri="{FF2B5EF4-FFF2-40B4-BE49-F238E27FC236}">
                <a16:creationId xmlns="" xmlns:a16="http://schemas.microsoft.com/office/drawing/2014/main" id="{81990A63-CC64-4732-AD62-38038814066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439" t="6326" r="72500" b="82462"/>
          <a:stretch/>
        </p:blipFill>
        <p:spPr>
          <a:xfrm>
            <a:off x="1302326" y="609600"/>
            <a:ext cx="1958109" cy="683491"/>
          </a:xfrm>
          <a:prstGeom prst="rect">
            <a:avLst/>
          </a:prstGeom>
        </p:spPr>
      </p:pic>
      <p:pic>
        <p:nvPicPr>
          <p:cNvPr id="30" name="图片 29">
            <a:extLst>
              <a:ext uri="{FF2B5EF4-FFF2-40B4-BE49-F238E27FC236}">
                <a16:creationId xmlns="" xmlns:a16="http://schemas.microsoft.com/office/drawing/2014/main" id="{30B7C425-447E-49AC-B86D-CAA124E46BA0}"/>
              </a:ext>
            </a:extLst>
          </p:cNvPr>
          <p:cNvPicPr>
            <a:picLocks noChangeAspect="1"/>
          </p:cNvPicPr>
          <p:nvPr/>
        </p:nvPicPr>
        <p:blipFill rotWithShape="1">
          <a:blip r:embed="rId8" cstate="print">
            <a:extLst>
              <a:ext uri="{BEBA8EAE-BF5A-486C-A8C5-ECC9F3942E4B}">
                <a14:imgProps xmlns:a14="http://schemas.microsoft.com/office/drawing/2010/main">
                  <a14:imgLayer>
                    <a14:imgEffect>
                      <a14:sharpenSoften amount="1000"/>
                    </a14:imgEffect>
                    <a14:imgEffect>
                      <a14:brightnessContrast bright="100000" contrast="10000"/>
                    </a14:imgEffect>
                  </a14:imgLayer>
                </a14:imgProps>
              </a:ext>
              <a:ext uri="{28A0092B-C50C-407E-A947-70E740481C1C}">
                <a14:useLocalDpi xmlns:a14="http://schemas.microsoft.com/office/drawing/2010/main" val="0"/>
              </a:ext>
            </a:extLst>
          </a:blip>
          <a:srcRect l="14623" t="9728" r="26742" b="5489"/>
          <a:stretch/>
        </p:blipFill>
        <p:spPr>
          <a:xfrm>
            <a:off x="5611138" y="609600"/>
            <a:ext cx="3574376" cy="5168349"/>
          </a:xfrm>
          <a:prstGeom prst="rect">
            <a:avLst/>
          </a:prstGeom>
        </p:spPr>
      </p:pic>
      <p:grpSp>
        <p:nvGrpSpPr>
          <p:cNvPr id="31" name="组合 30">
            <a:extLst>
              <a:ext uri="{FF2B5EF4-FFF2-40B4-BE49-F238E27FC236}">
                <a16:creationId xmlns="" xmlns:a16="http://schemas.microsoft.com/office/drawing/2014/main" id="{454CC2A3-4406-4C96-95D4-B6D09A7A4FF9}"/>
              </a:ext>
            </a:extLst>
          </p:cNvPr>
          <p:cNvGrpSpPr/>
          <p:nvPr/>
        </p:nvGrpSpPr>
        <p:grpSpPr>
          <a:xfrm>
            <a:off x="8705319" y="1019283"/>
            <a:ext cx="400110" cy="864934"/>
            <a:chOff x="8576741" y="1059731"/>
            <a:chExt cx="400110" cy="864934"/>
          </a:xfrm>
        </p:grpSpPr>
        <p:pic>
          <p:nvPicPr>
            <p:cNvPr id="32" name="图片 31">
              <a:extLst>
                <a:ext uri="{FF2B5EF4-FFF2-40B4-BE49-F238E27FC236}">
                  <a16:creationId xmlns="" xmlns:a16="http://schemas.microsoft.com/office/drawing/2014/main" id="{48512965-C227-4004-AE01-266A9441106A}"/>
                </a:ext>
              </a:extLst>
            </p:cNvPr>
            <p:cNvPicPr>
              <a:picLocks noChangeAspect="1"/>
            </p:cNvPicPr>
            <p:nvPr/>
          </p:nvPicPr>
          <p:blipFill>
            <a:blip r:embed="rId9"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8621975" y="1059731"/>
              <a:ext cx="298926" cy="846190"/>
            </a:xfrm>
            <a:prstGeom prst="rect">
              <a:avLst/>
            </a:prstGeom>
          </p:spPr>
        </p:pic>
        <p:sp>
          <p:nvSpPr>
            <p:cNvPr id="33" name="文本框 32">
              <a:extLst>
                <a:ext uri="{FF2B5EF4-FFF2-40B4-BE49-F238E27FC236}">
                  <a16:creationId xmlns="" xmlns:a16="http://schemas.microsoft.com/office/drawing/2014/main" id="{1DA2BCD5-C399-4FFE-9945-7A98DD3AAC96}"/>
                </a:ext>
              </a:extLst>
            </p:cNvPr>
            <p:cNvSpPr txBox="1"/>
            <p:nvPr/>
          </p:nvSpPr>
          <p:spPr>
            <a:xfrm>
              <a:off x="8576741" y="1117037"/>
              <a:ext cx="400110" cy="807628"/>
            </a:xfrm>
            <a:prstGeom prst="rect">
              <a:avLst/>
            </a:prstGeom>
            <a:noFill/>
          </p:spPr>
          <p:txBody>
            <a:bodyPr vert="eaVert" wrap="square" rtlCol="0">
              <a:spAutoFit/>
            </a:bodyPr>
            <a:lstStyle/>
            <a:p>
              <a:r>
                <a:rPr lang="zh-CN" altLang="en-US" sz="1400" spc="300" dirty="0">
                  <a:solidFill>
                    <a:schemeClr val="bg1"/>
                  </a:solidFill>
                  <a:cs typeface="+mn-ea"/>
                  <a:sym typeface="+mn-lt"/>
                </a:rPr>
                <a:t>七月七</a:t>
              </a:r>
            </a:p>
          </p:txBody>
        </p:sp>
      </p:grpSp>
      <p:sp>
        <p:nvSpPr>
          <p:cNvPr id="34" name="文本框 33">
            <a:extLst>
              <a:ext uri="{FF2B5EF4-FFF2-40B4-BE49-F238E27FC236}">
                <a16:creationId xmlns="" xmlns:a16="http://schemas.microsoft.com/office/drawing/2014/main" id="{35EA0AFC-C3FD-4104-89D3-FE66DED038DC}"/>
              </a:ext>
            </a:extLst>
          </p:cNvPr>
          <p:cNvSpPr txBox="1"/>
          <p:nvPr/>
        </p:nvSpPr>
        <p:spPr>
          <a:xfrm>
            <a:off x="9360913" y="1865471"/>
            <a:ext cx="1154162" cy="3556274"/>
          </a:xfrm>
          <a:prstGeom prst="rect">
            <a:avLst/>
          </a:prstGeom>
          <a:noFill/>
        </p:spPr>
        <p:txBody>
          <a:bodyPr vert="eaVert" wrap="square" rtlCol="0">
            <a:spAutoFit/>
          </a:bodyPr>
          <a:lstStyle/>
          <a:p>
            <a:pPr>
              <a:lnSpc>
                <a:spcPct val="150000"/>
              </a:lnSpc>
            </a:pPr>
            <a:r>
              <a:rPr lang="zh-CN" altLang="en-US" sz="1400" spc="600" dirty="0">
                <a:solidFill>
                  <a:schemeClr val="bg1"/>
                </a:solidFill>
                <a:cs typeface="+mn-ea"/>
                <a:sym typeface="+mn-lt"/>
              </a:rPr>
              <a:t>天阶夜色凉如水，</a:t>
            </a:r>
            <a:endParaRPr lang="en-US" altLang="zh-CN" sz="1400" spc="600" dirty="0">
              <a:solidFill>
                <a:schemeClr val="bg1"/>
              </a:solidFill>
              <a:cs typeface="+mn-ea"/>
              <a:sym typeface="+mn-lt"/>
            </a:endParaRPr>
          </a:p>
          <a:p>
            <a:pPr>
              <a:lnSpc>
                <a:spcPct val="150000"/>
              </a:lnSpc>
            </a:pPr>
            <a:r>
              <a:rPr lang="zh-CN" altLang="en-US" sz="1400" spc="600" dirty="0">
                <a:solidFill>
                  <a:schemeClr val="bg1"/>
                </a:solidFill>
                <a:cs typeface="+mn-ea"/>
                <a:sym typeface="+mn-lt"/>
              </a:rPr>
              <a:t>卧看牵牛织女星。</a:t>
            </a:r>
            <a:endParaRPr lang="en-US" altLang="zh-CN" sz="1400" spc="600" dirty="0">
              <a:solidFill>
                <a:schemeClr val="bg1"/>
              </a:solidFill>
              <a:cs typeface="+mn-ea"/>
              <a:sym typeface="+mn-lt"/>
            </a:endParaRPr>
          </a:p>
          <a:p>
            <a:pPr>
              <a:lnSpc>
                <a:spcPct val="150000"/>
              </a:lnSpc>
            </a:pPr>
            <a:r>
              <a:rPr lang="en-US" altLang="zh-CN" sz="1400" spc="600" dirty="0">
                <a:solidFill>
                  <a:schemeClr val="bg1"/>
                </a:solidFill>
                <a:cs typeface="+mn-ea"/>
                <a:sym typeface="+mn-lt"/>
              </a:rPr>
              <a:t>            ---</a:t>
            </a:r>
            <a:r>
              <a:rPr lang="zh-CN" altLang="en-US" sz="1400" spc="600" dirty="0">
                <a:solidFill>
                  <a:schemeClr val="bg1"/>
                </a:solidFill>
                <a:cs typeface="+mn-ea"/>
                <a:sym typeface="+mn-lt"/>
              </a:rPr>
              <a:t>杜牧</a:t>
            </a:r>
            <a:r>
              <a:rPr lang="en-US" altLang="zh-CN" sz="1400" spc="600" dirty="0">
                <a:solidFill>
                  <a:schemeClr val="bg1"/>
                </a:solidFill>
                <a:cs typeface="+mn-ea"/>
                <a:sym typeface="+mn-lt"/>
              </a:rPr>
              <a:t>《</a:t>
            </a:r>
            <a:r>
              <a:rPr lang="zh-CN" altLang="en-US" sz="1400" spc="600" dirty="0">
                <a:solidFill>
                  <a:schemeClr val="bg1"/>
                </a:solidFill>
                <a:cs typeface="+mn-ea"/>
                <a:sym typeface="+mn-lt"/>
              </a:rPr>
              <a:t>秋夕</a:t>
            </a:r>
            <a:r>
              <a:rPr lang="en-US" altLang="zh-CN" sz="1400" spc="600" dirty="0">
                <a:solidFill>
                  <a:schemeClr val="bg1"/>
                </a:solidFill>
                <a:cs typeface="+mn-ea"/>
                <a:sym typeface="+mn-lt"/>
              </a:rPr>
              <a:t>》</a:t>
            </a:r>
            <a:endParaRPr lang="zh-CN" altLang="en-US" sz="1400" spc="600" dirty="0">
              <a:solidFill>
                <a:schemeClr val="bg1"/>
              </a:solidFill>
              <a:cs typeface="+mn-ea"/>
              <a:sym typeface="+mn-lt"/>
            </a:endParaRPr>
          </a:p>
        </p:txBody>
      </p:sp>
    </p:spTree>
    <p:extLst>
      <p:ext uri="{BB962C8B-B14F-4D97-AF65-F5344CB8AC3E}">
        <p14:creationId xmlns:p14="http://schemas.microsoft.com/office/powerpoint/2010/main" val="313460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Scale>
                                      <p:cBhvr>
                                        <p:cTn id="33"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4"/>
                                        </p:tgtEl>
                                        <p:attrNameLst>
                                          <p:attrName>ppt_x</p:attrName>
                                          <p:attrName>ppt_y</p:attrName>
                                        </p:attrNameLst>
                                      </p:cBhvr>
                                    </p:animMotion>
                                    <p:animEffect transition="in" filter="fade">
                                      <p:cBhvr>
                                        <p:cTn id="3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 xmlns:a16="http://schemas.microsoft.com/office/drawing/2014/main" id="{ABB61C76-7E3D-456B-9E82-19118F942ECA}"/>
              </a:ext>
            </a:extLst>
          </p:cNvPr>
          <p:cNvGrpSpPr/>
          <p:nvPr/>
        </p:nvGrpSpPr>
        <p:grpSpPr>
          <a:xfrm>
            <a:off x="0" y="0"/>
            <a:ext cx="12192000" cy="6887853"/>
            <a:chOff x="0" y="0"/>
            <a:chExt cx="12192000" cy="6887853"/>
          </a:xfrm>
        </p:grpSpPr>
        <p:pic>
          <p:nvPicPr>
            <p:cNvPr id="32" name="图片 31">
              <a:extLst>
                <a:ext uri="{FF2B5EF4-FFF2-40B4-BE49-F238E27FC236}">
                  <a16:creationId xmlns="" xmlns:a16="http://schemas.microsoft.com/office/drawing/2014/main" id="{EB94C868-80DC-4700-848F-F7D539EA94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3" name="矩形 32">
              <a:extLst>
                <a:ext uri="{FF2B5EF4-FFF2-40B4-BE49-F238E27FC236}">
                  <a16:creationId xmlns="" xmlns:a16="http://schemas.microsoft.com/office/drawing/2014/main" id="{F3D6B910-3721-417D-818C-BEC11A74DA02}"/>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4" name="组合 33">
              <a:extLst>
                <a:ext uri="{FF2B5EF4-FFF2-40B4-BE49-F238E27FC236}">
                  <a16:creationId xmlns="" xmlns:a16="http://schemas.microsoft.com/office/drawing/2014/main" id="{225F671D-7C62-4707-8284-66D005C92C44}"/>
                </a:ext>
              </a:extLst>
            </p:cNvPr>
            <p:cNvGrpSpPr/>
            <p:nvPr/>
          </p:nvGrpSpPr>
          <p:grpSpPr>
            <a:xfrm>
              <a:off x="0" y="3222024"/>
              <a:ext cx="12192000" cy="3665829"/>
              <a:chOff x="0" y="2390234"/>
              <a:chExt cx="12192000" cy="4499824"/>
            </a:xfrm>
          </p:grpSpPr>
          <p:pic>
            <p:nvPicPr>
              <p:cNvPr id="36" name="图片 35">
                <a:extLst>
                  <a:ext uri="{FF2B5EF4-FFF2-40B4-BE49-F238E27FC236}">
                    <a16:creationId xmlns="" xmlns:a16="http://schemas.microsoft.com/office/drawing/2014/main" id="{8D505E89-5250-4E3D-84A4-D1D06327B64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37" name="图片 36">
                <a:extLst>
                  <a:ext uri="{FF2B5EF4-FFF2-40B4-BE49-F238E27FC236}">
                    <a16:creationId xmlns="" xmlns:a16="http://schemas.microsoft.com/office/drawing/2014/main" id="{F3DFA359-C432-44BA-8757-84B5C3AA758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5" name="图片 34">
              <a:extLst>
                <a:ext uri="{FF2B5EF4-FFF2-40B4-BE49-F238E27FC236}">
                  <a16:creationId xmlns="" xmlns:a16="http://schemas.microsoft.com/office/drawing/2014/main" id="{A1F63FD6-F45A-41EB-B675-9F6843E82F8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sp>
        <p:nvSpPr>
          <p:cNvPr id="127" name="iś1íḋe"/>
          <p:cNvSpPr/>
          <p:nvPr/>
        </p:nvSpPr>
        <p:spPr>
          <a:xfrm>
            <a:off x="1330812" y="4485331"/>
            <a:ext cx="9527035" cy="1251048"/>
          </a:xfrm>
          <a:prstGeom prst="rect">
            <a:avLst/>
          </a:prstGeom>
          <a:solidFill>
            <a:srgbClr val="006263"/>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solidFill>
                <a:schemeClr val="bg1"/>
              </a:solidFill>
              <a:cs typeface="+mn-ea"/>
              <a:sym typeface="+mn-lt"/>
            </a:endParaRPr>
          </a:p>
        </p:txBody>
      </p:sp>
      <p:grpSp>
        <p:nvGrpSpPr>
          <p:cNvPr id="4" name="组合 3">
            <a:extLst>
              <a:ext uri="{FF2B5EF4-FFF2-40B4-BE49-F238E27FC236}">
                <a16:creationId xmlns="" xmlns:a16="http://schemas.microsoft.com/office/drawing/2014/main" id="{710C0748-2C98-4D86-9232-62584B992FF5}"/>
              </a:ext>
            </a:extLst>
          </p:cNvPr>
          <p:cNvGrpSpPr/>
          <p:nvPr/>
        </p:nvGrpSpPr>
        <p:grpSpPr>
          <a:xfrm>
            <a:off x="6094331" y="2276336"/>
            <a:ext cx="3692380" cy="2894092"/>
            <a:chOff x="6094331" y="2276336"/>
            <a:chExt cx="3692380" cy="2894092"/>
          </a:xfrm>
        </p:grpSpPr>
        <p:sp>
          <p:nvSpPr>
            <p:cNvPr id="129" name="iS1ide"/>
            <p:cNvSpPr/>
            <p:nvPr/>
          </p:nvSpPr>
          <p:spPr>
            <a:xfrm>
              <a:off x="6094331" y="2276336"/>
              <a:ext cx="3692380" cy="2894092"/>
            </a:xfrm>
            <a:prstGeom prst="rect">
              <a:avLst/>
            </a:prstGeom>
            <a:solidFill>
              <a:srgbClr val="E56239"/>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solidFill>
                  <a:schemeClr val="bg1"/>
                </a:solidFill>
                <a:cs typeface="+mn-ea"/>
                <a:sym typeface="+mn-lt"/>
              </a:endParaRPr>
            </a:p>
          </p:txBody>
        </p:sp>
        <p:sp>
          <p:nvSpPr>
            <p:cNvPr id="130" name="íS1iḓé"/>
            <p:cNvSpPr/>
            <p:nvPr/>
          </p:nvSpPr>
          <p:spPr bwMode="auto">
            <a:xfrm>
              <a:off x="6591625" y="2966805"/>
              <a:ext cx="2767263" cy="59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685324">
                <a:lnSpc>
                  <a:spcPct val="120000"/>
                </a:lnSpc>
                <a:spcBef>
                  <a:spcPct val="0"/>
                </a:spcBef>
                <a:defRPr/>
              </a:pPr>
              <a:r>
                <a:rPr lang="zh-CN" altLang="en-US" sz="1100" dirty="0">
                  <a:solidFill>
                    <a:schemeClr val="bg1"/>
                  </a:solidFill>
                  <a:cs typeface="+mn-ea"/>
                  <a:sym typeface="+mn-lt"/>
                </a:rPr>
                <a:t>输入替换内容文本输入替换内容文本输入替换内容文本</a:t>
              </a:r>
            </a:p>
            <a:p>
              <a:pPr>
                <a:lnSpc>
                  <a:spcPct val="120000"/>
                </a:lnSpc>
              </a:pPr>
              <a:r>
                <a:rPr lang="en-US" altLang="zh-CN" sz="1100" dirty="0">
                  <a:solidFill>
                    <a:schemeClr val="bg1"/>
                  </a:solidFill>
                  <a:cs typeface="+mn-ea"/>
                  <a:sym typeface="+mn-lt"/>
                </a:rPr>
                <a:t>……</a:t>
              </a:r>
            </a:p>
          </p:txBody>
        </p:sp>
        <p:sp>
          <p:nvSpPr>
            <p:cNvPr id="131" name="îşlíḑê"/>
            <p:cNvSpPr txBox="1"/>
            <p:nvPr/>
          </p:nvSpPr>
          <p:spPr bwMode="auto">
            <a:xfrm>
              <a:off x="7155463" y="2621400"/>
              <a:ext cx="2203425" cy="34540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7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cs typeface="+mn-ea"/>
                  <a:sym typeface="+mn-lt"/>
                </a:rPr>
                <a:t>添加标题</a:t>
              </a:r>
              <a:endParaRPr lang="en-US" altLang="zh-CN" b="1" dirty="0">
                <a:solidFill>
                  <a:schemeClr val="bg1"/>
                </a:solidFill>
                <a:cs typeface="+mn-ea"/>
                <a:sym typeface="+mn-lt"/>
              </a:endParaRPr>
            </a:p>
          </p:txBody>
        </p:sp>
        <p:sp>
          <p:nvSpPr>
            <p:cNvPr id="133" name="ïśļïḍe"/>
            <p:cNvSpPr/>
            <p:nvPr/>
          </p:nvSpPr>
          <p:spPr bwMode="auto">
            <a:xfrm>
              <a:off x="6591625" y="4184152"/>
              <a:ext cx="2767263" cy="59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685324">
                <a:lnSpc>
                  <a:spcPct val="120000"/>
                </a:lnSpc>
                <a:spcBef>
                  <a:spcPct val="0"/>
                </a:spcBef>
                <a:defRPr/>
              </a:pPr>
              <a:r>
                <a:rPr lang="zh-CN" altLang="en-US" sz="1100" dirty="0">
                  <a:solidFill>
                    <a:schemeClr val="bg1"/>
                  </a:solidFill>
                  <a:cs typeface="+mn-ea"/>
                  <a:sym typeface="+mn-lt"/>
                </a:rPr>
                <a:t>输入替换内容文本输入替换内容文本输入替换内容文本</a:t>
              </a:r>
            </a:p>
            <a:p>
              <a:pPr>
                <a:lnSpc>
                  <a:spcPct val="120000"/>
                </a:lnSpc>
              </a:pPr>
              <a:r>
                <a:rPr lang="en-US" altLang="zh-CN" sz="1100" dirty="0">
                  <a:solidFill>
                    <a:schemeClr val="bg1"/>
                  </a:solidFill>
                  <a:cs typeface="+mn-ea"/>
                  <a:sym typeface="+mn-lt"/>
                </a:rPr>
                <a:t>……</a:t>
              </a:r>
            </a:p>
          </p:txBody>
        </p:sp>
        <p:sp>
          <p:nvSpPr>
            <p:cNvPr id="134" name="îṥḻïḋê"/>
            <p:cNvSpPr txBox="1"/>
            <p:nvPr/>
          </p:nvSpPr>
          <p:spPr bwMode="auto">
            <a:xfrm>
              <a:off x="7155463" y="3838747"/>
              <a:ext cx="2203425" cy="34540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97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b="1" dirty="0">
                  <a:solidFill>
                    <a:schemeClr val="bg1"/>
                  </a:solidFill>
                  <a:cs typeface="+mn-ea"/>
                  <a:sym typeface="+mn-lt"/>
                </a:rPr>
                <a:t>添加标题</a:t>
              </a:r>
              <a:endParaRPr lang="en-US" altLang="zh-CN" b="1" dirty="0">
                <a:solidFill>
                  <a:schemeClr val="bg1"/>
                </a:solidFill>
                <a:cs typeface="+mn-ea"/>
                <a:sym typeface="+mn-lt"/>
              </a:endParaRPr>
            </a:p>
          </p:txBody>
        </p:sp>
      </p:grpSp>
      <p:pic>
        <p:nvPicPr>
          <p:cNvPr id="3" name="图片 2">
            <a:extLst>
              <a:ext uri="{FF2B5EF4-FFF2-40B4-BE49-F238E27FC236}">
                <a16:creationId xmlns="" xmlns:a16="http://schemas.microsoft.com/office/drawing/2014/main" id="{C7B7E766-055A-4DDE-BB9D-59F25DF98F7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8245" y="1728005"/>
            <a:ext cx="5587956" cy="3990753"/>
          </a:xfrm>
          <a:prstGeom prst="rect">
            <a:avLst/>
          </a:prstGeom>
        </p:spPr>
      </p:pic>
      <p:grpSp>
        <p:nvGrpSpPr>
          <p:cNvPr id="26" name="组合 25">
            <a:extLst>
              <a:ext uri="{FF2B5EF4-FFF2-40B4-BE49-F238E27FC236}">
                <a16:creationId xmlns="" xmlns:a16="http://schemas.microsoft.com/office/drawing/2014/main" id="{80B8ED15-B542-441B-9264-1060EFB5B3D6}"/>
              </a:ext>
            </a:extLst>
          </p:cNvPr>
          <p:cNvGrpSpPr/>
          <p:nvPr/>
        </p:nvGrpSpPr>
        <p:grpSpPr>
          <a:xfrm>
            <a:off x="850490" y="929430"/>
            <a:ext cx="10594256" cy="814742"/>
            <a:chOff x="850490" y="929430"/>
            <a:chExt cx="10594256" cy="814742"/>
          </a:xfrm>
        </p:grpSpPr>
        <p:sp>
          <p:nvSpPr>
            <p:cNvPr id="27" name="文本框 26">
              <a:extLst>
                <a:ext uri="{FF2B5EF4-FFF2-40B4-BE49-F238E27FC236}">
                  <a16:creationId xmlns="" xmlns:a16="http://schemas.microsoft.com/office/drawing/2014/main" id="{34C8F4F7-3690-4444-B709-4568D320DCAA}"/>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02</a:t>
              </a:r>
              <a:endParaRPr lang="zh-CN" altLang="en-US" sz="4400" dirty="0">
                <a:solidFill>
                  <a:srgbClr val="568464"/>
                </a:solidFill>
                <a:cs typeface="+mn-ea"/>
                <a:sym typeface="+mn-lt"/>
              </a:endParaRPr>
            </a:p>
          </p:txBody>
        </p:sp>
        <p:sp>
          <p:nvSpPr>
            <p:cNvPr id="28" name="文本框 27">
              <a:extLst>
                <a:ext uri="{FF2B5EF4-FFF2-40B4-BE49-F238E27FC236}">
                  <a16:creationId xmlns="" xmlns:a16="http://schemas.microsoft.com/office/drawing/2014/main" id="{CD2DC500-1927-4B32-8770-3E0A059B1B54}"/>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29" name="文本框 28">
              <a:extLst>
                <a:ext uri="{FF2B5EF4-FFF2-40B4-BE49-F238E27FC236}">
                  <a16:creationId xmlns="" xmlns:a16="http://schemas.microsoft.com/office/drawing/2014/main" id="{BA92F9C1-641F-4005-B5C2-3C884474FB61}"/>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30" name="直接连接符 29">
              <a:extLst>
                <a:ext uri="{FF2B5EF4-FFF2-40B4-BE49-F238E27FC236}">
                  <a16:creationId xmlns="" xmlns:a16="http://schemas.microsoft.com/office/drawing/2014/main" id="{821B6C15-D5B7-41F9-8C92-002DB9200104}"/>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71280973"/>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barn(inVertical)">
                                      <p:cBhvr>
                                        <p:cTn id="11" dur="500"/>
                                        <p:tgtEl>
                                          <p:spTgt spid="26"/>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500" fill="hold"/>
                                        <p:tgtEl>
                                          <p:spTgt spid="127"/>
                                        </p:tgtEl>
                                        <p:attrNameLst>
                                          <p:attrName>ppt_x</p:attrName>
                                        </p:attrNameLst>
                                      </p:cBhvr>
                                      <p:tavLst>
                                        <p:tav tm="0">
                                          <p:val>
                                            <p:strVal val="#ppt_x"/>
                                          </p:val>
                                        </p:tav>
                                        <p:tav tm="100000">
                                          <p:val>
                                            <p:strVal val="#ppt_x"/>
                                          </p:val>
                                        </p:tav>
                                      </p:tavLst>
                                    </p:anim>
                                    <p:anim calcmode="lin" valueType="num">
                                      <p:cBhvr additive="base">
                                        <p:cTn id="16" dur="500" fill="hold"/>
                                        <p:tgtEl>
                                          <p:spTgt spid="12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6="http://schemas.microsoft.com/office/drawing/2014/main" id="{B061AE7D-E8E4-4A63-BC16-009F52C32323}"/>
              </a:ext>
            </a:extLst>
          </p:cNvPr>
          <p:cNvGrpSpPr/>
          <p:nvPr/>
        </p:nvGrpSpPr>
        <p:grpSpPr>
          <a:xfrm>
            <a:off x="0" y="0"/>
            <a:ext cx="12192000" cy="6887853"/>
            <a:chOff x="0" y="0"/>
            <a:chExt cx="12192000" cy="6887853"/>
          </a:xfrm>
        </p:grpSpPr>
        <p:pic>
          <p:nvPicPr>
            <p:cNvPr id="33" name="图片 32">
              <a:extLst>
                <a:ext uri="{FF2B5EF4-FFF2-40B4-BE49-F238E27FC236}">
                  <a16:creationId xmlns="" xmlns:a16="http://schemas.microsoft.com/office/drawing/2014/main" id="{813FD53C-3074-4712-9332-7253DD2DB1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4" name="矩形 33">
              <a:extLst>
                <a:ext uri="{FF2B5EF4-FFF2-40B4-BE49-F238E27FC236}">
                  <a16:creationId xmlns="" xmlns:a16="http://schemas.microsoft.com/office/drawing/2014/main" id="{0E4D0772-A5EA-4BB6-860F-C01064D1C87D}"/>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6" name="组合 35">
              <a:extLst>
                <a:ext uri="{FF2B5EF4-FFF2-40B4-BE49-F238E27FC236}">
                  <a16:creationId xmlns="" xmlns:a16="http://schemas.microsoft.com/office/drawing/2014/main" id="{2607DDE9-0D15-4AAD-A521-FAE2370C6A78}"/>
                </a:ext>
              </a:extLst>
            </p:cNvPr>
            <p:cNvGrpSpPr/>
            <p:nvPr/>
          </p:nvGrpSpPr>
          <p:grpSpPr>
            <a:xfrm>
              <a:off x="0" y="3222024"/>
              <a:ext cx="12192000" cy="3665829"/>
              <a:chOff x="0" y="2390234"/>
              <a:chExt cx="12192000" cy="4499824"/>
            </a:xfrm>
          </p:grpSpPr>
          <p:pic>
            <p:nvPicPr>
              <p:cNvPr id="47" name="图片 46">
                <a:extLst>
                  <a:ext uri="{FF2B5EF4-FFF2-40B4-BE49-F238E27FC236}">
                    <a16:creationId xmlns="" xmlns:a16="http://schemas.microsoft.com/office/drawing/2014/main" id="{7BF074E3-6C33-4DF9-B36A-4D541AA763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8" name="图片 47">
                <a:extLst>
                  <a:ext uri="{FF2B5EF4-FFF2-40B4-BE49-F238E27FC236}">
                    <a16:creationId xmlns="" xmlns:a16="http://schemas.microsoft.com/office/drawing/2014/main" id="{60F869A3-ABAD-4219-9AA4-19F300459C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7" name="图片 36">
              <a:extLst>
                <a:ext uri="{FF2B5EF4-FFF2-40B4-BE49-F238E27FC236}">
                  <a16:creationId xmlns="" xmlns:a16="http://schemas.microsoft.com/office/drawing/2014/main" id="{6DBB7C95-4759-43AC-BD31-A3782ADA25C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3" name="组合 2">
            <a:extLst>
              <a:ext uri="{FF2B5EF4-FFF2-40B4-BE49-F238E27FC236}">
                <a16:creationId xmlns="" xmlns:a16="http://schemas.microsoft.com/office/drawing/2014/main" id="{D87C52EF-8147-40EC-9E0C-15788373DBB4}"/>
              </a:ext>
            </a:extLst>
          </p:cNvPr>
          <p:cNvGrpSpPr/>
          <p:nvPr/>
        </p:nvGrpSpPr>
        <p:grpSpPr>
          <a:xfrm>
            <a:off x="1477079" y="4408614"/>
            <a:ext cx="5199355" cy="1973767"/>
            <a:chOff x="1407089" y="3698713"/>
            <a:chExt cx="5199355" cy="1973767"/>
          </a:xfrm>
        </p:grpSpPr>
        <p:grpSp>
          <p:nvGrpSpPr>
            <p:cNvPr id="10" name="ïSḷïḓé"/>
            <p:cNvGrpSpPr/>
            <p:nvPr/>
          </p:nvGrpSpPr>
          <p:grpSpPr>
            <a:xfrm>
              <a:off x="1407089" y="3698713"/>
              <a:ext cx="1718927" cy="1973767"/>
              <a:chOff x="1842758" y="3546357"/>
              <a:chExt cx="1869123" cy="2146232"/>
            </a:xfrm>
          </p:grpSpPr>
          <p:sp>
            <p:nvSpPr>
              <p:cNvPr id="26" name="iṥļïḓê"/>
              <p:cNvSpPr txBox="1"/>
              <p:nvPr/>
            </p:nvSpPr>
            <p:spPr>
              <a:xfrm>
                <a:off x="1842758" y="3546357"/>
                <a:ext cx="1869123" cy="385791"/>
              </a:xfrm>
              <a:prstGeom prst="rect">
                <a:avLst/>
              </a:prstGeom>
              <a:no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i="1" dirty="0">
                    <a:cs typeface="+mn-ea"/>
                    <a:sym typeface="+mn-lt"/>
                  </a:rPr>
                  <a:t>01.</a:t>
                </a:r>
                <a:r>
                  <a:rPr lang="zh-CN" altLang="en-US" sz="1600" dirty="0">
                    <a:cs typeface="+mn-ea"/>
                    <a:sym typeface="+mn-lt"/>
                  </a:rPr>
                  <a:t>添加标题</a:t>
                </a:r>
                <a:endParaRPr lang="en-US" altLang="zh-CN" sz="1600" i="1" dirty="0">
                  <a:cs typeface="+mn-ea"/>
                  <a:sym typeface="+mn-lt"/>
                </a:endParaRPr>
              </a:p>
            </p:txBody>
          </p:sp>
          <p:sp>
            <p:nvSpPr>
              <p:cNvPr id="11" name="íṧḷíḋê"/>
              <p:cNvSpPr txBox="1"/>
              <p:nvPr/>
            </p:nvSpPr>
            <p:spPr>
              <a:xfrm>
                <a:off x="1842758" y="3932149"/>
                <a:ext cx="1869123" cy="1760440"/>
              </a:xfrm>
              <a:prstGeom prst="rect">
                <a:avLst/>
              </a:prstGeom>
              <a:noFill/>
              <a:ln>
                <a:noFill/>
              </a:ln>
            </p:spPr>
            <p:txBody>
              <a:bodyPr spcFirstLastPara="1" wrap="square" lIns="91440" tIns="45720" rIns="91440" bIns="45720" anchor="t" anchorCtr="0">
                <a:normAutofit fontScale="9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a:p>
                <a:pPr algn="ctr">
                  <a:lnSpc>
                    <a:spcPct val="150000"/>
                  </a:lnSpc>
                </a:pPr>
                <a:endParaRPr lang="en-US" altLang="zh-CN" sz="1100" dirty="0">
                  <a:cs typeface="+mn-ea"/>
                  <a:sym typeface="+mn-lt"/>
                </a:endParaRPr>
              </a:p>
              <a:p>
                <a:pPr algn="ctr">
                  <a:lnSpc>
                    <a:spcPct val="150000"/>
                  </a:lnSpc>
                </a:pPr>
                <a:r>
                  <a:rPr lang="en-US" altLang="zh-CN" sz="1100" dirty="0">
                    <a:cs typeface="+mn-ea"/>
                    <a:sym typeface="+mn-lt"/>
                  </a:rPr>
                  <a:t>……</a:t>
                </a:r>
              </a:p>
              <a:p>
                <a:pPr algn="ctr">
                  <a:lnSpc>
                    <a:spcPct val="150000"/>
                  </a:lnSpc>
                </a:pPr>
                <a:r>
                  <a:rPr lang="en-US" altLang="zh-CN" sz="1100" dirty="0">
                    <a:cs typeface="+mn-ea"/>
                    <a:sym typeface="+mn-lt"/>
                  </a:rPr>
                  <a:t>……</a:t>
                </a:r>
              </a:p>
            </p:txBody>
          </p:sp>
        </p:grpSp>
        <p:grpSp>
          <p:nvGrpSpPr>
            <p:cNvPr id="12" name="íṩ1ïḓè"/>
            <p:cNvGrpSpPr/>
            <p:nvPr/>
          </p:nvGrpSpPr>
          <p:grpSpPr>
            <a:xfrm>
              <a:off x="3147305" y="3698713"/>
              <a:ext cx="1718927" cy="1973767"/>
              <a:chOff x="3735030" y="3546357"/>
              <a:chExt cx="1869123" cy="2146232"/>
            </a:xfrm>
          </p:grpSpPr>
          <p:sp>
            <p:nvSpPr>
              <p:cNvPr id="24" name="íşliḋè"/>
              <p:cNvSpPr txBox="1"/>
              <p:nvPr/>
            </p:nvSpPr>
            <p:spPr>
              <a:xfrm>
                <a:off x="3735030" y="3546357"/>
                <a:ext cx="1869123" cy="385791"/>
              </a:xfrm>
              <a:prstGeom prst="rect">
                <a:avLst/>
              </a:prstGeom>
              <a:no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i="1" dirty="0">
                    <a:cs typeface="+mn-ea"/>
                    <a:sym typeface="+mn-lt"/>
                  </a:rPr>
                  <a:t>02.</a:t>
                </a:r>
                <a:r>
                  <a:rPr lang="zh-CN" altLang="en-US" sz="1600" dirty="0">
                    <a:cs typeface="+mn-ea"/>
                    <a:sym typeface="+mn-lt"/>
                  </a:rPr>
                  <a:t>添加标题</a:t>
                </a:r>
                <a:endParaRPr lang="en-US" altLang="zh-CN" sz="1600" i="1" dirty="0">
                  <a:cs typeface="+mn-ea"/>
                  <a:sym typeface="+mn-lt"/>
                </a:endParaRPr>
              </a:p>
            </p:txBody>
          </p:sp>
          <p:sp>
            <p:nvSpPr>
              <p:cNvPr id="25" name="ïSḻíḓé"/>
              <p:cNvSpPr txBox="1"/>
              <p:nvPr/>
            </p:nvSpPr>
            <p:spPr>
              <a:xfrm>
                <a:off x="3735030" y="3932149"/>
                <a:ext cx="1869123" cy="1760440"/>
              </a:xfrm>
              <a:prstGeom prst="rect">
                <a:avLst/>
              </a:prstGeom>
              <a:noFill/>
              <a:ln>
                <a:noFill/>
              </a:ln>
            </p:spPr>
            <p:txBody>
              <a:bodyPr spcFirstLastPara="1" wrap="square" lIns="91440" tIns="45720" rIns="91440" bIns="45720" anchor="t" anchorCtr="0">
                <a:normAutofit fontScale="9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cs typeface="+mn-ea"/>
                  <a:sym typeface="+mn-lt"/>
                </a:endParaRPr>
              </a:p>
              <a:p>
                <a:pPr algn="ctr">
                  <a:lnSpc>
                    <a:spcPct val="150000"/>
                  </a:lnSpc>
                </a:pPr>
                <a:endParaRPr lang="en-US" altLang="zh-CN" sz="1100" dirty="0">
                  <a:cs typeface="+mn-ea"/>
                  <a:sym typeface="+mn-lt"/>
                </a:endParaRPr>
              </a:p>
              <a:p>
                <a:pPr algn="ctr">
                  <a:lnSpc>
                    <a:spcPct val="150000"/>
                  </a:lnSpc>
                </a:pPr>
                <a:r>
                  <a:rPr lang="en-US" altLang="zh-CN" sz="1100" dirty="0">
                    <a:cs typeface="+mn-ea"/>
                    <a:sym typeface="+mn-lt"/>
                  </a:rPr>
                  <a:t>……</a:t>
                </a:r>
              </a:p>
              <a:p>
                <a:pPr algn="ctr">
                  <a:lnSpc>
                    <a:spcPct val="150000"/>
                  </a:lnSpc>
                </a:pPr>
                <a:r>
                  <a:rPr lang="en-US" altLang="zh-CN" sz="1100" dirty="0">
                    <a:cs typeface="+mn-ea"/>
                    <a:sym typeface="+mn-lt"/>
                  </a:rPr>
                  <a:t>……</a:t>
                </a:r>
              </a:p>
            </p:txBody>
          </p:sp>
        </p:grpSp>
        <p:grpSp>
          <p:nvGrpSpPr>
            <p:cNvPr id="13" name="ïšḻîḑè"/>
            <p:cNvGrpSpPr/>
            <p:nvPr/>
          </p:nvGrpSpPr>
          <p:grpSpPr>
            <a:xfrm>
              <a:off x="4887517" y="3698713"/>
              <a:ext cx="1718927" cy="1973767"/>
              <a:chOff x="5627302" y="3546357"/>
              <a:chExt cx="1869123" cy="2146232"/>
            </a:xfrm>
          </p:grpSpPr>
          <p:sp>
            <p:nvSpPr>
              <p:cNvPr id="22" name="iṡlíḍê"/>
              <p:cNvSpPr txBox="1"/>
              <p:nvPr/>
            </p:nvSpPr>
            <p:spPr>
              <a:xfrm>
                <a:off x="5627302" y="3546357"/>
                <a:ext cx="1869123" cy="385791"/>
              </a:xfrm>
              <a:prstGeom prst="rect">
                <a:avLst/>
              </a:prstGeom>
              <a:no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sz="1600" i="1" dirty="0">
                    <a:cs typeface="+mn-ea"/>
                    <a:sym typeface="+mn-lt"/>
                  </a:rPr>
                  <a:t>03.</a:t>
                </a:r>
                <a:r>
                  <a:rPr lang="zh-CN" altLang="en-US" sz="1600" dirty="0">
                    <a:cs typeface="+mn-ea"/>
                    <a:sym typeface="+mn-lt"/>
                  </a:rPr>
                  <a:t>添加标题</a:t>
                </a:r>
                <a:endParaRPr lang="en-US" altLang="zh-CN" sz="1600" i="1" dirty="0">
                  <a:cs typeface="+mn-ea"/>
                  <a:sym typeface="+mn-lt"/>
                </a:endParaRPr>
              </a:p>
            </p:txBody>
          </p:sp>
          <p:sp>
            <p:nvSpPr>
              <p:cNvPr id="23" name="iSļïḑe"/>
              <p:cNvSpPr txBox="1"/>
              <p:nvPr/>
            </p:nvSpPr>
            <p:spPr>
              <a:xfrm>
                <a:off x="5627302" y="3932149"/>
                <a:ext cx="1869123" cy="1760440"/>
              </a:xfrm>
              <a:prstGeom prst="rect">
                <a:avLst/>
              </a:prstGeom>
              <a:noFill/>
              <a:ln>
                <a:noFill/>
              </a:ln>
            </p:spPr>
            <p:txBody>
              <a:bodyPr spcFirstLastPara="1" wrap="square" lIns="91440" tIns="45720" rIns="91440" bIns="45720" anchor="t" anchorCtr="0">
                <a:normAutofit fontScale="9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cs typeface="+mn-ea"/>
                  <a:sym typeface="+mn-lt"/>
                </a:endParaRPr>
              </a:p>
              <a:p>
                <a:pPr algn="ctr">
                  <a:lnSpc>
                    <a:spcPct val="150000"/>
                  </a:lnSpc>
                </a:pPr>
                <a:endParaRPr lang="en-US" altLang="zh-CN" sz="1100" dirty="0">
                  <a:cs typeface="+mn-ea"/>
                  <a:sym typeface="+mn-lt"/>
                </a:endParaRPr>
              </a:p>
              <a:p>
                <a:pPr algn="ctr">
                  <a:lnSpc>
                    <a:spcPct val="150000"/>
                  </a:lnSpc>
                </a:pPr>
                <a:r>
                  <a:rPr lang="en-US" altLang="zh-CN" sz="1100" dirty="0">
                    <a:cs typeface="+mn-ea"/>
                    <a:sym typeface="+mn-lt"/>
                  </a:rPr>
                  <a:t>……</a:t>
                </a:r>
              </a:p>
              <a:p>
                <a:pPr algn="ctr">
                  <a:lnSpc>
                    <a:spcPct val="150000"/>
                  </a:lnSpc>
                </a:pPr>
                <a:r>
                  <a:rPr lang="en-US" altLang="zh-CN" sz="1100" dirty="0">
                    <a:cs typeface="+mn-ea"/>
                    <a:sym typeface="+mn-lt"/>
                  </a:rPr>
                  <a:t>……</a:t>
                </a:r>
              </a:p>
            </p:txBody>
          </p:sp>
        </p:grpSp>
      </p:grpSp>
      <p:sp>
        <p:nvSpPr>
          <p:cNvPr id="35" name="i$ľïḋé"/>
          <p:cNvSpPr txBox="1"/>
          <p:nvPr/>
        </p:nvSpPr>
        <p:spPr>
          <a:xfrm>
            <a:off x="7647094" y="4333397"/>
            <a:ext cx="2929032" cy="221526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74000"/>
              </a:lnSpc>
            </a:pPr>
            <a:r>
              <a:rPr lang="zh-CN" altLang="en-US" sz="1200" dirty="0">
                <a:solidFill>
                  <a:schemeClr val="tx1">
                    <a:lumMod val="65000"/>
                    <a:lumOff val="35000"/>
                  </a:schemeClr>
                </a:solidFill>
                <a:cs typeface="+mn-ea"/>
                <a:sym typeface="+mn-lt"/>
              </a:rPr>
              <a:t>请替换文字内容，修改文字内容，也可以直接复制你的内容到此请替换文字内容请替换文字内容，修改文字内容，也可以直接复制你的内容到此请替换文字内容</a:t>
            </a:r>
            <a:endParaRPr lang="en-US" altLang="zh-CN" sz="1200" dirty="0">
              <a:solidFill>
                <a:schemeClr val="tx1">
                  <a:lumMod val="50000"/>
                  <a:lumOff val="50000"/>
                </a:schemeClr>
              </a:solidFill>
              <a:cs typeface="+mn-ea"/>
              <a:sym typeface="+mn-lt"/>
            </a:endParaRPr>
          </a:p>
          <a:p>
            <a:pPr>
              <a:lnSpc>
                <a:spcPct val="174000"/>
              </a:lnSpc>
            </a:pPr>
            <a:endParaRPr lang="en-US" sz="1200" dirty="0">
              <a:cs typeface="+mn-ea"/>
              <a:sym typeface="+mn-lt"/>
            </a:endParaRPr>
          </a:p>
        </p:txBody>
      </p:sp>
      <p:grpSp>
        <p:nvGrpSpPr>
          <p:cNvPr id="42" name="组合 41">
            <a:extLst>
              <a:ext uri="{FF2B5EF4-FFF2-40B4-BE49-F238E27FC236}">
                <a16:creationId xmlns="" xmlns:a16="http://schemas.microsoft.com/office/drawing/2014/main" id="{2C70DF8F-3EC3-480D-8E38-E1FE803434E3}"/>
              </a:ext>
            </a:extLst>
          </p:cNvPr>
          <p:cNvGrpSpPr/>
          <p:nvPr/>
        </p:nvGrpSpPr>
        <p:grpSpPr>
          <a:xfrm>
            <a:off x="850490" y="929430"/>
            <a:ext cx="10594256" cy="814742"/>
            <a:chOff x="850490" y="929430"/>
            <a:chExt cx="10594256" cy="814742"/>
          </a:xfrm>
        </p:grpSpPr>
        <p:sp>
          <p:nvSpPr>
            <p:cNvPr id="43" name="文本框 42">
              <a:extLst>
                <a:ext uri="{FF2B5EF4-FFF2-40B4-BE49-F238E27FC236}">
                  <a16:creationId xmlns="" xmlns:a16="http://schemas.microsoft.com/office/drawing/2014/main" id="{BC1DDFDD-B173-4BD8-903E-B5853C79DCB4}"/>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02</a:t>
              </a:r>
              <a:endParaRPr lang="zh-CN" altLang="en-US" sz="4400" dirty="0">
                <a:solidFill>
                  <a:srgbClr val="568464"/>
                </a:solidFill>
                <a:cs typeface="+mn-ea"/>
                <a:sym typeface="+mn-lt"/>
              </a:endParaRPr>
            </a:p>
          </p:txBody>
        </p:sp>
        <p:sp>
          <p:nvSpPr>
            <p:cNvPr id="44" name="文本框 43">
              <a:extLst>
                <a:ext uri="{FF2B5EF4-FFF2-40B4-BE49-F238E27FC236}">
                  <a16:creationId xmlns="" xmlns:a16="http://schemas.microsoft.com/office/drawing/2014/main" id="{FB1E9A83-F485-4913-89D7-CE84EF95DCD8}"/>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5" name="文本框 44">
              <a:extLst>
                <a:ext uri="{FF2B5EF4-FFF2-40B4-BE49-F238E27FC236}">
                  <a16:creationId xmlns="" xmlns:a16="http://schemas.microsoft.com/office/drawing/2014/main" id="{C9D2260D-2CEC-441C-8F4A-6C0D5B950E13}"/>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6" name="直接连接符 45">
              <a:extLst>
                <a:ext uri="{FF2B5EF4-FFF2-40B4-BE49-F238E27FC236}">
                  <a16:creationId xmlns="" xmlns:a16="http://schemas.microsoft.com/office/drawing/2014/main" id="{0723DF47-BC9C-4D40-B353-9BCEB0D1A86A}"/>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6" name="图片 5">
            <a:extLst>
              <a:ext uri="{FF2B5EF4-FFF2-40B4-BE49-F238E27FC236}">
                <a16:creationId xmlns="" xmlns:a16="http://schemas.microsoft.com/office/drawing/2014/main" id="{0651B1DF-58EC-458A-9625-4A10CA92AF84}"/>
              </a:ext>
            </a:extLst>
          </p:cNvPr>
          <p:cNvPicPr>
            <a:picLocks noChangeAspect="1"/>
          </p:cNvPicPr>
          <p:nvPr/>
        </p:nvPicPr>
        <p:blipFill rotWithShape="1">
          <a:blip r:embed="rId9" cstate="print">
            <a:extLst>
              <a:ext uri="{BEBA8EAE-BF5A-486C-A8C5-ECC9F3942E4B}">
                <a14:imgProps xmlns:a14="http://schemas.microsoft.com/office/drawing/2010/main">
                  <a14:imgLayer>
                    <a14:imgEffect>
                      <a14:colorTemperature colorTemp="4700"/>
                    </a14:imgEffect>
                    <a14:imgEffect>
                      <a14:brightnessContrast bright="-20000"/>
                    </a14:imgEffect>
                  </a14:imgLayer>
                </a14:imgProps>
              </a:ext>
              <a:ext uri="{28A0092B-C50C-407E-A947-70E740481C1C}">
                <a14:useLocalDpi xmlns:a14="http://schemas.microsoft.com/office/drawing/2010/main" val="0"/>
              </a:ext>
            </a:extLst>
          </a:blip>
          <a:srcRect b="43163"/>
          <a:stretch/>
        </p:blipFill>
        <p:spPr>
          <a:xfrm>
            <a:off x="2166530" y="1670008"/>
            <a:ext cx="7962176" cy="2286721"/>
          </a:xfrm>
          <a:prstGeom prst="rect">
            <a:avLst/>
          </a:prstGeom>
        </p:spPr>
      </p:pic>
    </p:spTree>
    <p:extLst>
      <p:ext uri="{BB962C8B-B14F-4D97-AF65-F5344CB8AC3E}">
        <p14:creationId xmlns:p14="http://schemas.microsoft.com/office/powerpoint/2010/main" val="2730118467"/>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barn(inVertical)">
                                      <p:cBhvr>
                                        <p:cTn id="11" dur="500"/>
                                        <p:tgtEl>
                                          <p:spTgt spid="42"/>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fltVal val="0"/>
                                          </p:val>
                                        </p:tav>
                                        <p:tav tm="100000">
                                          <p:val>
                                            <p:strVal val="#ppt_w"/>
                                          </p:val>
                                        </p:tav>
                                      </p:tavLst>
                                    </p:anim>
                                    <p:anim calcmode="lin" valueType="num">
                                      <p:cBhvr>
                                        <p:cTn id="16" dur="500" fill="hold"/>
                                        <p:tgtEl>
                                          <p:spTgt spid="3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a:extLst>
              <a:ext uri="{FF2B5EF4-FFF2-40B4-BE49-F238E27FC236}">
                <a16:creationId xmlns="" xmlns:a16="http://schemas.microsoft.com/office/drawing/2014/main" id="{A83D4F94-6906-42B4-8C16-FF918ED0FD3C}"/>
              </a:ext>
            </a:extLst>
          </p:cNvPr>
          <p:cNvGrpSpPr/>
          <p:nvPr/>
        </p:nvGrpSpPr>
        <p:grpSpPr>
          <a:xfrm>
            <a:off x="0" y="0"/>
            <a:ext cx="12192000" cy="6887853"/>
            <a:chOff x="0" y="0"/>
            <a:chExt cx="12192000" cy="6887853"/>
          </a:xfrm>
        </p:grpSpPr>
        <p:pic>
          <p:nvPicPr>
            <p:cNvPr id="58" name="图片 57">
              <a:extLst>
                <a:ext uri="{FF2B5EF4-FFF2-40B4-BE49-F238E27FC236}">
                  <a16:creationId xmlns="" xmlns:a16="http://schemas.microsoft.com/office/drawing/2014/main" id="{CD6CDAB9-9AB3-4594-A5C1-6DF7A7BFA0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9" name="矩形 58">
              <a:extLst>
                <a:ext uri="{FF2B5EF4-FFF2-40B4-BE49-F238E27FC236}">
                  <a16:creationId xmlns="" xmlns:a16="http://schemas.microsoft.com/office/drawing/2014/main" id="{AB4C8F9B-D812-4A6B-887C-6EBD5D412980}"/>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0" name="组合 59">
              <a:extLst>
                <a:ext uri="{FF2B5EF4-FFF2-40B4-BE49-F238E27FC236}">
                  <a16:creationId xmlns="" xmlns:a16="http://schemas.microsoft.com/office/drawing/2014/main" id="{158417F8-6D9A-440E-913D-9962F817636D}"/>
                </a:ext>
              </a:extLst>
            </p:cNvPr>
            <p:cNvGrpSpPr/>
            <p:nvPr/>
          </p:nvGrpSpPr>
          <p:grpSpPr>
            <a:xfrm>
              <a:off x="0" y="3222024"/>
              <a:ext cx="12192000" cy="3665829"/>
              <a:chOff x="0" y="2390234"/>
              <a:chExt cx="12192000" cy="4499824"/>
            </a:xfrm>
          </p:grpSpPr>
          <p:pic>
            <p:nvPicPr>
              <p:cNvPr id="62" name="图片 61">
                <a:extLst>
                  <a:ext uri="{FF2B5EF4-FFF2-40B4-BE49-F238E27FC236}">
                    <a16:creationId xmlns="" xmlns:a16="http://schemas.microsoft.com/office/drawing/2014/main" id="{41E14D52-9F9D-4715-8BB3-A55677FBDE4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63" name="图片 62">
                <a:extLst>
                  <a:ext uri="{FF2B5EF4-FFF2-40B4-BE49-F238E27FC236}">
                    <a16:creationId xmlns="" xmlns:a16="http://schemas.microsoft.com/office/drawing/2014/main" id="{8EDBD3BB-011A-4202-84D0-D6DE5452EAE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61" name="图片 60">
              <a:extLst>
                <a:ext uri="{FF2B5EF4-FFF2-40B4-BE49-F238E27FC236}">
                  <a16:creationId xmlns="" xmlns:a16="http://schemas.microsoft.com/office/drawing/2014/main" id="{AA8D4921-0E27-448C-AEF0-8D235246FEF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 name="组合 1">
            <a:extLst>
              <a:ext uri="{FF2B5EF4-FFF2-40B4-BE49-F238E27FC236}">
                <a16:creationId xmlns="" xmlns:a16="http://schemas.microsoft.com/office/drawing/2014/main" id="{BC929464-C020-4793-978C-80108F37CD3E}"/>
              </a:ext>
            </a:extLst>
          </p:cNvPr>
          <p:cNvGrpSpPr/>
          <p:nvPr/>
        </p:nvGrpSpPr>
        <p:grpSpPr>
          <a:xfrm>
            <a:off x="1632158" y="2236147"/>
            <a:ext cx="8449745" cy="3492355"/>
            <a:chOff x="723752" y="1892141"/>
            <a:chExt cx="10456337" cy="4321697"/>
          </a:xfrm>
        </p:grpSpPr>
        <p:sp>
          <p:nvSpPr>
            <p:cNvPr id="9" name="Freeform 5"/>
            <p:cNvSpPr>
              <a:spLocks/>
            </p:cNvSpPr>
            <p:nvPr/>
          </p:nvSpPr>
          <p:spPr bwMode="auto">
            <a:xfrm>
              <a:off x="1077914" y="2058990"/>
              <a:ext cx="2211388" cy="2543175"/>
            </a:xfrm>
            <a:custGeom>
              <a:avLst/>
              <a:gdLst>
                <a:gd name="T0" fmla="*/ 0 w 758"/>
                <a:gd name="T1" fmla="*/ 757 h 872"/>
                <a:gd name="T2" fmla="*/ 407 w 758"/>
                <a:gd name="T3" fmla="*/ 757 h 872"/>
                <a:gd name="T4" fmla="*/ 485 w 758"/>
                <a:gd name="T5" fmla="*/ 872 h 872"/>
                <a:gd name="T6" fmla="*/ 563 w 758"/>
                <a:gd name="T7" fmla="*/ 757 h 872"/>
                <a:gd name="T8" fmla="*/ 563 w 758"/>
                <a:gd name="T9" fmla="*/ 757 h 872"/>
                <a:gd name="T10" fmla="*/ 758 w 758"/>
                <a:gd name="T11" fmla="*/ 554 h 872"/>
                <a:gd name="T12" fmla="*/ 758 w 758"/>
                <a:gd name="T13" fmla="*/ 0 h 872"/>
                <a:gd name="T14" fmla="*/ 0 w 758"/>
                <a:gd name="T15" fmla="*/ 757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8" h="872">
                  <a:moveTo>
                    <a:pt x="0" y="757"/>
                  </a:moveTo>
                  <a:cubicBezTo>
                    <a:pt x="407" y="757"/>
                    <a:pt x="407" y="757"/>
                    <a:pt x="407" y="757"/>
                  </a:cubicBezTo>
                  <a:cubicBezTo>
                    <a:pt x="485" y="872"/>
                    <a:pt x="485" y="872"/>
                    <a:pt x="485" y="872"/>
                  </a:cubicBezTo>
                  <a:cubicBezTo>
                    <a:pt x="563" y="757"/>
                    <a:pt x="563" y="757"/>
                    <a:pt x="563" y="757"/>
                  </a:cubicBezTo>
                  <a:cubicBezTo>
                    <a:pt x="563" y="757"/>
                    <a:pt x="563" y="757"/>
                    <a:pt x="563" y="757"/>
                  </a:cubicBezTo>
                  <a:cubicBezTo>
                    <a:pt x="671" y="753"/>
                    <a:pt x="758" y="664"/>
                    <a:pt x="758" y="554"/>
                  </a:cubicBezTo>
                  <a:cubicBezTo>
                    <a:pt x="758" y="0"/>
                    <a:pt x="758" y="0"/>
                    <a:pt x="758" y="0"/>
                  </a:cubicBezTo>
                  <a:lnTo>
                    <a:pt x="0" y="757"/>
                  </a:lnTo>
                  <a:close/>
                </a:path>
              </a:pathLst>
            </a:custGeom>
            <a:solidFill>
              <a:srgbClr val="006263"/>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0" name="Freeform 6"/>
            <p:cNvSpPr>
              <a:spLocks/>
            </p:cNvSpPr>
            <p:nvPr/>
          </p:nvSpPr>
          <p:spPr bwMode="auto">
            <a:xfrm>
              <a:off x="911226" y="2138363"/>
              <a:ext cx="285751" cy="376239"/>
            </a:xfrm>
            <a:custGeom>
              <a:avLst/>
              <a:gdLst>
                <a:gd name="T0" fmla="*/ 0 w 180"/>
                <a:gd name="T1" fmla="*/ 82 h 237"/>
                <a:gd name="T2" fmla="*/ 180 w 180"/>
                <a:gd name="T3" fmla="*/ 237 h 237"/>
                <a:gd name="T4" fmla="*/ 180 w 180"/>
                <a:gd name="T5" fmla="*/ 0 h 237"/>
                <a:gd name="T6" fmla="*/ 0 w 180"/>
                <a:gd name="T7" fmla="*/ 0 h 237"/>
                <a:gd name="T8" fmla="*/ 0 w 180"/>
                <a:gd name="T9" fmla="*/ 82 h 237"/>
              </a:gdLst>
              <a:ahLst/>
              <a:cxnLst>
                <a:cxn ang="0">
                  <a:pos x="T0" y="T1"/>
                </a:cxn>
                <a:cxn ang="0">
                  <a:pos x="T2" y="T3"/>
                </a:cxn>
                <a:cxn ang="0">
                  <a:pos x="T4" y="T5"/>
                </a:cxn>
                <a:cxn ang="0">
                  <a:pos x="T6" y="T7"/>
                </a:cxn>
                <a:cxn ang="0">
                  <a:pos x="T8" y="T9"/>
                </a:cxn>
              </a:cxnLst>
              <a:rect l="0" t="0" r="r" b="b"/>
              <a:pathLst>
                <a:path w="180" h="237">
                  <a:moveTo>
                    <a:pt x="0" y="82"/>
                  </a:moveTo>
                  <a:lnTo>
                    <a:pt x="180" y="237"/>
                  </a:lnTo>
                  <a:lnTo>
                    <a:pt x="180" y="0"/>
                  </a:lnTo>
                  <a:lnTo>
                    <a:pt x="0" y="0"/>
                  </a:lnTo>
                  <a:lnTo>
                    <a:pt x="0" y="82"/>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1" name="Freeform 7"/>
            <p:cNvSpPr>
              <a:spLocks/>
            </p:cNvSpPr>
            <p:nvPr/>
          </p:nvSpPr>
          <p:spPr bwMode="auto">
            <a:xfrm>
              <a:off x="1077914" y="2058988"/>
              <a:ext cx="2211388" cy="2208213"/>
            </a:xfrm>
            <a:custGeom>
              <a:avLst/>
              <a:gdLst>
                <a:gd name="T0" fmla="*/ 758 w 758"/>
                <a:gd name="T1" fmla="*/ 0 h 757"/>
                <a:gd name="T2" fmla="*/ 0 w 758"/>
                <a:gd name="T3" fmla="*/ 757 h 757"/>
                <a:gd name="T4" fmla="*/ 0 w 758"/>
                <a:gd name="T5" fmla="*/ 0 h 757"/>
                <a:gd name="T6" fmla="*/ 758 w 758"/>
                <a:gd name="T7" fmla="*/ 0 h 757"/>
              </a:gdLst>
              <a:ahLst/>
              <a:cxnLst>
                <a:cxn ang="0">
                  <a:pos x="T0" y="T1"/>
                </a:cxn>
                <a:cxn ang="0">
                  <a:pos x="T2" y="T3"/>
                </a:cxn>
                <a:cxn ang="0">
                  <a:pos x="T4" y="T5"/>
                </a:cxn>
                <a:cxn ang="0">
                  <a:pos x="T6" y="T7"/>
                </a:cxn>
              </a:cxnLst>
              <a:rect l="0" t="0" r="r" b="b"/>
              <a:pathLst>
                <a:path w="758" h="757">
                  <a:moveTo>
                    <a:pt x="758" y="0"/>
                  </a:moveTo>
                  <a:cubicBezTo>
                    <a:pt x="758" y="418"/>
                    <a:pt x="419" y="757"/>
                    <a:pt x="0" y="757"/>
                  </a:cubicBezTo>
                  <a:cubicBezTo>
                    <a:pt x="0" y="0"/>
                    <a:pt x="0" y="0"/>
                    <a:pt x="0" y="0"/>
                  </a:cubicBezTo>
                  <a:lnTo>
                    <a:pt x="75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2" name="Freeform 8"/>
            <p:cNvSpPr>
              <a:spLocks/>
            </p:cNvSpPr>
            <p:nvPr/>
          </p:nvSpPr>
          <p:spPr bwMode="auto">
            <a:xfrm>
              <a:off x="911225" y="1901826"/>
              <a:ext cx="1354139" cy="366713"/>
            </a:xfrm>
            <a:custGeom>
              <a:avLst/>
              <a:gdLst>
                <a:gd name="T0" fmla="*/ 405 w 464"/>
                <a:gd name="T1" fmla="*/ 126 h 126"/>
                <a:gd name="T2" fmla="*/ 0 w 464"/>
                <a:gd name="T3" fmla="*/ 126 h 126"/>
                <a:gd name="T4" fmla="*/ 0 w 464"/>
                <a:gd name="T5" fmla="*/ 0 h 126"/>
                <a:gd name="T6" fmla="*/ 405 w 464"/>
                <a:gd name="T7" fmla="*/ 0 h 126"/>
                <a:gd name="T8" fmla="*/ 464 w 464"/>
                <a:gd name="T9" fmla="*/ 58 h 126"/>
                <a:gd name="T10" fmla="*/ 464 w 464"/>
                <a:gd name="T11" fmla="*/ 67 h 126"/>
                <a:gd name="T12" fmla="*/ 405 w 464"/>
                <a:gd name="T13" fmla="*/ 126 h 126"/>
              </a:gdLst>
              <a:ahLst/>
              <a:cxnLst>
                <a:cxn ang="0">
                  <a:pos x="T0" y="T1"/>
                </a:cxn>
                <a:cxn ang="0">
                  <a:pos x="T2" y="T3"/>
                </a:cxn>
                <a:cxn ang="0">
                  <a:pos x="T4" y="T5"/>
                </a:cxn>
                <a:cxn ang="0">
                  <a:pos x="T6" y="T7"/>
                </a:cxn>
                <a:cxn ang="0">
                  <a:pos x="T8" y="T9"/>
                </a:cxn>
                <a:cxn ang="0">
                  <a:pos x="T10" y="T11"/>
                </a:cxn>
                <a:cxn ang="0">
                  <a:pos x="T12" y="T13"/>
                </a:cxn>
              </a:cxnLst>
              <a:rect l="0" t="0" r="r" b="b"/>
              <a:pathLst>
                <a:path w="464" h="126">
                  <a:moveTo>
                    <a:pt x="405" y="126"/>
                  </a:moveTo>
                  <a:cubicBezTo>
                    <a:pt x="0" y="126"/>
                    <a:pt x="0" y="126"/>
                    <a:pt x="0" y="126"/>
                  </a:cubicBezTo>
                  <a:cubicBezTo>
                    <a:pt x="0" y="0"/>
                    <a:pt x="0" y="0"/>
                    <a:pt x="0" y="0"/>
                  </a:cubicBezTo>
                  <a:cubicBezTo>
                    <a:pt x="405" y="0"/>
                    <a:pt x="405" y="0"/>
                    <a:pt x="405" y="0"/>
                  </a:cubicBezTo>
                  <a:cubicBezTo>
                    <a:pt x="438" y="0"/>
                    <a:pt x="464" y="26"/>
                    <a:pt x="464" y="58"/>
                  </a:cubicBezTo>
                  <a:cubicBezTo>
                    <a:pt x="464" y="67"/>
                    <a:pt x="464" y="67"/>
                    <a:pt x="464" y="67"/>
                  </a:cubicBezTo>
                  <a:cubicBezTo>
                    <a:pt x="464" y="99"/>
                    <a:pt x="438" y="126"/>
                    <a:pt x="405" y="126"/>
                  </a:cubicBezTo>
                  <a:close/>
                </a:path>
              </a:pathLst>
            </a:custGeom>
            <a:solidFill>
              <a:srgbClr val="006263"/>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6" name="TextBox 22"/>
            <p:cNvSpPr txBox="1"/>
            <p:nvPr/>
          </p:nvSpPr>
          <p:spPr>
            <a:xfrm>
              <a:off x="1352214" y="2549133"/>
              <a:ext cx="1371116" cy="422761"/>
            </a:xfrm>
            <a:prstGeom prst="rect">
              <a:avLst/>
            </a:prstGeom>
            <a:noFill/>
          </p:spPr>
          <p:txBody>
            <a:bodyPr wrap="none" rtlCol="0">
              <a:spAutoFit/>
            </a:bodyPr>
            <a:lstStyle/>
            <a:p>
              <a:pPr>
                <a:lnSpc>
                  <a:spcPct val="90000"/>
                </a:lnSpc>
              </a:pPr>
              <a:r>
                <a:rPr lang="zh-CN" altLang="en-US" dirty="0">
                  <a:solidFill>
                    <a:schemeClr val="accent6">
                      <a:lumMod val="50000"/>
                    </a:schemeClr>
                  </a:solidFill>
                  <a:cs typeface="+mn-ea"/>
                  <a:sym typeface="+mn-lt"/>
                </a:rPr>
                <a:t>添加标题</a:t>
              </a:r>
              <a:endParaRPr lang="en-US" dirty="0">
                <a:solidFill>
                  <a:schemeClr val="accent6">
                    <a:lumMod val="50000"/>
                  </a:schemeClr>
                </a:solidFill>
                <a:cs typeface="+mn-ea"/>
                <a:sym typeface="+mn-lt"/>
              </a:endParaRPr>
            </a:p>
          </p:txBody>
        </p:sp>
        <p:sp>
          <p:nvSpPr>
            <p:cNvPr id="7" name="TextBox 25"/>
            <p:cNvSpPr txBox="1"/>
            <p:nvPr/>
          </p:nvSpPr>
          <p:spPr>
            <a:xfrm>
              <a:off x="1357168" y="3041575"/>
              <a:ext cx="1413640" cy="379278"/>
            </a:xfrm>
            <a:prstGeom prst="rect">
              <a:avLst/>
            </a:prstGeom>
            <a:noFill/>
          </p:spPr>
          <p:txBody>
            <a:bodyPr wrap="square" rtlCol="0">
              <a:spAutoFit/>
            </a:bodyPr>
            <a:lstStyle/>
            <a:p>
              <a:pPr>
                <a:lnSpc>
                  <a:spcPct val="150000"/>
                </a:lnSpc>
              </a:pPr>
              <a:r>
                <a:rPr lang="zh-CN" altLang="en-US" sz="1050" dirty="0">
                  <a:solidFill>
                    <a:schemeClr val="bg2">
                      <a:lumMod val="50000"/>
                    </a:schemeClr>
                  </a:solidFill>
                  <a:cs typeface="+mn-ea"/>
                  <a:sym typeface="+mn-lt"/>
                </a:rPr>
                <a:t>输入小标题</a:t>
              </a:r>
              <a:endParaRPr lang="en-US" altLang="zh-CN" sz="1050" dirty="0">
                <a:solidFill>
                  <a:schemeClr val="bg2">
                    <a:lumMod val="50000"/>
                  </a:schemeClr>
                </a:solidFill>
                <a:cs typeface="+mn-ea"/>
                <a:sym typeface="+mn-lt"/>
              </a:endParaRPr>
            </a:p>
          </p:txBody>
        </p:sp>
        <p:sp>
          <p:nvSpPr>
            <p:cNvPr id="8" name="TextBox 22"/>
            <p:cNvSpPr txBox="1"/>
            <p:nvPr/>
          </p:nvSpPr>
          <p:spPr>
            <a:xfrm>
              <a:off x="1196977" y="1892141"/>
              <a:ext cx="653026" cy="525595"/>
            </a:xfrm>
            <a:prstGeom prst="rect">
              <a:avLst/>
            </a:prstGeom>
            <a:noFill/>
          </p:spPr>
          <p:txBody>
            <a:bodyPr wrap="none" rtlCol="0">
              <a:spAutoFit/>
            </a:bodyPr>
            <a:lstStyle/>
            <a:p>
              <a:pPr>
                <a:lnSpc>
                  <a:spcPct val="90000"/>
                </a:lnSpc>
              </a:pPr>
              <a:r>
                <a:rPr lang="en-US" altLang="zh-CN" sz="2400" dirty="0">
                  <a:solidFill>
                    <a:schemeClr val="bg1"/>
                  </a:solidFill>
                  <a:cs typeface="+mn-ea"/>
                  <a:sym typeface="+mn-lt"/>
                </a:rPr>
                <a:t>01</a:t>
              </a:r>
              <a:endParaRPr lang="en-US" sz="2400" dirty="0">
                <a:solidFill>
                  <a:schemeClr val="bg1"/>
                </a:solidFill>
                <a:cs typeface="+mn-ea"/>
                <a:sym typeface="+mn-lt"/>
              </a:endParaRPr>
            </a:p>
          </p:txBody>
        </p:sp>
        <p:sp>
          <p:nvSpPr>
            <p:cNvPr id="13" name="Freeform 5"/>
            <p:cNvSpPr>
              <a:spLocks/>
            </p:cNvSpPr>
            <p:nvPr/>
          </p:nvSpPr>
          <p:spPr bwMode="auto">
            <a:xfrm>
              <a:off x="3627625" y="2058990"/>
              <a:ext cx="2211388" cy="2543175"/>
            </a:xfrm>
            <a:custGeom>
              <a:avLst/>
              <a:gdLst>
                <a:gd name="T0" fmla="*/ 0 w 758"/>
                <a:gd name="T1" fmla="*/ 757 h 872"/>
                <a:gd name="T2" fmla="*/ 407 w 758"/>
                <a:gd name="T3" fmla="*/ 757 h 872"/>
                <a:gd name="T4" fmla="*/ 485 w 758"/>
                <a:gd name="T5" fmla="*/ 872 h 872"/>
                <a:gd name="T6" fmla="*/ 563 w 758"/>
                <a:gd name="T7" fmla="*/ 757 h 872"/>
                <a:gd name="T8" fmla="*/ 563 w 758"/>
                <a:gd name="T9" fmla="*/ 757 h 872"/>
                <a:gd name="T10" fmla="*/ 758 w 758"/>
                <a:gd name="T11" fmla="*/ 554 h 872"/>
                <a:gd name="T12" fmla="*/ 758 w 758"/>
                <a:gd name="T13" fmla="*/ 0 h 872"/>
                <a:gd name="T14" fmla="*/ 0 w 758"/>
                <a:gd name="T15" fmla="*/ 757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8" h="872">
                  <a:moveTo>
                    <a:pt x="0" y="757"/>
                  </a:moveTo>
                  <a:cubicBezTo>
                    <a:pt x="407" y="757"/>
                    <a:pt x="407" y="757"/>
                    <a:pt x="407" y="757"/>
                  </a:cubicBezTo>
                  <a:cubicBezTo>
                    <a:pt x="485" y="872"/>
                    <a:pt x="485" y="872"/>
                    <a:pt x="485" y="872"/>
                  </a:cubicBezTo>
                  <a:cubicBezTo>
                    <a:pt x="563" y="757"/>
                    <a:pt x="563" y="757"/>
                    <a:pt x="563" y="757"/>
                  </a:cubicBezTo>
                  <a:cubicBezTo>
                    <a:pt x="563" y="757"/>
                    <a:pt x="563" y="757"/>
                    <a:pt x="563" y="757"/>
                  </a:cubicBezTo>
                  <a:cubicBezTo>
                    <a:pt x="671" y="753"/>
                    <a:pt x="758" y="664"/>
                    <a:pt x="758" y="554"/>
                  </a:cubicBezTo>
                  <a:cubicBezTo>
                    <a:pt x="758" y="0"/>
                    <a:pt x="758" y="0"/>
                    <a:pt x="758" y="0"/>
                  </a:cubicBezTo>
                  <a:lnTo>
                    <a:pt x="0" y="757"/>
                  </a:lnTo>
                  <a:close/>
                </a:path>
              </a:pathLst>
            </a:custGeom>
            <a:solidFill>
              <a:srgbClr val="E56239"/>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4" name="Freeform 6"/>
            <p:cNvSpPr>
              <a:spLocks/>
            </p:cNvSpPr>
            <p:nvPr/>
          </p:nvSpPr>
          <p:spPr bwMode="auto">
            <a:xfrm>
              <a:off x="3460937" y="2138363"/>
              <a:ext cx="285751" cy="376239"/>
            </a:xfrm>
            <a:custGeom>
              <a:avLst/>
              <a:gdLst>
                <a:gd name="T0" fmla="*/ 0 w 180"/>
                <a:gd name="T1" fmla="*/ 82 h 237"/>
                <a:gd name="T2" fmla="*/ 180 w 180"/>
                <a:gd name="T3" fmla="*/ 237 h 237"/>
                <a:gd name="T4" fmla="*/ 180 w 180"/>
                <a:gd name="T5" fmla="*/ 0 h 237"/>
                <a:gd name="T6" fmla="*/ 0 w 180"/>
                <a:gd name="T7" fmla="*/ 0 h 237"/>
                <a:gd name="T8" fmla="*/ 0 w 180"/>
                <a:gd name="T9" fmla="*/ 82 h 237"/>
              </a:gdLst>
              <a:ahLst/>
              <a:cxnLst>
                <a:cxn ang="0">
                  <a:pos x="T0" y="T1"/>
                </a:cxn>
                <a:cxn ang="0">
                  <a:pos x="T2" y="T3"/>
                </a:cxn>
                <a:cxn ang="0">
                  <a:pos x="T4" y="T5"/>
                </a:cxn>
                <a:cxn ang="0">
                  <a:pos x="T6" y="T7"/>
                </a:cxn>
                <a:cxn ang="0">
                  <a:pos x="T8" y="T9"/>
                </a:cxn>
              </a:cxnLst>
              <a:rect l="0" t="0" r="r" b="b"/>
              <a:pathLst>
                <a:path w="180" h="237">
                  <a:moveTo>
                    <a:pt x="0" y="82"/>
                  </a:moveTo>
                  <a:lnTo>
                    <a:pt x="180" y="237"/>
                  </a:lnTo>
                  <a:lnTo>
                    <a:pt x="180" y="0"/>
                  </a:lnTo>
                  <a:lnTo>
                    <a:pt x="0" y="0"/>
                  </a:lnTo>
                  <a:lnTo>
                    <a:pt x="0" y="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5" name="Freeform 7"/>
            <p:cNvSpPr>
              <a:spLocks/>
            </p:cNvSpPr>
            <p:nvPr/>
          </p:nvSpPr>
          <p:spPr bwMode="auto">
            <a:xfrm>
              <a:off x="3627625" y="2058988"/>
              <a:ext cx="2211388" cy="2208213"/>
            </a:xfrm>
            <a:custGeom>
              <a:avLst/>
              <a:gdLst>
                <a:gd name="T0" fmla="*/ 758 w 758"/>
                <a:gd name="T1" fmla="*/ 0 h 757"/>
                <a:gd name="T2" fmla="*/ 0 w 758"/>
                <a:gd name="T3" fmla="*/ 757 h 757"/>
                <a:gd name="T4" fmla="*/ 0 w 758"/>
                <a:gd name="T5" fmla="*/ 0 h 757"/>
                <a:gd name="T6" fmla="*/ 758 w 758"/>
                <a:gd name="T7" fmla="*/ 0 h 757"/>
              </a:gdLst>
              <a:ahLst/>
              <a:cxnLst>
                <a:cxn ang="0">
                  <a:pos x="T0" y="T1"/>
                </a:cxn>
                <a:cxn ang="0">
                  <a:pos x="T2" y="T3"/>
                </a:cxn>
                <a:cxn ang="0">
                  <a:pos x="T4" y="T5"/>
                </a:cxn>
                <a:cxn ang="0">
                  <a:pos x="T6" y="T7"/>
                </a:cxn>
              </a:cxnLst>
              <a:rect l="0" t="0" r="r" b="b"/>
              <a:pathLst>
                <a:path w="758" h="757">
                  <a:moveTo>
                    <a:pt x="758" y="0"/>
                  </a:moveTo>
                  <a:cubicBezTo>
                    <a:pt x="758" y="418"/>
                    <a:pt x="419" y="757"/>
                    <a:pt x="0" y="757"/>
                  </a:cubicBezTo>
                  <a:cubicBezTo>
                    <a:pt x="0" y="0"/>
                    <a:pt x="0" y="0"/>
                    <a:pt x="0" y="0"/>
                  </a:cubicBezTo>
                  <a:lnTo>
                    <a:pt x="75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6" name="Freeform 8"/>
            <p:cNvSpPr>
              <a:spLocks/>
            </p:cNvSpPr>
            <p:nvPr/>
          </p:nvSpPr>
          <p:spPr bwMode="auto">
            <a:xfrm>
              <a:off x="3460936" y="1901826"/>
              <a:ext cx="1354139" cy="366713"/>
            </a:xfrm>
            <a:custGeom>
              <a:avLst/>
              <a:gdLst>
                <a:gd name="T0" fmla="*/ 405 w 464"/>
                <a:gd name="T1" fmla="*/ 126 h 126"/>
                <a:gd name="T2" fmla="*/ 0 w 464"/>
                <a:gd name="T3" fmla="*/ 126 h 126"/>
                <a:gd name="T4" fmla="*/ 0 w 464"/>
                <a:gd name="T5" fmla="*/ 0 h 126"/>
                <a:gd name="T6" fmla="*/ 405 w 464"/>
                <a:gd name="T7" fmla="*/ 0 h 126"/>
                <a:gd name="T8" fmla="*/ 464 w 464"/>
                <a:gd name="T9" fmla="*/ 58 h 126"/>
                <a:gd name="T10" fmla="*/ 464 w 464"/>
                <a:gd name="T11" fmla="*/ 67 h 126"/>
                <a:gd name="T12" fmla="*/ 405 w 464"/>
                <a:gd name="T13" fmla="*/ 126 h 126"/>
              </a:gdLst>
              <a:ahLst/>
              <a:cxnLst>
                <a:cxn ang="0">
                  <a:pos x="T0" y="T1"/>
                </a:cxn>
                <a:cxn ang="0">
                  <a:pos x="T2" y="T3"/>
                </a:cxn>
                <a:cxn ang="0">
                  <a:pos x="T4" y="T5"/>
                </a:cxn>
                <a:cxn ang="0">
                  <a:pos x="T6" y="T7"/>
                </a:cxn>
                <a:cxn ang="0">
                  <a:pos x="T8" y="T9"/>
                </a:cxn>
                <a:cxn ang="0">
                  <a:pos x="T10" y="T11"/>
                </a:cxn>
                <a:cxn ang="0">
                  <a:pos x="T12" y="T13"/>
                </a:cxn>
              </a:cxnLst>
              <a:rect l="0" t="0" r="r" b="b"/>
              <a:pathLst>
                <a:path w="464" h="126">
                  <a:moveTo>
                    <a:pt x="405" y="126"/>
                  </a:moveTo>
                  <a:cubicBezTo>
                    <a:pt x="0" y="126"/>
                    <a:pt x="0" y="126"/>
                    <a:pt x="0" y="126"/>
                  </a:cubicBezTo>
                  <a:cubicBezTo>
                    <a:pt x="0" y="0"/>
                    <a:pt x="0" y="0"/>
                    <a:pt x="0" y="0"/>
                  </a:cubicBezTo>
                  <a:cubicBezTo>
                    <a:pt x="405" y="0"/>
                    <a:pt x="405" y="0"/>
                    <a:pt x="405" y="0"/>
                  </a:cubicBezTo>
                  <a:cubicBezTo>
                    <a:pt x="438" y="0"/>
                    <a:pt x="464" y="26"/>
                    <a:pt x="464" y="58"/>
                  </a:cubicBezTo>
                  <a:cubicBezTo>
                    <a:pt x="464" y="67"/>
                    <a:pt x="464" y="67"/>
                    <a:pt x="464" y="67"/>
                  </a:cubicBezTo>
                  <a:cubicBezTo>
                    <a:pt x="464" y="99"/>
                    <a:pt x="438" y="126"/>
                    <a:pt x="405" y="126"/>
                  </a:cubicBezTo>
                  <a:close/>
                </a:path>
              </a:pathLst>
            </a:custGeom>
            <a:solidFill>
              <a:srgbClr val="E56239"/>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17" name="TextBox 22"/>
            <p:cNvSpPr txBox="1"/>
            <p:nvPr/>
          </p:nvSpPr>
          <p:spPr>
            <a:xfrm>
              <a:off x="3901925" y="2549133"/>
              <a:ext cx="1371116" cy="422761"/>
            </a:xfrm>
            <a:prstGeom prst="rect">
              <a:avLst/>
            </a:prstGeom>
            <a:noFill/>
          </p:spPr>
          <p:txBody>
            <a:bodyPr wrap="none" rtlCol="0">
              <a:spAutoFit/>
            </a:bodyPr>
            <a:lstStyle/>
            <a:p>
              <a:pPr>
                <a:lnSpc>
                  <a:spcPct val="90000"/>
                </a:lnSpc>
              </a:pPr>
              <a:r>
                <a:rPr lang="zh-CN" altLang="en-US" dirty="0">
                  <a:solidFill>
                    <a:schemeClr val="accent6">
                      <a:lumMod val="50000"/>
                    </a:schemeClr>
                  </a:solidFill>
                  <a:cs typeface="+mn-ea"/>
                  <a:sym typeface="+mn-lt"/>
                </a:rPr>
                <a:t>添加标题</a:t>
              </a:r>
              <a:endParaRPr lang="en-US" dirty="0">
                <a:solidFill>
                  <a:schemeClr val="accent6">
                    <a:lumMod val="50000"/>
                  </a:schemeClr>
                </a:solidFill>
                <a:cs typeface="+mn-ea"/>
                <a:sym typeface="+mn-lt"/>
              </a:endParaRPr>
            </a:p>
          </p:txBody>
        </p:sp>
        <p:sp>
          <p:nvSpPr>
            <p:cNvPr id="18" name="TextBox 25"/>
            <p:cNvSpPr txBox="1"/>
            <p:nvPr/>
          </p:nvSpPr>
          <p:spPr>
            <a:xfrm>
              <a:off x="3906878" y="3041575"/>
              <a:ext cx="1413640" cy="379278"/>
            </a:xfrm>
            <a:prstGeom prst="rect">
              <a:avLst/>
            </a:prstGeom>
            <a:noFill/>
          </p:spPr>
          <p:txBody>
            <a:bodyPr wrap="square" rtlCol="0">
              <a:spAutoFit/>
            </a:bodyPr>
            <a:lstStyle/>
            <a:p>
              <a:pPr>
                <a:lnSpc>
                  <a:spcPct val="150000"/>
                </a:lnSpc>
              </a:pPr>
              <a:r>
                <a:rPr lang="zh-CN" altLang="en-US" sz="1050" dirty="0">
                  <a:solidFill>
                    <a:schemeClr val="bg2">
                      <a:lumMod val="50000"/>
                    </a:schemeClr>
                  </a:solidFill>
                  <a:cs typeface="+mn-ea"/>
                  <a:sym typeface="+mn-lt"/>
                </a:rPr>
                <a:t>输入小标题</a:t>
              </a:r>
              <a:endParaRPr lang="en-US" altLang="zh-CN" sz="1050" dirty="0">
                <a:solidFill>
                  <a:schemeClr val="bg2">
                    <a:lumMod val="50000"/>
                  </a:schemeClr>
                </a:solidFill>
                <a:cs typeface="+mn-ea"/>
                <a:sym typeface="+mn-lt"/>
              </a:endParaRPr>
            </a:p>
          </p:txBody>
        </p:sp>
        <p:sp>
          <p:nvSpPr>
            <p:cNvPr id="19" name="TextBox 22"/>
            <p:cNvSpPr txBox="1"/>
            <p:nvPr/>
          </p:nvSpPr>
          <p:spPr>
            <a:xfrm>
              <a:off x="3746687" y="1892141"/>
              <a:ext cx="653026" cy="525595"/>
            </a:xfrm>
            <a:prstGeom prst="rect">
              <a:avLst/>
            </a:prstGeom>
            <a:noFill/>
          </p:spPr>
          <p:txBody>
            <a:bodyPr wrap="none" rtlCol="0">
              <a:spAutoFit/>
            </a:bodyPr>
            <a:lstStyle/>
            <a:p>
              <a:pPr>
                <a:lnSpc>
                  <a:spcPct val="90000"/>
                </a:lnSpc>
              </a:pPr>
              <a:r>
                <a:rPr lang="en-US" altLang="zh-CN" sz="2400" dirty="0">
                  <a:solidFill>
                    <a:schemeClr val="bg1"/>
                  </a:solidFill>
                  <a:cs typeface="+mn-ea"/>
                  <a:sym typeface="+mn-lt"/>
                </a:rPr>
                <a:t>02</a:t>
              </a:r>
              <a:endParaRPr lang="en-US" sz="2400" dirty="0">
                <a:solidFill>
                  <a:schemeClr val="bg1"/>
                </a:solidFill>
                <a:cs typeface="+mn-ea"/>
                <a:sym typeface="+mn-lt"/>
              </a:endParaRPr>
            </a:p>
          </p:txBody>
        </p:sp>
        <p:sp>
          <p:nvSpPr>
            <p:cNvPr id="20" name="Freeform 5"/>
            <p:cNvSpPr>
              <a:spLocks/>
            </p:cNvSpPr>
            <p:nvPr/>
          </p:nvSpPr>
          <p:spPr bwMode="auto">
            <a:xfrm>
              <a:off x="6185129" y="2058990"/>
              <a:ext cx="2211388" cy="2543175"/>
            </a:xfrm>
            <a:custGeom>
              <a:avLst/>
              <a:gdLst>
                <a:gd name="T0" fmla="*/ 0 w 758"/>
                <a:gd name="T1" fmla="*/ 757 h 872"/>
                <a:gd name="T2" fmla="*/ 407 w 758"/>
                <a:gd name="T3" fmla="*/ 757 h 872"/>
                <a:gd name="T4" fmla="*/ 485 w 758"/>
                <a:gd name="T5" fmla="*/ 872 h 872"/>
                <a:gd name="T6" fmla="*/ 563 w 758"/>
                <a:gd name="T7" fmla="*/ 757 h 872"/>
                <a:gd name="T8" fmla="*/ 563 w 758"/>
                <a:gd name="T9" fmla="*/ 757 h 872"/>
                <a:gd name="T10" fmla="*/ 758 w 758"/>
                <a:gd name="T11" fmla="*/ 554 h 872"/>
                <a:gd name="T12" fmla="*/ 758 w 758"/>
                <a:gd name="T13" fmla="*/ 0 h 872"/>
                <a:gd name="T14" fmla="*/ 0 w 758"/>
                <a:gd name="T15" fmla="*/ 757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8" h="872">
                  <a:moveTo>
                    <a:pt x="0" y="757"/>
                  </a:moveTo>
                  <a:cubicBezTo>
                    <a:pt x="407" y="757"/>
                    <a:pt x="407" y="757"/>
                    <a:pt x="407" y="757"/>
                  </a:cubicBezTo>
                  <a:cubicBezTo>
                    <a:pt x="485" y="872"/>
                    <a:pt x="485" y="872"/>
                    <a:pt x="485" y="872"/>
                  </a:cubicBezTo>
                  <a:cubicBezTo>
                    <a:pt x="563" y="757"/>
                    <a:pt x="563" y="757"/>
                    <a:pt x="563" y="757"/>
                  </a:cubicBezTo>
                  <a:cubicBezTo>
                    <a:pt x="563" y="757"/>
                    <a:pt x="563" y="757"/>
                    <a:pt x="563" y="757"/>
                  </a:cubicBezTo>
                  <a:cubicBezTo>
                    <a:pt x="671" y="753"/>
                    <a:pt x="758" y="664"/>
                    <a:pt x="758" y="554"/>
                  </a:cubicBezTo>
                  <a:cubicBezTo>
                    <a:pt x="758" y="0"/>
                    <a:pt x="758" y="0"/>
                    <a:pt x="758" y="0"/>
                  </a:cubicBezTo>
                  <a:lnTo>
                    <a:pt x="0" y="757"/>
                  </a:lnTo>
                  <a:close/>
                </a:path>
              </a:pathLst>
            </a:custGeom>
            <a:solidFill>
              <a:srgbClr val="006263"/>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1" name="Freeform 6"/>
            <p:cNvSpPr>
              <a:spLocks/>
            </p:cNvSpPr>
            <p:nvPr/>
          </p:nvSpPr>
          <p:spPr bwMode="auto">
            <a:xfrm>
              <a:off x="6018441" y="2138363"/>
              <a:ext cx="285751" cy="376239"/>
            </a:xfrm>
            <a:custGeom>
              <a:avLst/>
              <a:gdLst>
                <a:gd name="T0" fmla="*/ 0 w 180"/>
                <a:gd name="T1" fmla="*/ 82 h 237"/>
                <a:gd name="T2" fmla="*/ 180 w 180"/>
                <a:gd name="T3" fmla="*/ 237 h 237"/>
                <a:gd name="T4" fmla="*/ 180 w 180"/>
                <a:gd name="T5" fmla="*/ 0 h 237"/>
                <a:gd name="T6" fmla="*/ 0 w 180"/>
                <a:gd name="T7" fmla="*/ 0 h 237"/>
                <a:gd name="T8" fmla="*/ 0 w 180"/>
                <a:gd name="T9" fmla="*/ 82 h 237"/>
              </a:gdLst>
              <a:ahLst/>
              <a:cxnLst>
                <a:cxn ang="0">
                  <a:pos x="T0" y="T1"/>
                </a:cxn>
                <a:cxn ang="0">
                  <a:pos x="T2" y="T3"/>
                </a:cxn>
                <a:cxn ang="0">
                  <a:pos x="T4" y="T5"/>
                </a:cxn>
                <a:cxn ang="0">
                  <a:pos x="T6" y="T7"/>
                </a:cxn>
                <a:cxn ang="0">
                  <a:pos x="T8" y="T9"/>
                </a:cxn>
              </a:cxnLst>
              <a:rect l="0" t="0" r="r" b="b"/>
              <a:pathLst>
                <a:path w="180" h="237">
                  <a:moveTo>
                    <a:pt x="0" y="82"/>
                  </a:moveTo>
                  <a:lnTo>
                    <a:pt x="180" y="237"/>
                  </a:lnTo>
                  <a:lnTo>
                    <a:pt x="180" y="0"/>
                  </a:lnTo>
                  <a:lnTo>
                    <a:pt x="0" y="0"/>
                  </a:lnTo>
                  <a:lnTo>
                    <a:pt x="0" y="8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2" name="Freeform 7"/>
            <p:cNvSpPr>
              <a:spLocks/>
            </p:cNvSpPr>
            <p:nvPr/>
          </p:nvSpPr>
          <p:spPr bwMode="auto">
            <a:xfrm>
              <a:off x="6185129" y="2058988"/>
              <a:ext cx="2211388" cy="2208213"/>
            </a:xfrm>
            <a:custGeom>
              <a:avLst/>
              <a:gdLst>
                <a:gd name="T0" fmla="*/ 758 w 758"/>
                <a:gd name="T1" fmla="*/ 0 h 757"/>
                <a:gd name="T2" fmla="*/ 0 w 758"/>
                <a:gd name="T3" fmla="*/ 757 h 757"/>
                <a:gd name="T4" fmla="*/ 0 w 758"/>
                <a:gd name="T5" fmla="*/ 0 h 757"/>
                <a:gd name="T6" fmla="*/ 758 w 758"/>
                <a:gd name="T7" fmla="*/ 0 h 757"/>
              </a:gdLst>
              <a:ahLst/>
              <a:cxnLst>
                <a:cxn ang="0">
                  <a:pos x="T0" y="T1"/>
                </a:cxn>
                <a:cxn ang="0">
                  <a:pos x="T2" y="T3"/>
                </a:cxn>
                <a:cxn ang="0">
                  <a:pos x="T4" y="T5"/>
                </a:cxn>
                <a:cxn ang="0">
                  <a:pos x="T6" y="T7"/>
                </a:cxn>
              </a:cxnLst>
              <a:rect l="0" t="0" r="r" b="b"/>
              <a:pathLst>
                <a:path w="758" h="757">
                  <a:moveTo>
                    <a:pt x="758" y="0"/>
                  </a:moveTo>
                  <a:cubicBezTo>
                    <a:pt x="758" y="418"/>
                    <a:pt x="419" y="757"/>
                    <a:pt x="0" y="757"/>
                  </a:cubicBezTo>
                  <a:cubicBezTo>
                    <a:pt x="0" y="0"/>
                    <a:pt x="0" y="0"/>
                    <a:pt x="0" y="0"/>
                  </a:cubicBezTo>
                  <a:lnTo>
                    <a:pt x="75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3" name="Freeform 8"/>
            <p:cNvSpPr>
              <a:spLocks/>
            </p:cNvSpPr>
            <p:nvPr/>
          </p:nvSpPr>
          <p:spPr bwMode="auto">
            <a:xfrm>
              <a:off x="6018440" y="1901826"/>
              <a:ext cx="1354139" cy="366713"/>
            </a:xfrm>
            <a:custGeom>
              <a:avLst/>
              <a:gdLst>
                <a:gd name="T0" fmla="*/ 405 w 464"/>
                <a:gd name="T1" fmla="*/ 126 h 126"/>
                <a:gd name="T2" fmla="*/ 0 w 464"/>
                <a:gd name="T3" fmla="*/ 126 h 126"/>
                <a:gd name="T4" fmla="*/ 0 w 464"/>
                <a:gd name="T5" fmla="*/ 0 h 126"/>
                <a:gd name="T6" fmla="*/ 405 w 464"/>
                <a:gd name="T7" fmla="*/ 0 h 126"/>
                <a:gd name="T8" fmla="*/ 464 w 464"/>
                <a:gd name="T9" fmla="*/ 58 h 126"/>
                <a:gd name="T10" fmla="*/ 464 w 464"/>
                <a:gd name="T11" fmla="*/ 67 h 126"/>
                <a:gd name="T12" fmla="*/ 405 w 464"/>
                <a:gd name="T13" fmla="*/ 126 h 126"/>
              </a:gdLst>
              <a:ahLst/>
              <a:cxnLst>
                <a:cxn ang="0">
                  <a:pos x="T0" y="T1"/>
                </a:cxn>
                <a:cxn ang="0">
                  <a:pos x="T2" y="T3"/>
                </a:cxn>
                <a:cxn ang="0">
                  <a:pos x="T4" y="T5"/>
                </a:cxn>
                <a:cxn ang="0">
                  <a:pos x="T6" y="T7"/>
                </a:cxn>
                <a:cxn ang="0">
                  <a:pos x="T8" y="T9"/>
                </a:cxn>
                <a:cxn ang="0">
                  <a:pos x="T10" y="T11"/>
                </a:cxn>
                <a:cxn ang="0">
                  <a:pos x="T12" y="T13"/>
                </a:cxn>
              </a:cxnLst>
              <a:rect l="0" t="0" r="r" b="b"/>
              <a:pathLst>
                <a:path w="464" h="126">
                  <a:moveTo>
                    <a:pt x="405" y="126"/>
                  </a:moveTo>
                  <a:cubicBezTo>
                    <a:pt x="0" y="126"/>
                    <a:pt x="0" y="126"/>
                    <a:pt x="0" y="126"/>
                  </a:cubicBezTo>
                  <a:cubicBezTo>
                    <a:pt x="0" y="0"/>
                    <a:pt x="0" y="0"/>
                    <a:pt x="0" y="0"/>
                  </a:cubicBezTo>
                  <a:cubicBezTo>
                    <a:pt x="405" y="0"/>
                    <a:pt x="405" y="0"/>
                    <a:pt x="405" y="0"/>
                  </a:cubicBezTo>
                  <a:cubicBezTo>
                    <a:pt x="438" y="0"/>
                    <a:pt x="464" y="26"/>
                    <a:pt x="464" y="58"/>
                  </a:cubicBezTo>
                  <a:cubicBezTo>
                    <a:pt x="464" y="67"/>
                    <a:pt x="464" y="67"/>
                    <a:pt x="464" y="67"/>
                  </a:cubicBezTo>
                  <a:cubicBezTo>
                    <a:pt x="464" y="99"/>
                    <a:pt x="438" y="126"/>
                    <a:pt x="405" y="126"/>
                  </a:cubicBezTo>
                  <a:close/>
                </a:path>
              </a:pathLst>
            </a:custGeom>
            <a:solidFill>
              <a:srgbClr val="006263"/>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4" name="TextBox 22"/>
            <p:cNvSpPr txBox="1"/>
            <p:nvPr/>
          </p:nvSpPr>
          <p:spPr>
            <a:xfrm>
              <a:off x="6459429" y="2549133"/>
              <a:ext cx="1371116" cy="422761"/>
            </a:xfrm>
            <a:prstGeom prst="rect">
              <a:avLst/>
            </a:prstGeom>
            <a:noFill/>
          </p:spPr>
          <p:txBody>
            <a:bodyPr wrap="none" rtlCol="0">
              <a:spAutoFit/>
            </a:bodyPr>
            <a:lstStyle/>
            <a:p>
              <a:pPr>
                <a:lnSpc>
                  <a:spcPct val="90000"/>
                </a:lnSpc>
              </a:pPr>
              <a:r>
                <a:rPr lang="zh-CN" altLang="en-US" dirty="0">
                  <a:solidFill>
                    <a:schemeClr val="accent6">
                      <a:lumMod val="50000"/>
                    </a:schemeClr>
                  </a:solidFill>
                  <a:cs typeface="+mn-ea"/>
                  <a:sym typeface="+mn-lt"/>
                </a:rPr>
                <a:t>添加标题</a:t>
              </a:r>
              <a:endParaRPr lang="en-US" dirty="0">
                <a:solidFill>
                  <a:schemeClr val="accent6">
                    <a:lumMod val="50000"/>
                  </a:schemeClr>
                </a:solidFill>
                <a:cs typeface="+mn-ea"/>
                <a:sym typeface="+mn-lt"/>
              </a:endParaRPr>
            </a:p>
          </p:txBody>
        </p:sp>
        <p:sp>
          <p:nvSpPr>
            <p:cNvPr id="25" name="TextBox 25"/>
            <p:cNvSpPr txBox="1"/>
            <p:nvPr/>
          </p:nvSpPr>
          <p:spPr>
            <a:xfrm>
              <a:off x="6464382" y="3041575"/>
              <a:ext cx="1413640" cy="379278"/>
            </a:xfrm>
            <a:prstGeom prst="rect">
              <a:avLst/>
            </a:prstGeom>
            <a:noFill/>
          </p:spPr>
          <p:txBody>
            <a:bodyPr wrap="square" rtlCol="0">
              <a:spAutoFit/>
            </a:bodyPr>
            <a:lstStyle/>
            <a:p>
              <a:pPr>
                <a:lnSpc>
                  <a:spcPct val="150000"/>
                </a:lnSpc>
              </a:pPr>
              <a:r>
                <a:rPr lang="zh-CN" altLang="en-US" sz="1050" dirty="0">
                  <a:solidFill>
                    <a:schemeClr val="bg2">
                      <a:lumMod val="50000"/>
                    </a:schemeClr>
                  </a:solidFill>
                  <a:cs typeface="+mn-ea"/>
                  <a:sym typeface="+mn-lt"/>
                </a:rPr>
                <a:t>输入小标题</a:t>
              </a:r>
              <a:endParaRPr lang="en-US" altLang="zh-CN" sz="1050" dirty="0">
                <a:solidFill>
                  <a:schemeClr val="bg2">
                    <a:lumMod val="50000"/>
                  </a:schemeClr>
                </a:solidFill>
                <a:cs typeface="+mn-ea"/>
                <a:sym typeface="+mn-lt"/>
              </a:endParaRPr>
            </a:p>
          </p:txBody>
        </p:sp>
        <p:sp>
          <p:nvSpPr>
            <p:cNvPr id="26" name="TextBox 22"/>
            <p:cNvSpPr txBox="1"/>
            <p:nvPr/>
          </p:nvSpPr>
          <p:spPr>
            <a:xfrm>
              <a:off x="6304192" y="1892141"/>
              <a:ext cx="653026" cy="525595"/>
            </a:xfrm>
            <a:prstGeom prst="rect">
              <a:avLst/>
            </a:prstGeom>
            <a:noFill/>
          </p:spPr>
          <p:txBody>
            <a:bodyPr wrap="none" rtlCol="0">
              <a:spAutoFit/>
            </a:bodyPr>
            <a:lstStyle/>
            <a:p>
              <a:pPr>
                <a:lnSpc>
                  <a:spcPct val="90000"/>
                </a:lnSpc>
              </a:pPr>
              <a:r>
                <a:rPr lang="en-US" altLang="zh-CN" sz="2400" dirty="0">
                  <a:solidFill>
                    <a:schemeClr val="bg1"/>
                  </a:solidFill>
                  <a:cs typeface="+mn-ea"/>
                  <a:sym typeface="+mn-lt"/>
                </a:rPr>
                <a:t>03</a:t>
              </a:r>
              <a:endParaRPr lang="en-US" sz="2400" dirty="0">
                <a:solidFill>
                  <a:schemeClr val="bg1"/>
                </a:solidFill>
                <a:cs typeface="+mn-ea"/>
                <a:sym typeface="+mn-lt"/>
              </a:endParaRPr>
            </a:p>
          </p:txBody>
        </p:sp>
        <p:sp>
          <p:nvSpPr>
            <p:cNvPr id="27" name="Freeform 5"/>
            <p:cNvSpPr>
              <a:spLocks/>
            </p:cNvSpPr>
            <p:nvPr/>
          </p:nvSpPr>
          <p:spPr bwMode="auto">
            <a:xfrm>
              <a:off x="8781066" y="2058990"/>
              <a:ext cx="2211388" cy="2543175"/>
            </a:xfrm>
            <a:custGeom>
              <a:avLst/>
              <a:gdLst>
                <a:gd name="T0" fmla="*/ 0 w 758"/>
                <a:gd name="T1" fmla="*/ 757 h 872"/>
                <a:gd name="T2" fmla="*/ 407 w 758"/>
                <a:gd name="T3" fmla="*/ 757 h 872"/>
                <a:gd name="T4" fmla="*/ 485 w 758"/>
                <a:gd name="T5" fmla="*/ 872 h 872"/>
                <a:gd name="T6" fmla="*/ 563 w 758"/>
                <a:gd name="T7" fmla="*/ 757 h 872"/>
                <a:gd name="T8" fmla="*/ 563 w 758"/>
                <a:gd name="T9" fmla="*/ 757 h 872"/>
                <a:gd name="T10" fmla="*/ 758 w 758"/>
                <a:gd name="T11" fmla="*/ 554 h 872"/>
                <a:gd name="T12" fmla="*/ 758 w 758"/>
                <a:gd name="T13" fmla="*/ 0 h 872"/>
                <a:gd name="T14" fmla="*/ 0 w 758"/>
                <a:gd name="T15" fmla="*/ 757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8" h="872">
                  <a:moveTo>
                    <a:pt x="0" y="757"/>
                  </a:moveTo>
                  <a:cubicBezTo>
                    <a:pt x="407" y="757"/>
                    <a:pt x="407" y="757"/>
                    <a:pt x="407" y="757"/>
                  </a:cubicBezTo>
                  <a:cubicBezTo>
                    <a:pt x="485" y="872"/>
                    <a:pt x="485" y="872"/>
                    <a:pt x="485" y="872"/>
                  </a:cubicBezTo>
                  <a:cubicBezTo>
                    <a:pt x="563" y="757"/>
                    <a:pt x="563" y="757"/>
                    <a:pt x="563" y="757"/>
                  </a:cubicBezTo>
                  <a:cubicBezTo>
                    <a:pt x="563" y="757"/>
                    <a:pt x="563" y="757"/>
                    <a:pt x="563" y="757"/>
                  </a:cubicBezTo>
                  <a:cubicBezTo>
                    <a:pt x="671" y="753"/>
                    <a:pt x="758" y="664"/>
                    <a:pt x="758" y="554"/>
                  </a:cubicBezTo>
                  <a:cubicBezTo>
                    <a:pt x="758" y="0"/>
                    <a:pt x="758" y="0"/>
                    <a:pt x="758" y="0"/>
                  </a:cubicBezTo>
                  <a:lnTo>
                    <a:pt x="0" y="757"/>
                  </a:lnTo>
                  <a:close/>
                </a:path>
              </a:pathLst>
            </a:custGeom>
            <a:solidFill>
              <a:srgbClr val="E56239"/>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8" name="Freeform 6"/>
            <p:cNvSpPr>
              <a:spLocks/>
            </p:cNvSpPr>
            <p:nvPr/>
          </p:nvSpPr>
          <p:spPr bwMode="auto">
            <a:xfrm>
              <a:off x="8614378" y="2138363"/>
              <a:ext cx="285751" cy="376239"/>
            </a:xfrm>
            <a:custGeom>
              <a:avLst/>
              <a:gdLst>
                <a:gd name="T0" fmla="*/ 0 w 180"/>
                <a:gd name="T1" fmla="*/ 82 h 237"/>
                <a:gd name="T2" fmla="*/ 180 w 180"/>
                <a:gd name="T3" fmla="*/ 237 h 237"/>
                <a:gd name="T4" fmla="*/ 180 w 180"/>
                <a:gd name="T5" fmla="*/ 0 h 237"/>
                <a:gd name="T6" fmla="*/ 0 w 180"/>
                <a:gd name="T7" fmla="*/ 0 h 237"/>
                <a:gd name="T8" fmla="*/ 0 w 180"/>
                <a:gd name="T9" fmla="*/ 82 h 237"/>
              </a:gdLst>
              <a:ahLst/>
              <a:cxnLst>
                <a:cxn ang="0">
                  <a:pos x="T0" y="T1"/>
                </a:cxn>
                <a:cxn ang="0">
                  <a:pos x="T2" y="T3"/>
                </a:cxn>
                <a:cxn ang="0">
                  <a:pos x="T4" y="T5"/>
                </a:cxn>
                <a:cxn ang="0">
                  <a:pos x="T6" y="T7"/>
                </a:cxn>
                <a:cxn ang="0">
                  <a:pos x="T8" y="T9"/>
                </a:cxn>
              </a:cxnLst>
              <a:rect l="0" t="0" r="r" b="b"/>
              <a:pathLst>
                <a:path w="180" h="237">
                  <a:moveTo>
                    <a:pt x="0" y="82"/>
                  </a:moveTo>
                  <a:lnTo>
                    <a:pt x="180" y="237"/>
                  </a:lnTo>
                  <a:lnTo>
                    <a:pt x="180" y="0"/>
                  </a:lnTo>
                  <a:lnTo>
                    <a:pt x="0" y="0"/>
                  </a:lnTo>
                  <a:lnTo>
                    <a:pt x="0" y="82"/>
                  </a:lnTo>
                  <a:close/>
                </a:path>
              </a:pathLst>
            </a:custGeom>
            <a:solidFill>
              <a:srgbClr val="E56239"/>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29" name="Freeform 7"/>
            <p:cNvSpPr>
              <a:spLocks/>
            </p:cNvSpPr>
            <p:nvPr/>
          </p:nvSpPr>
          <p:spPr bwMode="auto">
            <a:xfrm>
              <a:off x="8781066" y="2058988"/>
              <a:ext cx="2211388" cy="2208213"/>
            </a:xfrm>
            <a:custGeom>
              <a:avLst/>
              <a:gdLst>
                <a:gd name="T0" fmla="*/ 758 w 758"/>
                <a:gd name="T1" fmla="*/ 0 h 757"/>
                <a:gd name="T2" fmla="*/ 0 w 758"/>
                <a:gd name="T3" fmla="*/ 757 h 757"/>
                <a:gd name="T4" fmla="*/ 0 w 758"/>
                <a:gd name="T5" fmla="*/ 0 h 757"/>
                <a:gd name="T6" fmla="*/ 758 w 758"/>
                <a:gd name="T7" fmla="*/ 0 h 757"/>
              </a:gdLst>
              <a:ahLst/>
              <a:cxnLst>
                <a:cxn ang="0">
                  <a:pos x="T0" y="T1"/>
                </a:cxn>
                <a:cxn ang="0">
                  <a:pos x="T2" y="T3"/>
                </a:cxn>
                <a:cxn ang="0">
                  <a:pos x="T4" y="T5"/>
                </a:cxn>
                <a:cxn ang="0">
                  <a:pos x="T6" y="T7"/>
                </a:cxn>
              </a:cxnLst>
              <a:rect l="0" t="0" r="r" b="b"/>
              <a:pathLst>
                <a:path w="758" h="757">
                  <a:moveTo>
                    <a:pt x="758" y="0"/>
                  </a:moveTo>
                  <a:cubicBezTo>
                    <a:pt x="758" y="418"/>
                    <a:pt x="419" y="757"/>
                    <a:pt x="0" y="757"/>
                  </a:cubicBezTo>
                  <a:cubicBezTo>
                    <a:pt x="0" y="0"/>
                    <a:pt x="0" y="0"/>
                    <a:pt x="0" y="0"/>
                  </a:cubicBezTo>
                  <a:lnTo>
                    <a:pt x="75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30" name="Freeform 8"/>
            <p:cNvSpPr>
              <a:spLocks/>
            </p:cNvSpPr>
            <p:nvPr/>
          </p:nvSpPr>
          <p:spPr bwMode="auto">
            <a:xfrm>
              <a:off x="8614377" y="1901826"/>
              <a:ext cx="1354139" cy="366713"/>
            </a:xfrm>
            <a:custGeom>
              <a:avLst/>
              <a:gdLst>
                <a:gd name="T0" fmla="*/ 405 w 464"/>
                <a:gd name="T1" fmla="*/ 126 h 126"/>
                <a:gd name="T2" fmla="*/ 0 w 464"/>
                <a:gd name="T3" fmla="*/ 126 h 126"/>
                <a:gd name="T4" fmla="*/ 0 w 464"/>
                <a:gd name="T5" fmla="*/ 0 h 126"/>
                <a:gd name="T6" fmla="*/ 405 w 464"/>
                <a:gd name="T7" fmla="*/ 0 h 126"/>
                <a:gd name="T8" fmla="*/ 464 w 464"/>
                <a:gd name="T9" fmla="*/ 58 h 126"/>
                <a:gd name="T10" fmla="*/ 464 w 464"/>
                <a:gd name="T11" fmla="*/ 67 h 126"/>
                <a:gd name="T12" fmla="*/ 405 w 464"/>
                <a:gd name="T13" fmla="*/ 126 h 126"/>
              </a:gdLst>
              <a:ahLst/>
              <a:cxnLst>
                <a:cxn ang="0">
                  <a:pos x="T0" y="T1"/>
                </a:cxn>
                <a:cxn ang="0">
                  <a:pos x="T2" y="T3"/>
                </a:cxn>
                <a:cxn ang="0">
                  <a:pos x="T4" y="T5"/>
                </a:cxn>
                <a:cxn ang="0">
                  <a:pos x="T6" y="T7"/>
                </a:cxn>
                <a:cxn ang="0">
                  <a:pos x="T8" y="T9"/>
                </a:cxn>
                <a:cxn ang="0">
                  <a:pos x="T10" y="T11"/>
                </a:cxn>
                <a:cxn ang="0">
                  <a:pos x="T12" y="T13"/>
                </a:cxn>
              </a:cxnLst>
              <a:rect l="0" t="0" r="r" b="b"/>
              <a:pathLst>
                <a:path w="464" h="126">
                  <a:moveTo>
                    <a:pt x="405" y="126"/>
                  </a:moveTo>
                  <a:cubicBezTo>
                    <a:pt x="0" y="126"/>
                    <a:pt x="0" y="126"/>
                    <a:pt x="0" y="126"/>
                  </a:cubicBezTo>
                  <a:cubicBezTo>
                    <a:pt x="0" y="0"/>
                    <a:pt x="0" y="0"/>
                    <a:pt x="0" y="0"/>
                  </a:cubicBezTo>
                  <a:cubicBezTo>
                    <a:pt x="405" y="0"/>
                    <a:pt x="405" y="0"/>
                    <a:pt x="405" y="0"/>
                  </a:cubicBezTo>
                  <a:cubicBezTo>
                    <a:pt x="438" y="0"/>
                    <a:pt x="464" y="26"/>
                    <a:pt x="464" y="58"/>
                  </a:cubicBezTo>
                  <a:cubicBezTo>
                    <a:pt x="464" y="67"/>
                    <a:pt x="464" y="67"/>
                    <a:pt x="464" y="67"/>
                  </a:cubicBezTo>
                  <a:cubicBezTo>
                    <a:pt x="464" y="99"/>
                    <a:pt x="438" y="126"/>
                    <a:pt x="405" y="126"/>
                  </a:cubicBezTo>
                  <a:close/>
                </a:path>
              </a:pathLst>
            </a:custGeom>
            <a:solidFill>
              <a:srgbClr val="E56239"/>
            </a:solidFill>
            <a:ln>
              <a:noFill/>
            </a:ln>
          </p:spPr>
          <p:txBody>
            <a:bodyPr vert="horz" wrap="square" lIns="91440" tIns="45720" rIns="91440" bIns="45720" numCol="1" anchor="t" anchorCtr="0" compatLnSpc="1">
              <a:prstTxWarp prst="textNoShape">
                <a:avLst/>
              </a:prstTxWarp>
            </a:bodyPr>
            <a:lstStyle/>
            <a:p>
              <a:endParaRPr lang="zh-CN" altLang="en-US" sz="1200" dirty="0">
                <a:cs typeface="+mn-ea"/>
                <a:sym typeface="+mn-lt"/>
              </a:endParaRPr>
            </a:p>
          </p:txBody>
        </p:sp>
        <p:sp>
          <p:nvSpPr>
            <p:cNvPr id="31" name="TextBox 22"/>
            <p:cNvSpPr txBox="1"/>
            <p:nvPr/>
          </p:nvSpPr>
          <p:spPr>
            <a:xfrm>
              <a:off x="9055366" y="2549133"/>
              <a:ext cx="1371116" cy="422761"/>
            </a:xfrm>
            <a:prstGeom prst="rect">
              <a:avLst/>
            </a:prstGeom>
            <a:noFill/>
          </p:spPr>
          <p:txBody>
            <a:bodyPr wrap="none" rtlCol="0">
              <a:spAutoFit/>
            </a:bodyPr>
            <a:lstStyle/>
            <a:p>
              <a:pPr>
                <a:lnSpc>
                  <a:spcPct val="90000"/>
                </a:lnSpc>
              </a:pPr>
              <a:r>
                <a:rPr lang="zh-CN" altLang="en-US" dirty="0">
                  <a:solidFill>
                    <a:schemeClr val="accent6">
                      <a:lumMod val="50000"/>
                    </a:schemeClr>
                  </a:solidFill>
                  <a:cs typeface="+mn-ea"/>
                  <a:sym typeface="+mn-lt"/>
                </a:rPr>
                <a:t>添加标题</a:t>
              </a:r>
              <a:endParaRPr lang="en-US" dirty="0">
                <a:solidFill>
                  <a:schemeClr val="accent6">
                    <a:lumMod val="50000"/>
                  </a:schemeClr>
                </a:solidFill>
                <a:cs typeface="+mn-ea"/>
                <a:sym typeface="+mn-lt"/>
              </a:endParaRPr>
            </a:p>
          </p:txBody>
        </p:sp>
        <p:sp>
          <p:nvSpPr>
            <p:cNvPr id="32" name="TextBox 25"/>
            <p:cNvSpPr txBox="1"/>
            <p:nvPr/>
          </p:nvSpPr>
          <p:spPr>
            <a:xfrm>
              <a:off x="9060320" y="3041575"/>
              <a:ext cx="1413640" cy="379278"/>
            </a:xfrm>
            <a:prstGeom prst="rect">
              <a:avLst/>
            </a:prstGeom>
            <a:noFill/>
          </p:spPr>
          <p:txBody>
            <a:bodyPr wrap="square" rtlCol="0">
              <a:spAutoFit/>
            </a:bodyPr>
            <a:lstStyle/>
            <a:p>
              <a:pPr>
                <a:lnSpc>
                  <a:spcPct val="150000"/>
                </a:lnSpc>
              </a:pPr>
              <a:r>
                <a:rPr lang="zh-CN" altLang="en-US" sz="1050" dirty="0">
                  <a:solidFill>
                    <a:schemeClr val="bg2">
                      <a:lumMod val="50000"/>
                    </a:schemeClr>
                  </a:solidFill>
                  <a:cs typeface="+mn-ea"/>
                  <a:sym typeface="+mn-lt"/>
                </a:rPr>
                <a:t>输入小标题</a:t>
              </a:r>
              <a:endParaRPr lang="en-US" altLang="zh-CN" sz="1050" dirty="0">
                <a:solidFill>
                  <a:schemeClr val="bg2">
                    <a:lumMod val="50000"/>
                  </a:schemeClr>
                </a:solidFill>
                <a:cs typeface="+mn-ea"/>
                <a:sym typeface="+mn-lt"/>
              </a:endParaRPr>
            </a:p>
          </p:txBody>
        </p:sp>
        <p:sp>
          <p:nvSpPr>
            <p:cNvPr id="33" name="TextBox 22"/>
            <p:cNvSpPr txBox="1"/>
            <p:nvPr/>
          </p:nvSpPr>
          <p:spPr>
            <a:xfrm>
              <a:off x="8900129" y="1892141"/>
              <a:ext cx="653026" cy="525595"/>
            </a:xfrm>
            <a:prstGeom prst="rect">
              <a:avLst/>
            </a:prstGeom>
            <a:noFill/>
          </p:spPr>
          <p:txBody>
            <a:bodyPr wrap="none" rtlCol="0">
              <a:spAutoFit/>
            </a:bodyPr>
            <a:lstStyle/>
            <a:p>
              <a:pPr>
                <a:lnSpc>
                  <a:spcPct val="90000"/>
                </a:lnSpc>
              </a:pPr>
              <a:r>
                <a:rPr lang="en-US" altLang="zh-CN" sz="2400" dirty="0">
                  <a:solidFill>
                    <a:schemeClr val="bg1"/>
                  </a:solidFill>
                  <a:cs typeface="+mn-ea"/>
                  <a:sym typeface="+mn-lt"/>
                </a:rPr>
                <a:t>04</a:t>
              </a:r>
              <a:endParaRPr lang="en-US" sz="2400" dirty="0">
                <a:solidFill>
                  <a:schemeClr val="bg1"/>
                </a:solidFill>
                <a:cs typeface="+mn-ea"/>
                <a:sym typeface="+mn-lt"/>
              </a:endParaRPr>
            </a:p>
          </p:txBody>
        </p:sp>
        <p:sp>
          <p:nvSpPr>
            <p:cNvPr id="34" name="TextBox 22"/>
            <p:cNvSpPr txBox="1"/>
            <p:nvPr/>
          </p:nvSpPr>
          <p:spPr>
            <a:xfrm>
              <a:off x="1338383" y="4819428"/>
              <a:ext cx="1498071" cy="457039"/>
            </a:xfrm>
            <a:prstGeom prst="rect">
              <a:avLst/>
            </a:prstGeom>
            <a:noFill/>
          </p:spPr>
          <p:txBody>
            <a:bodyPr wrap="none" rtlCol="0">
              <a:spAutoFit/>
            </a:bodyPr>
            <a:lstStyle/>
            <a:p>
              <a:pPr>
                <a:lnSpc>
                  <a:spcPct val="90000"/>
                </a:lnSpc>
              </a:pPr>
              <a:r>
                <a:rPr lang="zh-CN" altLang="en-US" sz="2000" dirty="0">
                  <a:solidFill>
                    <a:schemeClr val="accent6">
                      <a:lumMod val="50000"/>
                    </a:schemeClr>
                  </a:solidFill>
                  <a:cs typeface="+mn-ea"/>
                  <a:sym typeface="+mn-lt"/>
                </a:rPr>
                <a:t>添加标题</a:t>
              </a:r>
              <a:endParaRPr lang="en-US" sz="2000" dirty="0">
                <a:solidFill>
                  <a:schemeClr val="accent6">
                    <a:lumMod val="50000"/>
                  </a:schemeClr>
                </a:solidFill>
                <a:cs typeface="+mn-ea"/>
                <a:sym typeface="+mn-lt"/>
              </a:endParaRPr>
            </a:p>
          </p:txBody>
        </p:sp>
        <p:sp>
          <p:nvSpPr>
            <p:cNvPr id="35" name="TextBox 25"/>
            <p:cNvSpPr txBox="1"/>
            <p:nvPr/>
          </p:nvSpPr>
          <p:spPr>
            <a:xfrm>
              <a:off x="723752" y="5189548"/>
              <a:ext cx="2599273" cy="1024290"/>
            </a:xfrm>
            <a:prstGeom prst="rect">
              <a:avLst/>
            </a:prstGeom>
            <a:noFill/>
          </p:spPr>
          <p:txBody>
            <a:bodyPr wrap="square" rtlCol="0">
              <a:spAutoFit/>
            </a:body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p:txBody>
        </p:sp>
        <p:sp>
          <p:nvSpPr>
            <p:cNvPr id="36" name="TextBox 22"/>
            <p:cNvSpPr txBox="1"/>
            <p:nvPr/>
          </p:nvSpPr>
          <p:spPr>
            <a:xfrm>
              <a:off x="3926258" y="4819428"/>
              <a:ext cx="1498071" cy="457039"/>
            </a:xfrm>
            <a:prstGeom prst="rect">
              <a:avLst/>
            </a:prstGeom>
            <a:noFill/>
          </p:spPr>
          <p:txBody>
            <a:bodyPr wrap="none" rtlCol="0">
              <a:spAutoFit/>
            </a:bodyPr>
            <a:lstStyle/>
            <a:p>
              <a:pPr>
                <a:lnSpc>
                  <a:spcPct val="90000"/>
                </a:lnSpc>
              </a:pPr>
              <a:r>
                <a:rPr lang="zh-CN" altLang="en-US" sz="2000" dirty="0">
                  <a:solidFill>
                    <a:schemeClr val="accent6">
                      <a:lumMod val="50000"/>
                    </a:schemeClr>
                  </a:solidFill>
                  <a:cs typeface="+mn-ea"/>
                  <a:sym typeface="+mn-lt"/>
                </a:rPr>
                <a:t>添加标题</a:t>
              </a:r>
              <a:endParaRPr lang="en-US" sz="2000" dirty="0">
                <a:solidFill>
                  <a:schemeClr val="accent6">
                    <a:lumMod val="50000"/>
                  </a:schemeClr>
                </a:solidFill>
                <a:cs typeface="+mn-ea"/>
                <a:sym typeface="+mn-lt"/>
              </a:endParaRPr>
            </a:p>
          </p:txBody>
        </p:sp>
        <p:sp>
          <p:nvSpPr>
            <p:cNvPr id="37" name="TextBox 25"/>
            <p:cNvSpPr txBox="1"/>
            <p:nvPr/>
          </p:nvSpPr>
          <p:spPr>
            <a:xfrm>
              <a:off x="3311627" y="5189548"/>
              <a:ext cx="2599273" cy="1024290"/>
            </a:xfrm>
            <a:prstGeom prst="rect">
              <a:avLst/>
            </a:prstGeom>
            <a:noFill/>
          </p:spPr>
          <p:txBody>
            <a:bodyPr wrap="square" rtlCol="0">
              <a:spAutoFit/>
            </a:body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p:txBody>
        </p:sp>
        <p:sp>
          <p:nvSpPr>
            <p:cNvPr id="38" name="TextBox 22"/>
            <p:cNvSpPr txBox="1"/>
            <p:nvPr/>
          </p:nvSpPr>
          <p:spPr>
            <a:xfrm>
              <a:off x="6525531" y="4819428"/>
              <a:ext cx="1498071" cy="457039"/>
            </a:xfrm>
            <a:prstGeom prst="rect">
              <a:avLst/>
            </a:prstGeom>
            <a:noFill/>
          </p:spPr>
          <p:txBody>
            <a:bodyPr wrap="none" rtlCol="0">
              <a:spAutoFit/>
            </a:bodyPr>
            <a:lstStyle/>
            <a:p>
              <a:pPr>
                <a:lnSpc>
                  <a:spcPct val="90000"/>
                </a:lnSpc>
              </a:pPr>
              <a:r>
                <a:rPr lang="zh-CN" altLang="en-US" sz="2000" dirty="0">
                  <a:solidFill>
                    <a:schemeClr val="accent6">
                      <a:lumMod val="50000"/>
                    </a:schemeClr>
                  </a:solidFill>
                  <a:cs typeface="+mn-ea"/>
                  <a:sym typeface="+mn-lt"/>
                </a:rPr>
                <a:t>添加标题</a:t>
              </a:r>
              <a:endParaRPr lang="en-US" sz="2000" dirty="0">
                <a:solidFill>
                  <a:schemeClr val="accent6">
                    <a:lumMod val="50000"/>
                  </a:schemeClr>
                </a:solidFill>
                <a:cs typeface="+mn-ea"/>
                <a:sym typeface="+mn-lt"/>
              </a:endParaRPr>
            </a:p>
          </p:txBody>
        </p:sp>
        <p:sp>
          <p:nvSpPr>
            <p:cNvPr id="39" name="TextBox 25"/>
            <p:cNvSpPr txBox="1"/>
            <p:nvPr/>
          </p:nvSpPr>
          <p:spPr>
            <a:xfrm>
              <a:off x="5910900" y="5189548"/>
              <a:ext cx="2599273" cy="1024290"/>
            </a:xfrm>
            <a:prstGeom prst="rect">
              <a:avLst/>
            </a:prstGeom>
            <a:noFill/>
          </p:spPr>
          <p:txBody>
            <a:bodyPr wrap="square" rtlCol="0">
              <a:spAutoFit/>
            </a:body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p:txBody>
        </p:sp>
        <p:sp>
          <p:nvSpPr>
            <p:cNvPr id="40" name="TextBox 22"/>
            <p:cNvSpPr txBox="1"/>
            <p:nvPr/>
          </p:nvSpPr>
          <p:spPr>
            <a:xfrm>
              <a:off x="9195449" y="4819428"/>
              <a:ext cx="1498071" cy="457039"/>
            </a:xfrm>
            <a:prstGeom prst="rect">
              <a:avLst/>
            </a:prstGeom>
            <a:noFill/>
          </p:spPr>
          <p:txBody>
            <a:bodyPr wrap="none" rtlCol="0">
              <a:spAutoFit/>
            </a:bodyPr>
            <a:lstStyle/>
            <a:p>
              <a:pPr>
                <a:lnSpc>
                  <a:spcPct val="90000"/>
                </a:lnSpc>
              </a:pPr>
              <a:r>
                <a:rPr lang="zh-CN" altLang="en-US" sz="2000" dirty="0">
                  <a:solidFill>
                    <a:schemeClr val="accent6">
                      <a:lumMod val="50000"/>
                    </a:schemeClr>
                  </a:solidFill>
                  <a:cs typeface="+mn-ea"/>
                  <a:sym typeface="+mn-lt"/>
                </a:rPr>
                <a:t>添加标题</a:t>
              </a:r>
              <a:endParaRPr lang="en-US" sz="2000" dirty="0">
                <a:solidFill>
                  <a:schemeClr val="accent6">
                    <a:lumMod val="50000"/>
                  </a:schemeClr>
                </a:solidFill>
                <a:cs typeface="+mn-ea"/>
                <a:sym typeface="+mn-lt"/>
              </a:endParaRPr>
            </a:p>
          </p:txBody>
        </p:sp>
        <p:sp>
          <p:nvSpPr>
            <p:cNvPr id="41" name="TextBox 25"/>
            <p:cNvSpPr txBox="1"/>
            <p:nvPr/>
          </p:nvSpPr>
          <p:spPr>
            <a:xfrm>
              <a:off x="8580816" y="5189548"/>
              <a:ext cx="2599273" cy="1024290"/>
            </a:xfrm>
            <a:prstGeom prst="rect">
              <a:avLst/>
            </a:prstGeom>
            <a:noFill/>
          </p:spPr>
          <p:txBody>
            <a:bodyPr wrap="square" rtlCol="0">
              <a:spAutoFit/>
            </a:bodyPr>
            <a:lstStyle/>
            <a:p>
              <a:pPr algn="ct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p:txBody>
        </p:sp>
      </p:grpSp>
      <p:grpSp>
        <p:nvGrpSpPr>
          <p:cNvPr id="52" name="组合 51">
            <a:extLst>
              <a:ext uri="{FF2B5EF4-FFF2-40B4-BE49-F238E27FC236}">
                <a16:creationId xmlns="" xmlns:a16="http://schemas.microsoft.com/office/drawing/2014/main" id="{EEF6D68C-D1A7-4930-9D82-D466FF757DC3}"/>
              </a:ext>
            </a:extLst>
          </p:cNvPr>
          <p:cNvGrpSpPr/>
          <p:nvPr/>
        </p:nvGrpSpPr>
        <p:grpSpPr>
          <a:xfrm>
            <a:off x="850490" y="929430"/>
            <a:ext cx="10594256" cy="814742"/>
            <a:chOff x="850490" y="929430"/>
            <a:chExt cx="10594256" cy="814742"/>
          </a:xfrm>
        </p:grpSpPr>
        <p:sp>
          <p:nvSpPr>
            <p:cNvPr id="53" name="文本框 52">
              <a:extLst>
                <a:ext uri="{FF2B5EF4-FFF2-40B4-BE49-F238E27FC236}">
                  <a16:creationId xmlns="" xmlns:a16="http://schemas.microsoft.com/office/drawing/2014/main" id="{D310328B-7BF2-4F1B-82D2-CCEC04E55BFA}"/>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02</a:t>
              </a:r>
              <a:endParaRPr lang="zh-CN" altLang="en-US" sz="4400" dirty="0">
                <a:solidFill>
                  <a:srgbClr val="568464"/>
                </a:solidFill>
                <a:cs typeface="+mn-ea"/>
                <a:sym typeface="+mn-lt"/>
              </a:endParaRPr>
            </a:p>
          </p:txBody>
        </p:sp>
        <p:sp>
          <p:nvSpPr>
            <p:cNvPr id="54" name="文本框 53">
              <a:extLst>
                <a:ext uri="{FF2B5EF4-FFF2-40B4-BE49-F238E27FC236}">
                  <a16:creationId xmlns="" xmlns:a16="http://schemas.microsoft.com/office/drawing/2014/main" id="{73562E76-6FA2-4B97-B347-F112A6925CBE}"/>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55" name="文本框 54">
              <a:extLst>
                <a:ext uri="{FF2B5EF4-FFF2-40B4-BE49-F238E27FC236}">
                  <a16:creationId xmlns="" xmlns:a16="http://schemas.microsoft.com/office/drawing/2014/main" id="{16448B55-8BDA-4D94-9BF7-84FD4535DE61}"/>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56" name="直接连接符 55">
              <a:extLst>
                <a:ext uri="{FF2B5EF4-FFF2-40B4-BE49-F238E27FC236}">
                  <a16:creationId xmlns="" xmlns:a16="http://schemas.microsoft.com/office/drawing/2014/main" id="{7A826220-A1FE-4393-84C0-324D995562EA}"/>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6106231"/>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down)">
                                      <p:cBhvr>
                                        <p:cTn id="7" dur="500"/>
                                        <p:tgtEl>
                                          <p:spTgt spid="5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barn(inVertical)">
                                      <p:cBhvr>
                                        <p:cTn id="11" dur="500"/>
                                        <p:tgtEl>
                                          <p:spTgt spid="52"/>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8BE32604-C1F1-41DA-B3AC-65AC6139E808}"/>
              </a:ext>
            </a:extLst>
          </p:cNvPr>
          <p:cNvGrpSpPr/>
          <p:nvPr/>
        </p:nvGrpSpPr>
        <p:grpSpPr>
          <a:xfrm>
            <a:off x="0" y="0"/>
            <a:ext cx="12192000" cy="6887853"/>
            <a:chOff x="0" y="0"/>
            <a:chExt cx="12192000" cy="6887853"/>
          </a:xfrm>
        </p:grpSpPr>
        <p:pic>
          <p:nvPicPr>
            <p:cNvPr id="31" name="图片 30">
              <a:extLst>
                <a:ext uri="{FF2B5EF4-FFF2-40B4-BE49-F238E27FC236}">
                  <a16:creationId xmlns="" xmlns:a16="http://schemas.microsoft.com/office/drawing/2014/main" id="{F2E6962A-ED76-425C-A9B7-3E5451FDBF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4" name="矩形 33">
              <a:extLst>
                <a:ext uri="{FF2B5EF4-FFF2-40B4-BE49-F238E27FC236}">
                  <a16:creationId xmlns="" xmlns:a16="http://schemas.microsoft.com/office/drawing/2014/main" id="{6E01B750-EB47-4B2F-AE7E-1F681A2318EB}"/>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a:extLst>
                <a:ext uri="{FF2B5EF4-FFF2-40B4-BE49-F238E27FC236}">
                  <a16:creationId xmlns="" xmlns:a16="http://schemas.microsoft.com/office/drawing/2014/main" id="{042BBE05-A7BA-45CD-89EF-A0DAAA1B5FA8}"/>
                </a:ext>
              </a:extLst>
            </p:cNvPr>
            <p:cNvGrpSpPr/>
            <p:nvPr/>
          </p:nvGrpSpPr>
          <p:grpSpPr>
            <a:xfrm>
              <a:off x="0" y="3222024"/>
              <a:ext cx="12192000" cy="3665829"/>
              <a:chOff x="0" y="2390234"/>
              <a:chExt cx="12192000" cy="4499824"/>
            </a:xfrm>
          </p:grpSpPr>
          <p:pic>
            <p:nvPicPr>
              <p:cNvPr id="53" name="图片 52">
                <a:extLst>
                  <a:ext uri="{FF2B5EF4-FFF2-40B4-BE49-F238E27FC236}">
                    <a16:creationId xmlns="" xmlns:a16="http://schemas.microsoft.com/office/drawing/2014/main" id="{952D73A1-AA90-4920-A276-B9F9EF99C5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54" name="图片 53">
                <a:extLst>
                  <a:ext uri="{FF2B5EF4-FFF2-40B4-BE49-F238E27FC236}">
                    <a16:creationId xmlns="" xmlns:a16="http://schemas.microsoft.com/office/drawing/2014/main" id="{527F0405-5BC0-42D0-9244-4DC69D35A56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6" name="图片 35">
              <a:extLst>
                <a:ext uri="{FF2B5EF4-FFF2-40B4-BE49-F238E27FC236}">
                  <a16:creationId xmlns="" xmlns:a16="http://schemas.microsoft.com/office/drawing/2014/main" id="{69319C27-86E7-4DE9-B9AA-78614AAAD6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 name="组合 1">
            <a:extLst>
              <a:ext uri="{FF2B5EF4-FFF2-40B4-BE49-F238E27FC236}">
                <a16:creationId xmlns="" xmlns:a16="http://schemas.microsoft.com/office/drawing/2014/main" id="{C66C96C4-14C6-49D0-B8D2-D77A8FA2D449}"/>
              </a:ext>
            </a:extLst>
          </p:cNvPr>
          <p:cNvGrpSpPr/>
          <p:nvPr/>
        </p:nvGrpSpPr>
        <p:grpSpPr>
          <a:xfrm>
            <a:off x="5404236" y="2365635"/>
            <a:ext cx="5371919" cy="1636757"/>
            <a:chOff x="5404236" y="2365635"/>
            <a:chExt cx="5371919" cy="1636757"/>
          </a:xfrm>
        </p:grpSpPr>
        <p:sp>
          <p:nvSpPr>
            <p:cNvPr id="12" name="TextBox 16">
              <a:extLst>
                <a:ext uri="{FF2B5EF4-FFF2-40B4-BE49-F238E27FC236}">
                  <a16:creationId xmlns="" xmlns:a16="http://schemas.microsoft.com/office/drawing/2014/main" id="{4967C4A8-7AED-6349-B6BE-06FF0139D170}"/>
                </a:ext>
              </a:extLst>
            </p:cNvPr>
            <p:cNvSpPr txBox="1"/>
            <p:nvPr/>
          </p:nvSpPr>
          <p:spPr>
            <a:xfrm>
              <a:off x="5413797" y="3522093"/>
              <a:ext cx="4449039" cy="480299"/>
            </a:xfrm>
            <a:prstGeom prst="rect">
              <a:avLst/>
            </a:prstGeom>
            <a:noFill/>
          </p:spPr>
          <p:txBody>
            <a:bodyPr wrap="square" lIns="91603" tIns="45803" rIns="91603" bIns="45803" rtlCol="0">
              <a:spAutoFit/>
            </a:bodyPr>
            <a:lstStyle/>
            <a:p>
              <a:pPr>
                <a:lnSpc>
                  <a:spcPct val="90000"/>
                </a:lnSpc>
              </a:pPr>
              <a:r>
                <a:rPr lang="zh-CN" altLang="en-US" sz="2800" dirty="0">
                  <a:solidFill>
                    <a:schemeClr val="accent6">
                      <a:lumMod val="50000"/>
                    </a:schemeClr>
                  </a:solidFill>
                  <a:cs typeface="+mn-ea"/>
                  <a:sym typeface="+mn-lt"/>
                </a:rPr>
                <a:t>添加标题</a:t>
              </a:r>
              <a:endParaRPr lang="en-US" altLang="zh-CN" sz="2800" dirty="0">
                <a:solidFill>
                  <a:schemeClr val="accent6">
                    <a:lumMod val="50000"/>
                  </a:schemeClr>
                </a:solidFill>
                <a:cs typeface="+mn-ea"/>
                <a:sym typeface="+mn-lt"/>
              </a:endParaRPr>
            </a:p>
          </p:txBody>
        </p:sp>
        <p:sp>
          <p:nvSpPr>
            <p:cNvPr id="29" name="文本框 28">
              <a:extLst>
                <a:ext uri="{FF2B5EF4-FFF2-40B4-BE49-F238E27FC236}">
                  <a16:creationId xmlns="" xmlns:a16="http://schemas.microsoft.com/office/drawing/2014/main" id="{B59E0DDB-61F5-FD4B-8EA0-687EB638DD9D}"/>
                </a:ext>
              </a:extLst>
            </p:cNvPr>
            <p:cNvSpPr txBox="1"/>
            <p:nvPr/>
          </p:nvSpPr>
          <p:spPr>
            <a:xfrm>
              <a:off x="5404236" y="2365635"/>
              <a:ext cx="5371919" cy="1082156"/>
            </a:xfrm>
            <a:prstGeom prst="rect">
              <a:avLst/>
            </a:prstGeom>
            <a:noFill/>
          </p:spPr>
          <p:txBody>
            <a:bodyPr wrap="square" rtlCol="0">
              <a:spAutoFit/>
            </a:bodyPr>
            <a:lstStyle/>
            <a:p>
              <a:pP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a:p>
              <a:pPr>
                <a:lnSpc>
                  <a:spcPct val="150000"/>
                </a:lnSpc>
              </a:pPr>
              <a:r>
                <a:rPr lang="zh-CN" altLang="en-US" sz="1100" dirty="0">
                  <a:solidFill>
                    <a:schemeClr val="tx1">
                      <a:lumMod val="65000"/>
                      <a:lumOff val="35000"/>
                    </a:schemeClr>
                  </a:solidFill>
                  <a:cs typeface="+mn-ea"/>
                  <a:sym typeface="+mn-lt"/>
                </a:rPr>
                <a:t>请替换文字内容，修改文字内容，也可以直接复制你的内容到此请替换文字内容</a:t>
              </a:r>
              <a:endParaRPr lang="en-US" altLang="zh-CN" sz="1100" dirty="0">
                <a:solidFill>
                  <a:schemeClr val="tx1">
                    <a:lumMod val="50000"/>
                    <a:lumOff val="50000"/>
                  </a:schemeClr>
                </a:solidFill>
                <a:cs typeface="+mn-ea"/>
                <a:sym typeface="+mn-lt"/>
              </a:endParaRPr>
            </a:p>
            <a:p>
              <a:pPr>
                <a:lnSpc>
                  <a:spcPct val="150000"/>
                </a:lnSpc>
              </a:pPr>
              <a:endParaRPr lang="en-US" altLang="zh-CN" sz="1100" dirty="0">
                <a:solidFill>
                  <a:schemeClr val="tx1">
                    <a:lumMod val="50000"/>
                    <a:lumOff val="50000"/>
                  </a:schemeClr>
                </a:solidFill>
                <a:cs typeface="+mn-ea"/>
                <a:sym typeface="+mn-lt"/>
              </a:endParaRPr>
            </a:p>
          </p:txBody>
        </p:sp>
      </p:grpSp>
      <p:grpSp>
        <p:nvGrpSpPr>
          <p:cNvPr id="37" name="组合 36">
            <a:extLst>
              <a:ext uri="{FF2B5EF4-FFF2-40B4-BE49-F238E27FC236}">
                <a16:creationId xmlns="" xmlns:a16="http://schemas.microsoft.com/office/drawing/2014/main" id="{8558E34B-6778-4256-8C58-65C8256BB76C}"/>
              </a:ext>
            </a:extLst>
          </p:cNvPr>
          <p:cNvGrpSpPr/>
          <p:nvPr/>
        </p:nvGrpSpPr>
        <p:grpSpPr>
          <a:xfrm>
            <a:off x="1583370" y="5009047"/>
            <a:ext cx="2649578" cy="1418053"/>
            <a:chOff x="1583370" y="5009047"/>
            <a:chExt cx="2649578" cy="1418053"/>
          </a:xfrm>
        </p:grpSpPr>
        <p:sp>
          <p:nvSpPr>
            <p:cNvPr id="10" name="圆角矩形 9">
              <a:extLst>
                <a:ext uri="{FF2B5EF4-FFF2-40B4-BE49-F238E27FC236}">
                  <a16:creationId xmlns="" xmlns:a16="http://schemas.microsoft.com/office/drawing/2014/main" id="{F9EC3A70-CFEC-4448-A96D-80118D5BC035}"/>
                </a:ext>
              </a:extLst>
            </p:cNvPr>
            <p:cNvSpPr/>
            <p:nvPr/>
          </p:nvSpPr>
          <p:spPr>
            <a:xfrm>
              <a:off x="1583370" y="5009047"/>
              <a:ext cx="2534400" cy="462818"/>
            </a:xfrm>
            <a:prstGeom prst="roundRect">
              <a:avLst>
                <a:gd name="adj" fmla="val 50000"/>
              </a:avLst>
            </a:prstGeom>
            <a:solidFill>
              <a:srgbClr val="E56239"/>
            </a:solidFill>
            <a:ln w="190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1" name="TextBox 12">
              <a:extLst>
                <a:ext uri="{FF2B5EF4-FFF2-40B4-BE49-F238E27FC236}">
                  <a16:creationId xmlns="" xmlns:a16="http://schemas.microsoft.com/office/drawing/2014/main" id="{B5714C71-AB0B-0D42-970F-184A19C13795}"/>
                </a:ext>
              </a:extLst>
            </p:cNvPr>
            <p:cNvSpPr txBox="1"/>
            <p:nvPr/>
          </p:nvSpPr>
          <p:spPr>
            <a:xfrm>
              <a:off x="1810867" y="5125675"/>
              <a:ext cx="820738" cy="221599"/>
            </a:xfrm>
            <a:prstGeom prst="rect">
              <a:avLst/>
            </a:prstGeom>
            <a:noFill/>
          </p:spPr>
          <p:txBody>
            <a:bodyPr wrap="none" lIns="0" tIns="0" rIns="0" bIns="0" rtlCol="0">
              <a:spAutoFit/>
            </a:bodyPr>
            <a:lstStyle/>
            <a:p>
              <a:pPr>
                <a:lnSpc>
                  <a:spcPct val="90000"/>
                </a:lnSpc>
              </a:pPr>
              <a:r>
                <a:rPr lang="zh-CN" altLang="en-US" sz="1600" dirty="0">
                  <a:solidFill>
                    <a:schemeClr val="accent6">
                      <a:lumMod val="50000"/>
                    </a:schemeClr>
                  </a:solidFill>
                  <a:cs typeface="+mn-ea"/>
                  <a:sym typeface="+mn-lt"/>
                </a:rPr>
                <a:t>添加标题</a:t>
              </a:r>
              <a:endParaRPr lang="en-US" altLang="zh-CN" sz="1600" dirty="0">
                <a:solidFill>
                  <a:schemeClr val="accent6">
                    <a:lumMod val="50000"/>
                  </a:schemeClr>
                </a:solidFill>
                <a:cs typeface="+mn-ea"/>
                <a:sym typeface="+mn-lt"/>
              </a:endParaRPr>
            </a:p>
          </p:txBody>
        </p:sp>
        <p:sp>
          <p:nvSpPr>
            <p:cNvPr id="30" name="文本框 29">
              <a:extLst>
                <a:ext uri="{FF2B5EF4-FFF2-40B4-BE49-F238E27FC236}">
                  <a16:creationId xmlns="" xmlns:a16="http://schemas.microsoft.com/office/drawing/2014/main" id="{D1A9E10B-EB46-C44B-809B-BBA46E69980F}"/>
                </a:ext>
              </a:extLst>
            </p:cNvPr>
            <p:cNvSpPr txBox="1"/>
            <p:nvPr/>
          </p:nvSpPr>
          <p:spPr>
            <a:xfrm>
              <a:off x="1583370" y="5531919"/>
              <a:ext cx="2649578" cy="895181"/>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cs typeface="+mn-ea"/>
                  <a:sym typeface="+mn-lt"/>
                </a:rPr>
                <a:t>请替换文字内容，修改文字内容，也可以直接复制你的内容到此请替换文字内容</a:t>
              </a:r>
              <a:endParaRPr lang="en-US" altLang="zh-CN" sz="1200" dirty="0">
                <a:solidFill>
                  <a:schemeClr val="tx1">
                    <a:lumMod val="50000"/>
                    <a:lumOff val="50000"/>
                  </a:schemeClr>
                </a:solidFill>
                <a:cs typeface="+mn-ea"/>
                <a:sym typeface="+mn-lt"/>
              </a:endParaRPr>
            </a:p>
          </p:txBody>
        </p:sp>
      </p:grpSp>
      <p:grpSp>
        <p:nvGrpSpPr>
          <p:cNvPr id="33" name="组合 32">
            <a:extLst>
              <a:ext uri="{FF2B5EF4-FFF2-40B4-BE49-F238E27FC236}">
                <a16:creationId xmlns="" xmlns:a16="http://schemas.microsoft.com/office/drawing/2014/main" id="{E361A97A-E65A-4A7D-8C92-DD2E38719BB0}"/>
              </a:ext>
            </a:extLst>
          </p:cNvPr>
          <p:cNvGrpSpPr/>
          <p:nvPr/>
        </p:nvGrpSpPr>
        <p:grpSpPr>
          <a:xfrm>
            <a:off x="1441262" y="2022992"/>
            <a:ext cx="3141324" cy="2827598"/>
            <a:chOff x="834337" y="1189010"/>
            <a:chExt cx="3999425" cy="3600000"/>
          </a:xfrm>
        </p:grpSpPr>
        <p:sp>
          <p:nvSpPr>
            <p:cNvPr id="7" name="Freeform 5">
              <a:extLst>
                <a:ext uri="{FF2B5EF4-FFF2-40B4-BE49-F238E27FC236}">
                  <a16:creationId xmlns="" xmlns:a16="http://schemas.microsoft.com/office/drawing/2014/main" id="{DFC46CCF-7809-4742-8F56-2FA40946BCDC}"/>
                </a:ext>
              </a:extLst>
            </p:cNvPr>
            <p:cNvSpPr>
              <a:spLocks/>
            </p:cNvSpPr>
            <p:nvPr/>
          </p:nvSpPr>
          <p:spPr bwMode="auto">
            <a:xfrm rot="5400000">
              <a:off x="1034050" y="1189010"/>
              <a:ext cx="3600000" cy="3600000"/>
            </a:xfrm>
            <a:prstGeom prst="ellipse">
              <a:avLst/>
            </a:prstGeom>
            <a:solidFill>
              <a:srgbClr val="E6E6E6"/>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Freeform 5">
              <a:extLst>
                <a:ext uri="{FF2B5EF4-FFF2-40B4-BE49-F238E27FC236}">
                  <a16:creationId xmlns="" xmlns:a16="http://schemas.microsoft.com/office/drawing/2014/main" id="{1A85B847-F22C-FA4A-96C5-1CF5EC5A6B1F}"/>
                </a:ext>
              </a:extLst>
            </p:cNvPr>
            <p:cNvSpPr>
              <a:spLocks/>
            </p:cNvSpPr>
            <p:nvPr/>
          </p:nvSpPr>
          <p:spPr bwMode="auto">
            <a:xfrm rot="5400000">
              <a:off x="1212412" y="1367372"/>
              <a:ext cx="3243276" cy="3243276"/>
            </a:xfrm>
            <a:prstGeom prst="ellipse">
              <a:avLst/>
            </a:prstGeom>
            <a:solidFill>
              <a:schemeClr val="bg1"/>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32" name="图片 31">
              <a:extLst>
                <a:ext uri="{FF2B5EF4-FFF2-40B4-BE49-F238E27FC236}">
                  <a16:creationId xmlns="" xmlns:a16="http://schemas.microsoft.com/office/drawing/2014/main" id="{110E9F53-EE3F-4630-85C7-79D63E01A41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4337" y="1457565"/>
              <a:ext cx="3999425" cy="2856271"/>
            </a:xfrm>
            <a:prstGeom prst="rect">
              <a:avLst/>
            </a:prstGeom>
          </p:spPr>
        </p:pic>
      </p:grpSp>
      <p:grpSp>
        <p:nvGrpSpPr>
          <p:cNvPr id="47" name="组合 46">
            <a:extLst>
              <a:ext uri="{FF2B5EF4-FFF2-40B4-BE49-F238E27FC236}">
                <a16:creationId xmlns="" xmlns:a16="http://schemas.microsoft.com/office/drawing/2014/main" id="{0206BF72-069F-491E-BB6F-E4720E394016}"/>
              </a:ext>
            </a:extLst>
          </p:cNvPr>
          <p:cNvGrpSpPr/>
          <p:nvPr/>
        </p:nvGrpSpPr>
        <p:grpSpPr>
          <a:xfrm>
            <a:off x="850490" y="929430"/>
            <a:ext cx="10594256" cy="814742"/>
            <a:chOff x="850490" y="929430"/>
            <a:chExt cx="10594256" cy="814742"/>
          </a:xfrm>
        </p:grpSpPr>
        <p:sp>
          <p:nvSpPr>
            <p:cNvPr id="48" name="文本框 47">
              <a:extLst>
                <a:ext uri="{FF2B5EF4-FFF2-40B4-BE49-F238E27FC236}">
                  <a16:creationId xmlns="" xmlns:a16="http://schemas.microsoft.com/office/drawing/2014/main" id="{7A7BEF24-6844-4670-9F76-090A64196475}"/>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02</a:t>
              </a:r>
              <a:endParaRPr lang="zh-CN" altLang="en-US" sz="4400" dirty="0">
                <a:solidFill>
                  <a:srgbClr val="568464"/>
                </a:solidFill>
                <a:cs typeface="+mn-ea"/>
                <a:sym typeface="+mn-lt"/>
              </a:endParaRPr>
            </a:p>
          </p:txBody>
        </p:sp>
        <p:sp>
          <p:nvSpPr>
            <p:cNvPr id="49" name="文本框 48">
              <a:extLst>
                <a:ext uri="{FF2B5EF4-FFF2-40B4-BE49-F238E27FC236}">
                  <a16:creationId xmlns="" xmlns:a16="http://schemas.microsoft.com/office/drawing/2014/main" id="{7141CBD8-328F-4192-9595-FD1CC5C2678A}"/>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50" name="文本框 49">
              <a:extLst>
                <a:ext uri="{FF2B5EF4-FFF2-40B4-BE49-F238E27FC236}">
                  <a16:creationId xmlns="" xmlns:a16="http://schemas.microsoft.com/office/drawing/2014/main" id="{8BD1437B-93AB-4581-B282-C87EFBD2C494}"/>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51" name="直接连接符 50">
              <a:extLst>
                <a:ext uri="{FF2B5EF4-FFF2-40B4-BE49-F238E27FC236}">
                  <a16:creationId xmlns="" xmlns:a16="http://schemas.microsoft.com/office/drawing/2014/main" id="{CA632528-2DA1-4B22-AF82-DF3E2F0A360C}"/>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52" name="图片 51">
            <a:extLst>
              <a:ext uri="{FF2B5EF4-FFF2-40B4-BE49-F238E27FC236}">
                <a16:creationId xmlns="" xmlns:a16="http://schemas.microsoft.com/office/drawing/2014/main" id="{9E7548C2-74E5-4041-BDFC-09B515431CEA}"/>
              </a:ext>
            </a:extLst>
          </p:cNvPr>
          <p:cNvPicPr>
            <a:picLocks noChangeAspect="1"/>
          </p:cNvPicPr>
          <p:nvPr/>
        </p:nvPicPr>
        <p:blipFill rotWithShape="1">
          <a:blip r:embed="rId10" cstate="print">
            <a:extLst>
              <a:ext uri="{BEBA8EAE-BF5A-486C-A8C5-ECC9F3942E4B}">
                <a14:imgProps xmlns:a14="http://schemas.microsoft.com/office/drawing/2010/main">
                  <a14:imgLayer>
                    <a14:imgEffect>
                      <a14:colorTemperature colorTemp="4700"/>
                    </a14:imgEffect>
                    <a14:imgEffect>
                      <a14:brightnessContrast bright="-20000"/>
                    </a14:imgEffect>
                  </a14:imgLayer>
                </a14:imgProps>
              </a:ext>
              <a:ext uri="{28A0092B-C50C-407E-A947-70E740481C1C}">
                <a14:useLocalDpi xmlns:a14="http://schemas.microsoft.com/office/drawing/2010/main" val="0"/>
              </a:ext>
            </a:extLst>
          </a:blip>
          <a:srcRect b="43163"/>
          <a:stretch/>
        </p:blipFill>
        <p:spPr>
          <a:xfrm>
            <a:off x="5279754" y="3958394"/>
            <a:ext cx="5843076" cy="1678120"/>
          </a:xfrm>
          <a:prstGeom prst="rect">
            <a:avLst/>
          </a:prstGeom>
        </p:spPr>
      </p:pic>
    </p:spTree>
    <p:extLst>
      <p:ext uri="{BB962C8B-B14F-4D97-AF65-F5344CB8AC3E}">
        <p14:creationId xmlns:p14="http://schemas.microsoft.com/office/powerpoint/2010/main" val="226112894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barn(inVertical)">
                                      <p:cBhvr>
                                        <p:cTn id="11" dur="500"/>
                                        <p:tgtEl>
                                          <p:spTgt spid="4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ppt_x"/>
                                          </p:val>
                                        </p:tav>
                                        <p:tav tm="100000">
                                          <p:val>
                                            <p:strVal val="#ppt_x"/>
                                          </p:val>
                                        </p:tav>
                                      </p:tavLst>
                                    </p:anim>
                                    <p:anim calcmode="lin" valueType="num">
                                      <p:cBhvr additive="base">
                                        <p:cTn id="21" dur="500" fill="hold"/>
                                        <p:tgtEl>
                                          <p:spTgt spid="3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ppt_x"/>
                                          </p:val>
                                        </p:tav>
                                        <p:tav tm="100000">
                                          <p:val>
                                            <p:strVal val="#ppt_x"/>
                                          </p:val>
                                        </p:tav>
                                      </p:tavLst>
                                    </p:anim>
                                    <p:anim calcmode="lin" valueType="num">
                                      <p:cBhvr additive="base">
                                        <p:cTn id="26" dur="500" fill="hold"/>
                                        <p:tgtEl>
                                          <p:spTgt spid="5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C60A84CA-24A0-4764-9FED-2005CE9FE1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 xmlns:a16="http://schemas.microsoft.com/office/drawing/2014/main" id="{7D81BBD4-61C1-4ACC-B49D-637EAD4337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nvGrpSpPr>
          <p:cNvPr id="23" name="组合 22">
            <a:extLst>
              <a:ext uri="{FF2B5EF4-FFF2-40B4-BE49-F238E27FC236}">
                <a16:creationId xmlns="" xmlns:a16="http://schemas.microsoft.com/office/drawing/2014/main" id="{A42E1489-483B-4E4B-A827-6F7607E0226F}"/>
              </a:ext>
            </a:extLst>
          </p:cNvPr>
          <p:cNvGrpSpPr/>
          <p:nvPr/>
        </p:nvGrpSpPr>
        <p:grpSpPr>
          <a:xfrm>
            <a:off x="2736295" y="2330308"/>
            <a:ext cx="6825606" cy="2064711"/>
            <a:chOff x="4450" y="3372"/>
            <a:chExt cx="10301" cy="3116"/>
          </a:xfrm>
        </p:grpSpPr>
        <p:sp>
          <p:nvSpPr>
            <p:cNvPr id="24" name="矩形 23">
              <a:extLst>
                <a:ext uri="{FF2B5EF4-FFF2-40B4-BE49-F238E27FC236}">
                  <a16:creationId xmlns="" xmlns:a16="http://schemas.microsoft.com/office/drawing/2014/main" id="{AC07D2D8-DF33-46C2-8C24-677EAE573E72}"/>
                </a:ext>
              </a:extLst>
            </p:cNvPr>
            <p:cNvSpPr/>
            <p:nvPr/>
          </p:nvSpPr>
          <p:spPr>
            <a:xfrm>
              <a:off x="4720" y="3642"/>
              <a:ext cx="9761" cy="2576"/>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5" name="矩形 24">
              <a:extLst>
                <a:ext uri="{FF2B5EF4-FFF2-40B4-BE49-F238E27FC236}">
                  <a16:creationId xmlns="" xmlns:a16="http://schemas.microsoft.com/office/drawing/2014/main" id="{0BC62352-387C-4808-8CEE-687F7BD895CD}"/>
                </a:ext>
              </a:extLst>
            </p:cNvPr>
            <p:cNvSpPr/>
            <p:nvPr/>
          </p:nvSpPr>
          <p:spPr>
            <a:xfrm>
              <a:off x="4450"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6" name="矩形 25">
              <a:extLst>
                <a:ext uri="{FF2B5EF4-FFF2-40B4-BE49-F238E27FC236}">
                  <a16:creationId xmlns="" xmlns:a16="http://schemas.microsoft.com/office/drawing/2014/main" id="{2D464CB5-A08A-4CF9-9092-AB73F5BCB6C3}"/>
                </a:ext>
              </a:extLst>
            </p:cNvPr>
            <p:cNvSpPr/>
            <p:nvPr/>
          </p:nvSpPr>
          <p:spPr>
            <a:xfrm>
              <a:off x="14481"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7" name="矩形 26">
              <a:extLst>
                <a:ext uri="{FF2B5EF4-FFF2-40B4-BE49-F238E27FC236}">
                  <a16:creationId xmlns="" xmlns:a16="http://schemas.microsoft.com/office/drawing/2014/main" id="{4BA610B4-7784-4AB5-8AFD-F8C670701A81}"/>
                </a:ext>
              </a:extLst>
            </p:cNvPr>
            <p:cNvSpPr/>
            <p:nvPr/>
          </p:nvSpPr>
          <p:spPr>
            <a:xfrm>
              <a:off x="14481"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8" name="矩形 27">
              <a:extLst>
                <a:ext uri="{FF2B5EF4-FFF2-40B4-BE49-F238E27FC236}">
                  <a16:creationId xmlns="" xmlns:a16="http://schemas.microsoft.com/office/drawing/2014/main" id="{3BD652E5-52CD-4819-8821-86DFA65BC5E7}"/>
                </a:ext>
              </a:extLst>
            </p:cNvPr>
            <p:cNvSpPr/>
            <p:nvPr/>
          </p:nvSpPr>
          <p:spPr>
            <a:xfrm>
              <a:off x="4450"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grpSp>
      <p:sp>
        <p:nvSpPr>
          <p:cNvPr id="29" name="文本框 28">
            <a:extLst>
              <a:ext uri="{FF2B5EF4-FFF2-40B4-BE49-F238E27FC236}">
                <a16:creationId xmlns="" xmlns:a16="http://schemas.microsoft.com/office/drawing/2014/main" id="{F1650570-942A-41D4-9109-7292EA4FF208}"/>
              </a:ext>
            </a:extLst>
          </p:cNvPr>
          <p:cNvSpPr txBox="1"/>
          <p:nvPr/>
        </p:nvSpPr>
        <p:spPr>
          <a:xfrm>
            <a:off x="3094107" y="2758086"/>
            <a:ext cx="1350841" cy="1323439"/>
          </a:xfrm>
          <a:prstGeom prst="rect">
            <a:avLst/>
          </a:prstGeom>
          <a:noFill/>
        </p:spPr>
        <p:txBody>
          <a:bodyPr wrap="square" rtlCol="0">
            <a:spAutoFit/>
          </a:bodyPr>
          <a:lstStyle/>
          <a:p>
            <a:pPr algn="ctr" defTabSz="685800"/>
            <a:r>
              <a:rPr lang="en-US" altLang="zh-CN" sz="8000" dirty="0">
                <a:solidFill>
                  <a:schemeClr val="bg1"/>
                </a:solidFill>
                <a:cs typeface="+mn-ea"/>
                <a:sym typeface="+mn-lt"/>
              </a:rPr>
              <a:t>03</a:t>
            </a:r>
            <a:endParaRPr lang="zh-CN" altLang="en-US" sz="8000" dirty="0">
              <a:solidFill>
                <a:schemeClr val="bg1"/>
              </a:solidFill>
              <a:cs typeface="+mn-ea"/>
              <a:sym typeface="+mn-lt"/>
            </a:endParaRPr>
          </a:p>
        </p:txBody>
      </p:sp>
      <p:cxnSp>
        <p:nvCxnSpPr>
          <p:cNvPr id="30" name="直接连接符 29">
            <a:extLst>
              <a:ext uri="{FF2B5EF4-FFF2-40B4-BE49-F238E27FC236}">
                <a16:creationId xmlns="" xmlns:a16="http://schemas.microsoft.com/office/drawing/2014/main" id="{725A068E-2E61-4E41-A707-19606E1C0685}"/>
              </a:ext>
            </a:extLst>
          </p:cNvPr>
          <p:cNvCxnSpPr/>
          <p:nvPr/>
        </p:nvCxnSpPr>
        <p:spPr>
          <a:xfrm>
            <a:off x="4567106" y="2977145"/>
            <a:ext cx="0" cy="88773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0DBE941-5928-41F4-8481-FCF2DD8A9F38}"/>
              </a:ext>
            </a:extLst>
          </p:cNvPr>
          <p:cNvSpPr txBox="1"/>
          <p:nvPr/>
        </p:nvSpPr>
        <p:spPr>
          <a:xfrm>
            <a:off x="4811423" y="2827089"/>
            <a:ext cx="2724150" cy="646331"/>
          </a:xfrm>
          <a:prstGeom prst="rect">
            <a:avLst/>
          </a:prstGeom>
          <a:noFill/>
        </p:spPr>
        <p:txBody>
          <a:bodyPr wrap="square" rtlCol="0">
            <a:spAutoFit/>
          </a:bodyPr>
          <a:lstStyle/>
          <a:p>
            <a:pPr algn="dist" defTabSz="685800"/>
            <a:r>
              <a:rPr lang="zh-CN" altLang="en-US" sz="3600" b="1" dirty="0">
                <a:solidFill>
                  <a:schemeClr val="bg1"/>
                </a:solidFill>
                <a:cs typeface="+mn-ea"/>
                <a:sym typeface="+mn-lt"/>
              </a:rPr>
              <a:t>输入标题</a:t>
            </a:r>
          </a:p>
        </p:txBody>
      </p:sp>
      <p:sp>
        <p:nvSpPr>
          <p:cNvPr id="32" name="文本框 31">
            <a:extLst>
              <a:ext uri="{FF2B5EF4-FFF2-40B4-BE49-F238E27FC236}">
                <a16:creationId xmlns="" xmlns:a16="http://schemas.microsoft.com/office/drawing/2014/main" id="{F64FB4B0-DE4B-404B-BB64-44892C36C8AD}"/>
              </a:ext>
            </a:extLst>
          </p:cNvPr>
          <p:cNvSpPr txBox="1"/>
          <p:nvPr/>
        </p:nvSpPr>
        <p:spPr>
          <a:xfrm>
            <a:off x="4835043" y="3429000"/>
            <a:ext cx="4141797" cy="617220"/>
          </a:xfrm>
          <a:prstGeom prst="rect">
            <a:avLst/>
          </a:prstGeom>
          <a:noFill/>
        </p:spPr>
        <p:txBody>
          <a:bodyPr wrap="square" rtlCol="0">
            <a:spAutoFit/>
          </a:bodyPr>
          <a:lstStyle/>
          <a:p>
            <a:pPr defTabSz="685800">
              <a:lnSpc>
                <a:spcPct val="150000"/>
              </a:lnSpc>
            </a:pPr>
            <a:r>
              <a:rPr lang="zh-CN" altLang="en-US" sz="1200" dirty="0">
                <a:solidFill>
                  <a:schemeClr val="bg1"/>
                </a:solidFill>
                <a:cs typeface="+mn-ea"/>
                <a:sym typeface="+mn-lt"/>
              </a:rPr>
              <a:t>未会牵牛意若何，须邀</a:t>
            </a:r>
            <a:r>
              <a:rPr lang="zh-CN" altLang="en-US" sz="12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200" dirty="0">
                <a:solidFill>
                  <a:schemeClr val="bg1"/>
                </a:solidFill>
                <a:cs typeface="+mn-ea"/>
                <a:sym typeface="+mn-lt"/>
              </a:rPr>
              <a:t>弄金梭。年年乞与</a:t>
            </a:r>
            <a:r>
              <a:rPr lang="zh-CN" altLang="en-US" sz="12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200" dirty="0">
                <a:solidFill>
                  <a:schemeClr val="bg1"/>
                </a:solidFill>
                <a:cs typeface="+mn-ea"/>
                <a:sym typeface="+mn-lt"/>
              </a:rPr>
              <a:t>巧，不道人间巧已多。</a:t>
            </a:r>
            <a:endParaRPr lang="zh-CN" altLang="en-US" sz="800" dirty="0">
              <a:solidFill>
                <a:schemeClr val="bg1"/>
              </a:solidFill>
              <a:cs typeface="+mn-ea"/>
              <a:sym typeface="+mn-lt"/>
            </a:endParaRPr>
          </a:p>
        </p:txBody>
      </p:sp>
      <p:pic>
        <p:nvPicPr>
          <p:cNvPr id="13" name="图片 12">
            <a:extLst>
              <a:ext uri="{FF2B5EF4-FFF2-40B4-BE49-F238E27FC236}">
                <a16:creationId xmlns="" xmlns:a16="http://schemas.microsoft.com/office/drawing/2014/main" id="{CDBF67CB-A054-49AB-98D4-2F5DD6E2C3BA}"/>
              </a:ext>
            </a:extLst>
          </p:cNvPr>
          <p:cNvPicPr>
            <a:picLocks noChangeAspect="1"/>
          </p:cNvPicPr>
          <p:nvPr/>
        </p:nvPicPr>
        <p:blipFill>
          <a:blip r:embed="rId7"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5339625" y="1354283"/>
            <a:ext cx="1606865" cy="1134766"/>
          </a:xfrm>
          <a:prstGeom prst="rect">
            <a:avLst/>
          </a:prstGeom>
        </p:spPr>
      </p:pic>
      <p:grpSp>
        <p:nvGrpSpPr>
          <p:cNvPr id="2" name="组合 1">
            <a:extLst>
              <a:ext uri="{FF2B5EF4-FFF2-40B4-BE49-F238E27FC236}">
                <a16:creationId xmlns="" xmlns:a16="http://schemas.microsoft.com/office/drawing/2014/main" id="{6A808345-4FF6-4BBB-9383-B58700371DF7}"/>
              </a:ext>
            </a:extLst>
          </p:cNvPr>
          <p:cNvGrpSpPr/>
          <p:nvPr/>
        </p:nvGrpSpPr>
        <p:grpSpPr>
          <a:xfrm>
            <a:off x="0" y="2903474"/>
            <a:ext cx="12192000" cy="3974691"/>
            <a:chOff x="0" y="2903474"/>
            <a:chExt cx="12192000" cy="3974691"/>
          </a:xfrm>
        </p:grpSpPr>
        <p:pic>
          <p:nvPicPr>
            <p:cNvPr id="34" name="图片 33">
              <a:extLst>
                <a:ext uri="{FF2B5EF4-FFF2-40B4-BE49-F238E27FC236}">
                  <a16:creationId xmlns="" xmlns:a16="http://schemas.microsoft.com/office/drawing/2014/main" id="{9F87C0AA-CCE3-4C06-871B-128C4A8E3B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21" name="图片 20">
              <a:extLst>
                <a:ext uri="{FF2B5EF4-FFF2-40B4-BE49-F238E27FC236}">
                  <a16:creationId xmlns="" xmlns:a16="http://schemas.microsoft.com/office/drawing/2014/main" id="{B24192CF-5377-4131-8F99-56ED7B427F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98"/>
            <a:stretch/>
          </p:blipFill>
          <p:spPr>
            <a:xfrm>
              <a:off x="0" y="2903474"/>
              <a:ext cx="12192000" cy="3974691"/>
            </a:xfrm>
            <a:prstGeom prst="rect">
              <a:avLst/>
            </a:prstGeom>
          </p:spPr>
        </p:pic>
      </p:grpSp>
    </p:spTree>
    <p:extLst>
      <p:ext uri="{BB962C8B-B14F-4D97-AF65-F5344CB8AC3E}">
        <p14:creationId xmlns:p14="http://schemas.microsoft.com/office/powerpoint/2010/main" val="70064648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 xmlns:a16="http://schemas.microsoft.com/office/drawing/2014/main" id="{F203541C-B0CA-4E79-99DF-46A43DA48A6E}"/>
              </a:ext>
            </a:extLst>
          </p:cNvPr>
          <p:cNvGrpSpPr/>
          <p:nvPr/>
        </p:nvGrpSpPr>
        <p:grpSpPr>
          <a:xfrm>
            <a:off x="0" y="0"/>
            <a:ext cx="12192000" cy="6887853"/>
            <a:chOff x="0" y="0"/>
            <a:chExt cx="12192000" cy="6887853"/>
          </a:xfrm>
        </p:grpSpPr>
        <p:pic>
          <p:nvPicPr>
            <p:cNvPr id="36" name="图片 35">
              <a:extLst>
                <a:ext uri="{FF2B5EF4-FFF2-40B4-BE49-F238E27FC236}">
                  <a16:creationId xmlns="" xmlns:a16="http://schemas.microsoft.com/office/drawing/2014/main" id="{83BA566D-66E0-4603-A10C-E975D246F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8" name="矩形 37">
              <a:extLst>
                <a:ext uri="{FF2B5EF4-FFF2-40B4-BE49-F238E27FC236}">
                  <a16:creationId xmlns="" xmlns:a16="http://schemas.microsoft.com/office/drawing/2014/main" id="{C94DD6FA-DAA7-4698-99FA-E00B5BAF87C6}"/>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9" name="组合 38">
              <a:extLst>
                <a:ext uri="{FF2B5EF4-FFF2-40B4-BE49-F238E27FC236}">
                  <a16:creationId xmlns="" xmlns:a16="http://schemas.microsoft.com/office/drawing/2014/main" id="{98B18BC7-92B9-423C-A553-EF2609DCEA75}"/>
                </a:ext>
              </a:extLst>
            </p:cNvPr>
            <p:cNvGrpSpPr/>
            <p:nvPr/>
          </p:nvGrpSpPr>
          <p:grpSpPr>
            <a:xfrm>
              <a:off x="0" y="3222024"/>
              <a:ext cx="12192000" cy="3665829"/>
              <a:chOff x="0" y="2390234"/>
              <a:chExt cx="12192000" cy="4499824"/>
            </a:xfrm>
          </p:grpSpPr>
          <p:pic>
            <p:nvPicPr>
              <p:cNvPr id="41" name="图片 40">
                <a:extLst>
                  <a:ext uri="{FF2B5EF4-FFF2-40B4-BE49-F238E27FC236}">
                    <a16:creationId xmlns="" xmlns:a16="http://schemas.microsoft.com/office/drawing/2014/main" id="{3388788D-70BD-4F94-87E7-FE3931A94F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2" name="图片 41">
                <a:extLst>
                  <a:ext uri="{FF2B5EF4-FFF2-40B4-BE49-F238E27FC236}">
                    <a16:creationId xmlns="" xmlns:a16="http://schemas.microsoft.com/office/drawing/2014/main" id="{89FE3D02-2DA5-41A0-BE4B-406A8AB73A6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40" name="图片 39">
              <a:extLst>
                <a:ext uri="{FF2B5EF4-FFF2-40B4-BE49-F238E27FC236}">
                  <a16:creationId xmlns="" xmlns:a16="http://schemas.microsoft.com/office/drawing/2014/main" id="{F9AF4C6B-6557-4185-864F-117F131523A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sp>
        <p:nvSpPr>
          <p:cNvPr id="15" name="矩形 14">
            <a:extLst>
              <a:ext uri="{FF2B5EF4-FFF2-40B4-BE49-F238E27FC236}">
                <a16:creationId xmlns="" xmlns:a16="http://schemas.microsoft.com/office/drawing/2014/main" id="{7E37F07D-9B3B-534F-9B84-3948CC7BB236}"/>
              </a:ext>
            </a:extLst>
          </p:cNvPr>
          <p:cNvSpPr/>
          <p:nvPr/>
        </p:nvSpPr>
        <p:spPr>
          <a:xfrm>
            <a:off x="1107001" y="4596063"/>
            <a:ext cx="3168785" cy="839782"/>
          </a:xfrm>
          <a:prstGeom prst="rect">
            <a:avLst/>
          </a:prstGeom>
        </p:spPr>
        <p:txBody>
          <a:bodyPr wrap="square">
            <a:spAutoFit/>
          </a:bodyPr>
          <a:lstStyle/>
          <a:p>
            <a:pPr algn="ctr">
              <a:lnSpc>
                <a:spcPct val="90000"/>
              </a:lnSpc>
            </a:pPr>
            <a:r>
              <a:rPr lang="zh-CN" altLang="en-US" sz="1600" dirty="0">
                <a:solidFill>
                  <a:schemeClr val="accent6">
                    <a:lumMod val="50000"/>
                  </a:schemeClr>
                </a:solidFill>
                <a:cs typeface="+mn-ea"/>
                <a:sym typeface="+mn-lt"/>
              </a:rPr>
              <a:t>添加标题</a:t>
            </a:r>
            <a:endParaRPr lang="en-US" altLang="zh-CN" sz="1600" dirty="0">
              <a:solidFill>
                <a:schemeClr val="accent6">
                  <a:lumMod val="50000"/>
                </a:schemeClr>
              </a:solidFill>
              <a:cs typeface="+mn-ea"/>
              <a:sym typeface="+mn-lt"/>
            </a:endParaRPr>
          </a:p>
          <a:p>
            <a:pPr algn="ctr">
              <a:lnSpc>
                <a:spcPct val="150000"/>
              </a:lnSpc>
            </a:pPr>
            <a:r>
              <a:rPr lang="zh-CN" altLang="en-US" sz="1200" dirty="0">
                <a:solidFill>
                  <a:schemeClr val="tx1">
                    <a:lumMod val="65000"/>
                    <a:lumOff val="35000"/>
                  </a:schemeClr>
                </a:solidFill>
                <a:cs typeface="+mn-ea"/>
                <a:sym typeface="+mn-lt"/>
              </a:rPr>
              <a:t>请替换文字内容，修改文字内容，也可以直接复制你的内容到此请替换文字内容</a:t>
            </a:r>
            <a:endParaRPr lang="en-US" altLang="zh-CN" sz="1200" dirty="0">
              <a:solidFill>
                <a:schemeClr val="tx1">
                  <a:lumMod val="50000"/>
                  <a:lumOff val="50000"/>
                </a:schemeClr>
              </a:solidFill>
              <a:cs typeface="+mn-ea"/>
              <a:sym typeface="+mn-lt"/>
            </a:endParaRPr>
          </a:p>
        </p:txBody>
      </p:sp>
      <p:sp>
        <p:nvSpPr>
          <p:cNvPr id="16" name="矩形 15">
            <a:extLst>
              <a:ext uri="{FF2B5EF4-FFF2-40B4-BE49-F238E27FC236}">
                <a16:creationId xmlns="" xmlns:a16="http://schemas.microsoft.com/office/drawing/2014/main" id="{2970295E-9863-F04E-86B1-A8902B4C4EF4}"/>
              </a:ext>
            </a:extLst>
          </p:cNvPr>
          <p:cNvSpPr/>
          <p:nvPr/>
        </p:nvSpPr>
        <p:spPr>
          <a:xfrm>
            <a:off x="4514419" y="4596063"/>
            <a:ext cx="3168785" cy="839782"/>
          </a:xfrm>
          <a:prstGeom prst="rect">
            <a:avLst/>
          </a:prstGeom>
        </p:spPr>
        <p:txBody>
          <a:bodyPr wrap="square">
            <a:spAutoFit/>
          </a:bodyPr>
          <a:lstStyle/>
          <a:p>
            <a:pPr algn="ctr">
              <a:lnSpc>
                <a:spcPct val="90000"/>
              </a:lnSpc>
            </a:pPr>
            <a:r>
              <a:rPr lang="zh-CN" altLang="en-US" sz="1600" dirty="0">
                <a:solidFill>
                  <a:schemeClr val="accent6">
                    <a:lumMod val="50000"/>
                  </a:schemeClr>
                </a:solidFill>
                <a:cs typeface="+mn-ea"/>
                <a:sym typeface="+mn-lt"/>
              </a:rPr>
              <a:t>添加标题</a:t>
            </a:r>
            <a:endParaRPr lang="en-US" altLang="zh-CN" sz="1600" dirty="0">
              <a:solidFill>
                <a:schemeClr val="accent6">
                  <a:lumMod val="50000"/>
                </a:schemeClr>
              </a:solidFill>
              <a:cs typeface="+mn-ea"/>
              <a:sym typeface="+mn-lt"/>
            </a:endParaRPr>
          </a:p>
          <a:p>
            <a:pPr algn="ctr">
              <a:lnSpc>
                <a:spcPct val="150000"/>
              </a:lnSpc>
            </a:pPr>
            <a:r>
              <a:rPr lang="zh-CN" altLang="en-US" sz="1200" dirty="0">
                <a:solidFill>
                  <a:schemeClr val="tx1">
                    <a:lumMod val="65000"/>
                    <a:lumOff val="35000"/>
                  </a:schemeClr>
                </a:solidFill>
                <a:cs typeface="+mn-ea"/>
                <a:sym typeface="+mn-lt"/>
              </a:rPr>
              <a:t>请替换文字内容，修改文字内容，也可以直接复制你的内容到此请替换文字内容</a:t>
            </a:r>
            <a:endParaRPr lang="en-US" altLang="zh-CN" sz="1200" dirty="0">
              <a:solidFill>
                <a:schemeClr val="tx1">
                  <a:lumMod val="50000"/>
                  <a:lumOff val="50000"/>
                </a:schemeClr>
              </a:solidFill>
              <a:cs typeface="+mn-ea"/>
              <a:sym typeface="+mn-lt"/>
            </a:endParaRPr>
          </a:p>
        </p:txBody>
      </p:sp>
      <p:sp>
        <p:nvSpPr>
          <p:cNvPr id="17" name="矩形 16">
            <a:extLst>
              <a:ext uri="{FF2B5EF4-FFF2-40B4-BE49-F238E27FC236}">
                <a16:creationId xmlns="" xmlns:a16="http://schemas.microsoft.com/office/drawing/2014/main" id="{8CF22254-D406-1A40-B2CA-8CAFF2A85C28}"/>
              </a:ext>
            </a:extLst>
          </p:cNvPr>
          <p:cNvSpPr/>
          <p:nvPr/>
        </p:nvSpPr>
        <p:spPr>
          <a:xfrm>
            <a:off x="7890707" y="4596063"/>
            <a:ext cx="3168785" cy="839782"/>
          </a:xfrm>
          <a:prstGeom prst="rect">
            <a:avLst/>
          </a:prstGeom>
        </p:spPr>
        <p:txBody>
          <a:bodyPr wrap="square">
            <a:spAutoFit/>
          </a:bodyPr>
          <a:lstStyle/>
          <a:p>
            <a:pPr algn="ctr">
              <a:lnSpc>
                <a:spcPct val="90000"/>
              </a:lnSpc>
            </a:pPr>
            <a:r>
              <a:rPr lang="zh-CN" altLang="en-US" sz="1600" dirty="0">
                <a:solidFill>
                  <a:schemeClr val="accent6">
                    <a:lumMod val="50000"/>
                  </a:schemeClr>
                </a:solidFill>
                <a:cs typeface="+mn-ea"/>
                <a:sym typeface="+mn-lt"/>
              </a:rPr>
              <a:t>添加标题</a:t>
            </a:r>
            <a:endParaRPr lang="en-US" altLang="zh-CN" sz="1600" dirty="0">
              <a:solidFill>
                <a:schemeClr val="accent6">
                  <a:lumMod val="50000"/>
                </a:schemeClr>
              </a:solidFill>
              <a:cs typeface="+mn-ea"/>
              <a:sym typeface="+mn-lt"/>
            </a:endParaRPr>
          </a:p>
          <a:p>
            <a:pPr algn="ctr">
              <a:lnSpc>
                <a:spcPct val="150000"/>
              </a:lnSpc>
            </a:pPr>
            <a:r>
              <a:rPr lang="zh-CN" altLang="en-US" sz="1200" dirty="0">
                <a:solidFill>
                  <a:schemeClr val="tx1">
                    <a:lumMod val="65000"/>
                    <a:lumOff val="35000"/>
                  </a:schemeClr>
                </a:solidFill>
                <a:cs typeface="+mn-ea"/>
                <a:sym typeface="+mn-lt"/>
              </a:rPr>
              <a:t>请替换文字内容，修改文字内容，也可以直接复制你的内容到此请替换文字内容</a:t>
            </a:r>
            <a:endParaRPr lang="en-US" altLang="zh-CN" sz="1200" dirty="0">
              <a:solidFill>
                <a:schemeClr val="tx1">
                  <a:lumMod val="50000"/>
                  <a:lumOff val="50000"/>
                </a:schemeClr>
              </a:solidFill>
              <a:cs typeface="+mn-ea"/>
              <a:sym typeface="+mn-lt"/>
            </a:endParaRPr>
          </a:p>
        </p:txBody>
      </p:sp>
      <p:grpSp>
        <p:nvGrpSpPr>
          <p:cNvPr id="28" name="组合 27">
            <a:extLst>
              <a:ext uri="{FF2B5EF4-FFF2-40B4-BE49-F238E27FC236}">
                <a16:creationId xmlns="" xmlns:a16="http://schemas.microsoft.com/office/drawing/2014/main" id="{D7FFD421-E436-421D-AA15-B237B32CE304}"/>
              </a:ext>
            </a:extLst>
          </p:cNvPr>
          <p:cNvGrpSpPr/>
          <p:nvPr/>
        </p:nvGrpSpPr>
        <p:grpSpPr>
          <a:xfrm>
            <a:off x="850490" y="929430"/>
            <a:ext cx="10594256" cy="814742"/>
            <a:chOff x="850490" y="929430"/>
            <a:chExt cx="10594256" cy="814742"/>
          </a:xfrm>
        </p:grpSpPr>
        <p:sp>
          <p:nvSpPr>
            <p:cNvPr id="29" name="文本框 28">
              <a:extLst>
                <a:ext uri="{FF2B5EF4-FFF2-40B4-BE49-F238E27FC236}">
                  <a16:creationId xmlns="" xmlns:a16="http://schemas.microsoft.com/office/drawing/2014/main" id="{C5EB3529-A793-4698-A5D3-BCB2BF50F03E}"/>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03</a:t>
              </a:r>
              <a:endParaRPr lang="zh-CN" altLang="en-US" sz="4400" dirty="0">
                <a:solidFill>
                  <a:srgbClr val="568464"/>
                </a:solidFill>
                <a:cs typeface="+mn-ea"/>
                <a:sym typeface="+mn-lt"/>
              </a:endParaRPr>
            </a:p>
          </p:txBody>
        </p:sp>
        <p:sp>
          <p:nvSpPr>
            <p:cNvPr id="30" name="文本框 29">
              <a:extLst>
                <a:ext uri="{FF2B5EF4-FFF2-40B4-BE49-F238E27FC236}">
                  <a16:creationId xmlns="" xmlns:a16="http://schemas.microsoft.com/office/drawing/2014/main" id="{F1A98DA0-1A7F-4138-B98F-2DE8D33F7752}"/>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31" name="文本框 30">
              <a:extLst>
                <a:ext uri="{FF2B5EF4-FFF2-40B4-BE49-F238E27FC236}">
                  <a16:creationId xmlns="" xmlns:a16="http://schemas.microsoft.com/office/drawing/2014/main" id="{BC141AD4-297F-4494-9639-6B3D1CAC8604}"/>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32" name="直接连接符 31">
              <a:extLst>
                <a:ext uri="{FF2B5EF4-FFF2-40B4-BE49-F238E27FC236}">
                  <a16:creationId xmlns="" xmlns:a16="http://schemas.microsoft.com/office/drawing/2014/main" id="{DAEC612E-9DDD-4F57-876F-65D3C5666114}"/>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33" name="图片 32">
            <a:extLst>
              <a:ext uri="{FF2B5EF4-FFF2-40B4-BE49-F238E27FC236}">
                <a16:creationId xmlns="" xmlns:a16="http://schemas.microsoft.com/office/drawing/2014/main" id="{2CF75E44-8304-45F8-805C-9D13DAA5420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86253" y="2154206"/>
            <a:ext cx="2189408" cy="2189408"/>
          </a:xfrm>
          <a:prstGeom prst="rect">
            <a:avLst/>
          </a:prstGeom>
        </p:spPr>
      </p:pic>
      <p:pic>
        <p:nvPicPr>
          <p:cNvPr id="35" name="图片 34">
            <a:extLst>
              <a:ext uri="{FF2B5EF4-FFF2-40B4-BE49-F238E27FC236}">
                <a16:creationId xmlns="" xmlns:a16="http://schemas.microsoft.com/office/drawing/2014/main" id="{AB3F1D3A-9EBE-4576-86A1-8F1B7FEBEB0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96216" y="2254227"/>
            <a:ext cx="1984283" cy="1984283"/>
          </a:xfrm>
          <a:prstGeom prst="rect">
            <a:avLst/>
          </a:prstGeom>
        </p:spPr>
      </p:pic>
      <p:pic>
        <p:nvPicPr>
          <p:cNvPr id="37" name="图片 36">
            <a:extLst>
              <a:ext uri="{FF2B5EF4-FFF2-40B4-BE49-F238E27FC236}">
                <a16:creationId xmlns="" xmlns:a16="http://schemas.microsoft.com/office/drawing/2014/main" id="{BAF0C02E-3E3E-4221-8D57-F1F5B982896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154913" y="2189558"/>
            <a:ext cx="1984283" cy="1984283"/>
          </a:xfrm>
          <a:prstGeom prst="rect">
            <a:avLst/>
          </a:prstGeom>
        </p:spPr>
      </p:pic>
    </p:spTree>
    <p:extLst>
      <p:ext uri="{BB962C8B-B14F-4D97-AF65-F5344CB8AC3E}">
        <p14:creationId xmlns:p14="http://schemas.microsoft.com/office/powerpoint/2010/main" val="899336532"/>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inVertical)">
                                      <p:cBhvr>
                                        <p:cTn id="11" dur="500"/>
                                        <p:tgtEl>
                                          <p:spTgt spid="28"/>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a:extLst>
              <a:ext uri="{FF2B5EF4-FFF2-40B4-BE49-F238E27FC236}">
                <a16:creationId xmlns="" xmlns:a16="http://schemas.microsoft.com/office/drawing/2014/main" id="{078A256D-E472-40DC-88C8-AF3A69E68553}"/>
              </a:ext>
            </a:extLst>
          </p:cNvPr>
          <p:cNvGrpSpPr/>
          <p:nvPr/>
        </p:nvGrpSpPr>
        <p:grpSpPr>
          <a:xfrm>
            <a:off x="0" y="0"/>
            <a:ext cx="12192000" cy="6887853"/>
            <a:chOff x="0" y="0"/>
            <a:chExt cx="12192000" cy="6887853"/>
          </a:xfrm>
        </p:grpSpPr>
        <p:pic>
          <p:nvPicPr>
            <p:cNvPr id="51" name="图片 50">
              <a:extLst>
                <a:ext uri="{FF2B5EF4-FFF2-40B4-BE49-F238E27FC236}">
                  <a16:creationId xmlns="" xmlns:a16="http://schemas.microsoft.com/office/drawing/2014/main" id="{7736A8DD-F5F4-411C-BBE7-BB03A62069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2" name="矩形 51">
              <a:extLst>
                <a:ext uri="{FF2B5EF4-FFF2-40B4-BE49-F238E27FC236}">
                  <a16:creationId xmlns="" xmlns:a16="http://schemas.microsoft.com/office/drawing/2014/main" id="{A78D1023-44A6-4663-95AC-2E4DA9167DAC}"/>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a:extLst>
                <a:ext uri="{FF2B5EF4-FFF2-40B4-BE49-F238E27FC236}">
                  <a16:creationId xmlns="" xmlns:a16="http://schemas.microsoft.com/office/drawing/2014/main" id="{CBC0E604-EBBA-49CC-86CB-A83E2C9B1586}"/>
                </a:ext>
              </a:extLst>
            </p:cNvPr>
            <p:cNvGrpSpPr/>
            <p:nvPr/>
          </p:nvGrpSpPr>
          <p:grpSpPr>
            <a:xfrm>
              <a:off x="0" y="3222024"/>
              <a:ext cx="12192000" cy="3665829"/>
              <a:chOff x="0" y="2390234"/>
              <a:chExt cx="12192000" cy="4499824"/>
            </a:xfrm>
          </p:grpSpPr>
          <p:pic>
            <p:nvPicPr>
              <p:cNvPr id="55" name="图片 54">
                <a:extLst>
                  <a:ext uri="{FF2B5EF4-FFF2-40B4-BE49-F238E27FC236}">
                    <a16:creationId xmlns="" xmlns:a16="http://schemas.microsoft.com/office/drawing/2014/main" id="{647D2EF0-C232-4D6F-9C81-91BAB8DEEA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56" name="图片 55">
                <a:extLst>
                  <a:ext uri="{FF2B5EF4-FFF2-40B4-BE49-F238E27FC236}">
                    <a16:creationId xmlns="" xmlns:a16="http://schemas.microsoft.com/office/drawing/2014/main" id="{23F804E3-2A02-43D1-9AFA-10EE0DABE38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54" name="图片 53">
              <a:extLst>
                <a:ext uri="{FF2B5EF4-FFF2-40B4-BE49-F238E27FC236}">
                  <a16:creationId xmlns="" xmlns:a16="http://schemas.microsoft.com/office/drawing/2014/main" id="{3BC868AD-BADB-46C0-A9BB-CE2618B7171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19" name="组合 18"/>
          <p:cNvGrpSpPr/>
          <p:nvPr/>
        </p:nvGrpSpPr>
        <p:grpSpPr>
          <a:xfrm>
            <a:off x="8761821" y="2722726"/>
            <a:ext cx="2454998" cy="1014152"/>
            <a:chOff x="6585160" y="1678126"/>
            <a:chExt cx="2454998" cy="1014152"/>
          </a:xfrm>
        </p:grpSpPr>
        <p:sp>
          <p:nvSpPr>
            <p:cNvPr id="20" name="矩形 19"/>
            <p:cNvSpPr/>
            <p:nvPr/>
          </p:nvSpPr>
          <p:spPr>
            <a:xfrm>
              <a:off x="6585160" y="2030750"/>
              <a:ext cx="2454998" cy="66152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a:t>
              </a:r>
            </a:p>
          </p:txBody>
        </p:sp>
        <p:sp>
          <p:nvSpPr>
            <p:cNvPr id="21" name="矩形 20"/>
            <p:cNvSpPr/>
            <p:nvPr/>
          </p:nvSpPr>
          <p:spPr>
            <a:xfrm>
              <a:off x="6585160" y="1678126"/>
              <a:ext cx="2241974" cy="33419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22" name="组合 21"/>
          <p:cNvGrpSpPr/>
          <p:nvPr/>
        </p:nvGrpSpPr>
        <p:grpSpPr>
          <a:xfrm>
            <a:off x="1504679" y="4318000"/>
            <a:ext cx="2454998" cy="1014152"/>
            <a:chOff x="6585160" y="1678126"/>
            <a:chExt cx="2454998" cy="1014152"/>
          </a:xfrm>
        </p:grpSpPr>
        <p:sp>
          <p:nvSpPr>
            <p:cNvPr id="23" name="矩形 22"/>
            <p:cNvSpPr/>
            <p:nvPr/>
          </p:nvSpPr>
          <p:spPr>
            <a:xfrm>
              <a:off x="6585160" y="2030750"/>
              <a:ext cx="2454998" cy="66152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a:t>
              </a:r>
            </a:p>
          </p:txBody>
        </p:sp>
        <p:sp>
          <p:nvSpPr>
            <p:cNvPr id="24" name="矩形 23"/>
            <p:cNvSpPr/>
            <p:nvPr/>
          </p:nvSpPr>
          <p:spPr>
            <a:xfrm>
              <a:off x="6585160" y="1678126"/>
              <a:ext cx="2241974" cy="33419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25" name="组合 24"/>
          <p:cNvGrpSpPr/>
          <p:nvPr/>
        </p:nvGrpSpPr>
        <p:grpSpPr>
          <a:xfrm>
            <a:off x="1989272" y="2011836"/>
            <a:ext cx="2454998" cy="1014152"/>
            <a:chOff x="6585160" y="1678126"/>
            <a:chExt cx="2454998" cy="1014152"/>
          </a:xfrm>
        </p:grpSpPr>
        <p:sp>
          <p:nvSpPr>
            <p:cNvPr id="26" name="矩形 25"/>
            <p:cNvSpPr/>
            <p:nvPr/>
          </p:nvSpPr>
          <p:spPr>
            <a:xfrm>
              <a:off x="6585160" y="2030750"/>
              <a:ext cx="2454998" cy="66152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a:t>
              </a:r>
            </a:p>
          </p:txBody>
        </p:sp>
        <p:sp>
          <p:nvSpPr>
            <p:cNvPr id="27" name="矩形 26"/>
            <p:cNvSpPr/>
            <p:nvPr/>
          </p:nvSpPr>
          <p:spPr>
            <a:xfrm>
              <a:off x="6585160" y="1678126"/>
              <a:ext cx="2241974" cy="33419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28" name="组合 27"/>
          <p:cNvGrpSpPr/>
          <p:nvPr/>
        </p:nvGrpSpPr>
        <p:grpSpPr>
          <a:xfrm>
            <a:off x="6534702" y="4670624"/>
            <a:ext cx="4175340" cy="816662"/>
            <a:chOff x="6585160" y="1678126"/>
            <a:chExt cx="4175340" cy="816662"/>
          </a:xfrm>
        </p:grpSpPr>
        <p:sp>
          <p:nvSpPr>
            <p:cNvPr id="29" name="矩形 28"/>
            <p:cNvSpPr/>
            <p:nvPr/>
          </p:nvSpPr>
          <p:spPr>
            <a:xfrm>
              <a:off x="6585160" y="2030750"/>
              <a:ext cx="4175340" cy="46403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a:t>
              </a:r>
            </a:p>
          </p:txBody>
        </p:sp>
        <p:sp>
          <p:nvSpPr>
            <p:cNvPr id="30" name="矩形 29"/>
            <p:cNvSpPr/>
            <p:nvPr/>
          </p:nvSpPr>
          <p:spPr>
            <a:xfrm>
              <a:off x="6585160" y="1678126"/>
              <a:ext cx="2241974" cy="33419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41" name="组合 40">
            <a:extLst>
              <a:ext uri="{FF2B5EF4-FFF2-40B4-BE49-F238E27FC236}">
                <a16:creationId xmlns="" xmlns:a16="http://schemas.microsoft.com/office/drawing/2014/main" id="{ED1C94FF-D967-48ED-8411-837FC617C6C7}"/>
              </a:ext>
            </a:extLst>
          </p:cNvPr>
          <p:cNvGrpSpPr/>
          <p:nvPr/>
        </p:nvGrpSpPr>
        <p:grpSpPr>
          <a:xfrm>
            <a:off x="850490" y="929430"/>
            <a:ext cx="10594256" cy="814742"/>
            <a:chOff x="850490" y="929430"/>
            <a:chExt cx="10594256" cy="814742"/>
          </a:xfrm>
        </p:grpSpPr>
        <p:sp>
          <p:nvSpPr>
            <p:cNvPr id="42" name="文本框 41">
              <a:extLst>
                <a:ext uri="{FF2B5EF4-FFF2-40B4-BE49-F238E27FC236}">
                  <a16:creationId xmlns="" xmlns:a16="http://schemas.microsoft.com/office/drawing/2014/main" id="{D8D4C194-CC24-4F8C-A217-A05DA0BF46A5}"/>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03</a:t>
              </a:r>
              <a:endParaRPr lang="zh-CN" altLang="en-US" sz="4400" dirty="0">
                <a:solidFill>
                  <a:srgbClr val="568464"/>
                </a:solidFill>
                <a:cs typeface="+mn-ea"/>
                <a:sym typeface="+mn-lt"/>
              </a:endParaRPr>
            </a:p>
          </p:txBody>
        </p:sp>
        <p:sp>
          <p:nvSpPr>
            <p:cNvPr id="43" name="文本框 42">
              <a:extLst>
                <a:ext uri="{FF2B5EF4-FFF2-40B4-BE49-F238E27FC236}">
                  <a16:creationId xmlns="" xmlns:a16="http://schemas.microsoft.com/office/drawing/2014/main" id="{0127CD1D-17C1-48D2-9D7C-E1E20C9FA014}"/>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4" name="文本框 43">
              <a:extLst>
                <a:ext uri="{FF2B5EF4-FFF2-40B4-BE49-F238E27FC236}">
                  <a16:creationId xmlns="" xmlns:a16="http://schemas.microsoft.com/office/drawing/2014/main" id="{6ED0060E-9FD3-4C4F-A7AE-D6E21AEA44A6}"/>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5" name="直接连接符 44">
              <a:extLst>
                <a:ext uri="{FF2B5EF4-FFF2-40B4-BE49-F238E27FC236}">
                  <a16:creationId xmlns="" xmlns:a16="http://schemas.microsoft.com/office/drawing/2014/main" id="{1E9BD1DD-7EE9-4AE7-92BC-7F3179BA92E9}"/>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E2D743BE-8C23-4002-A6D4-E9A09588F596}"/>
              </a:ext>
            </a:extLst>
          </p:cNvPr>
          <p:cNvGrpSpPr/>
          <p:nvPr/>
        </p:nvGrpSpPr>
        <p:grpSpPr>
          <a:xfrm>
            <a:off x="2692971" y="2284375"/>
            <a:ext cx="6255620" cy="2299265"/>
            <a:chOff x="2692971" y="2284375"/>
            <a:chExt cx="6255620" cy="2299265"/>
          </a:xfrm>
        </p:grpSpPr>
        <p:grpSp>
          <p:nvGrpSpPr>
            <p:cNvPr id="18" name="组合 17"/>
            <p:cNvGrpSpPr/>
            <p:nvPr/>
          </p:nvGrpSpPr>
          <p:grpSpPr>
            <a:xfrm>
              <a:off x="3476171" y="2461787"/>
              <a:ext cx="5278665" cy="1653013"/>
              <a:chOff x="2931885" y="2766587"/>
              <a:chExt cx="5278665" cy="1653013"/>
            </a:xfrm>
          </p:grpSpPr>
          <p:cxnSp>
            <p:nvCxnSpPr>
              <p:cNvPr id="12" name="直接连接符 11"/>
              <p:cNvCxnSpPr>
                <a:cxnSpLocks/>
              </p:cNvCxnSpPr>
              <p:nvPr/>
            </p:nvCxnSpPr>
            <p:spPr>
              <a:xfrm flipV="1">
                <a:off x="2931885" y="3055258"/>
                <a:ext cx="1328523" cy="79102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464408" y="3104699"/>
                <a:ext cx="2033670" cy="13149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6786369" y="2766587"/>
                <a:ext cx="1424181" cy="16530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46" name="图片 45">
              <a:extLst>
                <a:ext uri="{FF2B5EF4-FFF2-40B4-BE49-F238E27FC236}">
                  <a16:creationId xmlns="" xmlns:a16="http://schemas.microsoft.com/office/drawing/2014/main" id="{3BF95A2D-9154-42C8-99AF-A57CDC6617F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92971" y="3049371"/>
              <a:ext cx="1047599" cy="1047599"/>
            </a:xfrm>
            <a:prstGeom prst="rect">
              <a:avLst/>
            </a:prstGeom>
          </p:spPr>
        </p:pic>
        <p:pic>
          <p:nvPicPr>
            <p:cNvPr id="47" name="图片 46">
              <a:extLst>
                <a:ext uri="{FF2B5EF4-FFF2-40B4-BE49-F238E27FC236}">
                  <a16:creationId xmlns="" xmlns:a16="http://schemas.microsoft.com/office/drawing/2014/main" id="{0308DD65-AD43-4BE2-AB58-F9B8E5D49D0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47747" y="3536041"/>
              <a:ext cx="1047599" cy="1047599"/>
            </a:xfrm>
            <a:prstGeom prst="rect">
              <a:avLst/>
            </a:prstGeom>
          </p:spPr>
        </p:pic>
        <p:pic>
          <p:nvPicPr>
            <p:cNvPr id="48" name="图片 47">
              <a:extLst>
                <a:ext uri="{FF2B5EF4-FFF2-40B4-BE49-F238E27FC236}">
                  <a16:creationId xmlns="" xmlns:a16="http://schemas.microsoft.com/office/drawing/2014/main" id="{186CEF48-CF10-4120-A7FA-E7C47AAAA9E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65379" y="2573625"/>
              <a:ext cx="486670" cy="486670"/>
            </a:xfrm>
            <a:prstGeom prst="rect">
              <a:avLst/>
            </a:prstGeom>
          </p:spPr>
        </p:pic>
        <p:pic>
          <p:nvPicPr>
            <p:cNvPr id="49" name="图片 48">
              <a:extLst>
                <a:ext uri="{FF2B5EF4-FFF2-40B4-BE49-F238E27FC236}">
                  <a16:creationId xmlns="" xmlns:a16="http://schemas.microsoft.com/office/drawing/2014/main" id="{470F24C8-4ECF-42BC-A09F-E1C5445ECF8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461921" y="2284375"/>
              <a:ext cx="486670" cy="486670"/>
            </a:xfrm>
            <a:prstGeom prst="rect">
              <a:avLst/>
            </a:prstGeom>
          </p:spPr>
        </p:pic>
      </p:grpSp>
    </p:spTree>
    <p:extLst>
      <p:ext uri="{BB962C8B-B14F-4D97-AF65-F5344CB8AC3E}">
        <p14:creationId xmlns:p14="http://schemas.microsoft.com/office/powerpoint/2010/main" val="407406518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barn(inVertical)">
                                      <p:cBhvr>
                                        <p:cTn id="11" dur="500"/>
                                        <p:tgtEl>
                                          <p:spTgt spid="41"/>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 xmlns:a16="http://schemas.microsoft.com/office/drawing/2014/main" id="{BB98FB0F-EAE1-42B8-8A00-59E6D787445E}"/>
              </a:ext>
            </a:extLst>
          </p:cNvPr>
          <p:cNvGrpSpPr/>
          <p:nvPr/>
        </p:nvGrpSpPr>
        <p:grpSpPr>
          <a:xfrm>
            <a:off x="0" y="0"/>
            <a:ext cx="12192000" cy="6887853"/>
            <a:chOff x="0" y="0"/>
            <a:chExt cx="12192000" cy="6887853"/>
          </a:xfrm>
        </p:grpSpPr>
        <p:pic>
          <p:nvPicPr>
            <p:cNvPr id="44" name="图片 43">
              <a:extLst>
                <a:ext uri="{FF2B5EF4-FFF2-40B4-BE49-F238E27FC236}">
                  <a16:creationId xmlns="" xmlns:a16="http://schemas.microsoft.com/office/drawing/2014/main" id="{90D95429-8CF1-4B4B-AAFC-07603EB2BB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5" name="矩形 44">
              <a:extLst>
                <a:ext uri="{FF2B5EF4-FFF2-40B4-BE49-F238E27FC236}">
                  <a16:creationId xmlns="" xmlns:a16="http://schemas.microsoft.com/office/drawing/2014/main" id="{7B3BE9D5-AB66-4A59-B567-E5C8D2CAF819}"/>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6" name="组合 45">
              <a:extLst>
                <a:ext uri="{FF2B5EF4-FFF2-40B4-BE49-F238E27FC236}">
                  <a16:creationId xmlns="" xmlns:a16="http://schemas.microsoft.com/office/drawing/2014/main" id="{DA2C199C-0FB2-45FB-9E2A-8AF355A57748}"/>
                </a:ext>
              </a:extLst>
            </p:cNvPr>
            <p:cNvGrpSpPr/>
            <p:nvPr/>
          </p:nvGrpSpPr>
          <p:grpSpPr>
            <a:xfrm>
              <a:off x="0" y="3222024"/>
              <a:ext cx="12192000" cy="3665829"/>
              <a:chOff x="0" y="2390234"/>
              <a:chExt cx="12192000" cy="4499824"/>
            </a:xfrm>
          </p:grpSpPr>
          <p:pic>
            <p:nvPicPr>
              <p:cNvPr id="48" name="图片 47">
                <a:extLst>
                  <a:ext uri="{FF2B5EF4-FFF2-40B4-BE49-F238E27FC236}">
                    <a16:creationId xmlns="" xmlns:a16="http://schemas.microsoft.com/office/drawing/2014/main" id="{ADFF8A26-86A6-4418-A002-2D347B80689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9" name="图片 48">
                <a:extLst>
                  <a:ext uri="{FF2B5EF4-FFF2-40B4-BE49-F238E27FC236}">
                    <a16:creationId xmlns="" xmlns:a16="http://schemas.microsoft.com/office/drawing/2014/main" id="{0E1C522D-F3AD-416B-8F26-2200D74FDAD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47" name="图片 46">
              <a:extLst>
                <a:ext uri="{FF2B5EF4-FFF2-40B4-BE49-F238E27FC236}">
                  <a16:creationId xmlns="" xmlns:a16="http://schemas.microsoft.com/office/drawing/2014/main" id="{95D9CB68-1271-4810-84DF-B66EDB90604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sp>
        <p:nvSpPr>
          <p:cNvPr id="69" name="ï$1íḋê">
            <a:extLst>
              <a:ext uri="{FF2B5EF4-FFF2-40B4-BE49-F238E27FC236}">
                <a16:creationId xmlns="" xmlns:a16="http://schemas.microsoft.com/office/drawing/2014/main" id="{BE815E80-35A1-4333-A438-CF4493FA95BB}"/>
              </a:ext>
            </a:extLst>
          </p:cNvPr>
          <p:cNvSpPr txBox="1"/>
          <p:nvPr/>
        </p:nvSpPr>
        <p:spPr>
          <a:xfrm>
            <a:off x="7830667" y="4340132"/>
            <a:ext cx="2115944" cy="320652"/>
          </a:xfrm>
          <a:prstGeom prst="rect">
            <a:avLst/>
          </a:prstGeom>
        </p:spPr>
        <p:txBody>
          <a:bodyPr wrap="non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32">
              <a:spcBef>
                <a:spcPct val="0"/>
              </a:spcBef>
              <a:defRPr/>
            </a:pPr>
            <a:r>
              <a:rPr lang="zh-CN" altLang="en-US" sz="1400" b="1" dirty="0">
                <a:solidFill>
                  <a:schemeClr val="tx1">
                    <a:lumMod val="75000"/>
                    <a:lumOff val="25000"/>
                  </a:schemeClr>
                </a:solidFill>
                <a:cs typeface="+mn-ea"/>
                <a:sym typeface="+mn-lt"/>
              </a:rPr>
              <a:t>单击输入</a:t>
            </a:r>
          </a:p>
        </p:txBody>
      </p:sp>
      <p:grpSp>
        <p:nvGrpSpPr>
          <p:cNvPr id="2" name="组合 1">
            <a:extLst>
              <a:ext uri="{FF2B5EF4-FFF2-40B4-BE49-F238E27FC236}">
                <a16:creationId xmlns="" xmlns:a16="http://schemas.microsoft.com/office/drawing/2014/main" id="{E3366754-0121-42E3-9258-02C378C25F92}"/>
              </a:ext>
            </a:extLst>
          </p:cNvPr>
          <p:cNvGrpSpPr/>
          <p:nvPr/>
        </p:nvGrpSpPr>
        <p:grpSpPr>
          <a:xfrm>
            <a:off x="5" y="3674397"/>
            <a:ext cx="12198799" cy="540131"/>
            <a:chOff x="5" y="3674397"/>
            <a:chExt cx="12198799" cy="540131"/>
          </a:xfrm>
        </p:grpSpPr>
        <p:cxnSp>
          <p:nvCxnSpPr>
            <p:cNvPr id="59" name="直接连接符 58"/>
            <p:cNvCxnSpPr/>
            <p:nvPr/>
          </p:nvCxnSpPr>
          <p:spPr>
            <a:xfrm flipH="1">
              <a:off x="5" y="3936625"/>
              <a:ext cx="4310511" cy="0"/>
            </a:xfrm>
            <a:prstGeom prst="line">
              <a:avLst/>
            </a:prstGeom>
            <a:ln w="12700" cap="flat" cmpd="sng" algn="ctr">
              <a:solidFill>
                <a:schemeClr val="dk2">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7900365" y="3936625"/>
              <a:ext cx="4298439" cy="0"/>
            </a:xfrm>
            <a:prstGeom prst="line">
              <a:avLst/>
            </a:prstGeom>
            <a:ln w="12700" cap="flat" cmpd="sng" algn="ctr">
              <a:solidFill>
                <a:schemeClr val="dk2">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íšľidè"/>
            <p:cNvSpPr/>
            <p:nvPr/>
          </p:nvSpPr>
          <p:spPr>
            <a:xfrm rot="10800000" flipV="1">
              <a:off x="1464408" y="3674397"/>
              <a:ext cx="540126" cy="540127"/>
            </a:xfrm>
            <a:prstGeom prst="ellipse">
              <a:avLst/>
            </a:prstGeom>
            <a:solidFill>
              <a:srgbClr val="E56239"/>
            </a:solidFill>
            <a:ln w="762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200" b="1" dirty="0">
                  <a:solidFill>
                    <a:schemeClr val="bg1"/>
                  </a:solidFill>
                  <a:cs typeface="+mn-ea"/>
                  <a:sym typeface="+mn-lt"/>
                </a:rPr>
                <a:t>01</a:t>
              </a:r>
            </a:p>
          </p:txBody>
        </p:sp>
        <p:sp>
          <p:nvSpPr>
            <p:cNvPr id="62" name="iś1îḑè"/>
            <p:cNvSpPr/>
            <p:nvPr/>
          </p:nvSpPr>
          <p:spPr>
            <a:xfrm rot="10800000" flipV="1">
              <a:off x="3040097" y="3674402"/>
              <a:ext cx="540126" cy="540126"/>
            </a:xfrm>
            <a:prstGeom prst="ellipse">
              <a:avLst/>
            </a:prstGeom>
            <a:solidFill>
              <a:srgbClr val="E56239"/>
            </a:solidFill>
            <a:ln w="762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200" b="1" dirty="0">
                  <a:solidFill>
                    <a:schemeClr val="bg1"/>
                  </a:solidFill>
                  <a:cs typeface="+mn-ea"/>
                  <a:sym typeface="+mn-lt"/>
                </a:rPr>
                <a:t>02</a:t>
              </a:r>
            </a:p>
          </p:txBody>
        </p:sp>
        <p:sp>
          <p:nvSpPr>
            <p:cNvPr id="67" name="í$1ïḍe">
              <a:extLst>
                <a:ext uri="{FF2B5EF4-FFF2-40B4-BE49-F238E27FC236}">
                  <a16:creationId xmlns="" xmlns:a16="http://schemas.microsoft.com/office/drawing/2014/main" id="{7BD29072-9EF7-4AD1-AB07-8B9B0169A1CF}"/>
                </a:ext>
              </a:extLst>
            </p:cNvPr>
            <p:cNvSpPr/>
            <p:nvPr/>
          </p:nvSpPr>
          <p:spPr>
            <a:xfrm rot="10800000" flipV="1">
              <a:off x="8618576" y="3674397"/>
              <a:ext cx="540126" cy="540127"/>
            </a:xfrm>
            <a:prstGeom prst="ellipse">
              <a:avLst/>
            </a:prstGeom>
            <a:solidFill>
              <a:srgbClr val="E56239"/>
            </a:solidFill>
            <a:ln w="762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200" b="1" dirty="0">
                  <a:solidFill>
                    <a:schemeClr val="bg1"/>
                  </a:solidFill>
                  <a:cs typeface="+mn-ea"/>
                  <a:sym typeface="+mn-lt"/>
                </a:rPr>
                <a:t>03</a:t>
              </a:r>
            </a:p>
          </p:txBody>
        </p:sp>
        <p:sp>
          <p:nvSpPr>
            <p:cNvPr id="68" name="ïṣļíḋê">
              <a:extLst>
                <a:ext uri="{FF2B5EF4-FFF2-40B4-BE49-F238E27FC236}">
                  <a16:creationId xmlns="" xmlns:a16="http://schemas.microsoft.com/office/drawing/2014/main" id="{3E6A0A3D-5DA4-4B5C-8F4E-516175AE67D0}"/>
                </a:ext>
              </a:extLst>
            </p:cNvPr>
            <p:cNvSpPr/>
            <p:nvPr/>
          </p:nvSpPr>
          <p:spPr>
            <a:xfrm rot="10800000" flipV="1">
              <a:off x="10194265" y="3674402"/>
              <a:ext cx="540126" cy="540126"/>
            </a:xfrm>
            <a:prstGeom prst="ellipse">
              <a:avLst/>
            </a:prstGeom>
            <a:solidFill>
              <a:srgbClr val="E56239"/>
            </a:solidFill>
            <a:ln w="762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200" b="1" dirty="0">
                  <a:solidFill>
                    <a:schemeClr val="bg1"/>
                  </a:solidFill>
                  <a:cs typeface="+mn-ea"/>
                  <a:sym typeface="+mn-lt"/>
                </a:rPr>
                <a:t>04</a:t>
              </a:r>
            </a:p>
          </p:txBody>
        </p:sp>
      </p:grpSp>
      <p:grpSp>
        <p:nvGrpSpPr>
          <p:cNvPr id="3" name="组合 2">
            <a:extLst>
              <a:ext uri="{FF2B5EF4-FFF2-40B4-BE49-F238E27FC236}">
                <a16:creationId xmlns="" xmlns:a16="http://schemas.microsoft.com/office/drawing/2014/main" id="{92E75EA0-56D1-4809-87B7-80AF4F29DD2B}"/>
              </a:ext>
            </a:extLst>
          </p:cNvPr>
          <p:cNvGrpSpPr/>
          <p:nvPr/>
        </p:nvGrpSpPr>
        <p:grpSpPr>
          <a:xfrm>
            <a:off x="676499" y="2620497"/>
            <a:ext cx="10845800" cy="2755154"/>
            <a:chOff x="676499" y="2620497"/>
            <a:chExt cx="10845800" cy="2755154"/>
          </a:xfrm>
        </p:grpSpPr>
        <p:sp>
          <p:nvSpPr>
            <p:cNvPr id="63" name="ïṧľîḓê">
              <a:extLst>
                <a:ext uri="{FF2B5EF4-FFF2-40B4-BE49-F238E27FC236}">
                  <a16:creationId xmlns="" xmlns:a16="http://schemas.microsoft.com/office/drawing/2014/main" id="{4579D318-39F2-46CA-807A-0DF29BAFDC6F}"/>
                </a:ext>
              </a:extLst>
            </p:cNvPr>
            <p:cNvSpPr txBox="1"/>
            <p:nvPr/>
          </p:nvSpPr>
          <p:spPr>
            <a:xfrm>
              <a:off x="676499" y="4340132"/>
              <a:ext cx="2115944" cy="320652"/>
            </a:xfrm>
            <a:prstGeom prst="rect">
              <a:avLst/>
            </a:prstGeom>
          </p:spPr>
          <p:txBody>
            <a:bodyPr wrap="non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32">
                <a:spcBef>
                  <a:spcPct val="0"/>
                </a:spcBef>
                <a:defRPr/>
              </a:pPr>
              <a:r>
                <a:rPr lang="zh-CN" altLang="en-US" sz="1400" b="1" dirty="0">
                  <a:solidFill>
                    <a:schemeClr val="tx1">
                      <a:lumMod val="75000"/>
                      <a:lumOff val="25000"/>
                    </a:schemeClr>
                  </a:solidFill>
                  <a:cs typeface="+mn-ea"/>
                  <a:sym typeface="+mn-lt"/>
                </a:rPr>
                <a:t>单击输入</a:t>
              </a:r>
            </a:p>
          </p:txBody>
        </p:sp>
        <p:sp>
          <p:nvSpPr>
            <p:cNvPr id="65" name="îṡḷïďê">
              <a:extLst>
                <a:ext uri="{FF2B5EF4-FFF2-40B4-BE49-F238E27FC236}">
                  <a16:creationId xmlns="" xmlns:a16="http://schemas.microsoft.com/office/drawing/2014/main" id="{7845C46E-E8BE-4267-B314-9443E4428641}"/>
                </a:ext>
              </a:extLst>
            </p:cNvPr>
            <p:cNvSpPr txBox="1"/>
            <p:nvPr/>
          </p:nvSpPr>
          <p:spPr>
            <a:xfrm>
              <a:off x="2252187" y="2620497"/>
              <a:ext cx="2115944" cy="320652"/>
            </a:xfrm>
            <a:prstGeom prst="rect">
              <a:avLst/>
            </a:prstGeom>
          </p:spPr>
          <p:txBody>
            <a:bodyPr wrap="non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32">
                <a:spcBef>
                  <a:spcPct val="0"/>
                </a:spcBef>
                <a:defRPr/>
              </a:pPr>
              <a:r>
                <a:rPr lang="zh-CN" altLang="en-US" sz="1400" b="1" dirty="0">
                  <a:solidFill>
                    <a:schemeClr val="tx1">
                      <a:lumMod val="75000"/>
                      <a:lumOff val="25000"/>
                    </a:schemeClr>
                  </a:solidFill>
                  <a:cs typeface="+mn-ea"/>
                  <a:sym typeface="+mn-lt"/>
                </a:rPr>
                <a:t>单击输入</a:t>
              </a:r>
            </a:p>
          </p:txBody>
        </p:sp>
        <p:sp>
          <p:nvSpPr>
            <p:cNvPr id="71" name="îṡľíḍe">
              <a:extLst>
                <a:ext uri="{FF2B5EF4-FFF2-40B4-BE49-F238E27FC236}">
                  <a16:creationId xmlns="" xmlns:a16="http://schemas.microsoft.com/office/drawing/2014/main" id="{11F37785-B6B2-4120-8A4A-8E34348D73B5}"/>
                </a:ext>
              </a:extLst>
            </p:cNvPr>
            <p:cNvSpPr txBox="1"/>
            <p:nvPr/>
          </p:nvSpPr>
          <p:spPr>
            <a:xfrm>
              <a:off x="9406355" y="2620497"/>
              <a:ext cx="2115944" cy="320652"/>
            </a:xfrm>
            <a:prstGeom prst="rect">
              <a:avLst/>
            </a:prstGeom>
          </p:spPr>
          <p:txBody>
            <a:bodyPr wrap="non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32">
                <a:spcBef>
                  <a:spcPct val="0"/>
                </a:spcBef>
                <a:defRPr/>
              </a:pPr>
              <a:r>
                <a:rPr lang="zh-CN" altLang="en-US" sz="1400" b="1" dirty="0">
                  <a:solidFill>
                    <a:schemeClr val="tx1">
                      <a:lumMod val="75000"/>
                      <a:lumOff val="25000"/>
                    </a:schemeClr>
                  </a:solidFill>
                  <a:cs typeface="+mn-ea"/>
                  <a:sym typeface="+mn-lt"/>
                </a:rPr>
                <a:t>单击输入</a:t>
              </a:r>
            </a:p>
          </p:txBody>
        </p:sp>
        <p:sp>
          <p:nvSpPr>
            <p:cNvPr id="26" name="TextBox 73">
              <a:extLst>
                <a:ext uri="{FF2B5EF4-FFF2-40B4-BE49-F238E27FC236}">
                  <a16:creationId xmlns="" xmlns:a16="http://schemas.microsoft.com/office/drawing/2014/main" id="{6DDCFC61-DAEC-4B6D-B3DA-820A3008BFF5}"/>
                </a:ext>
              </a:extLst>
            </p:cNvPr>
            <p:cNvSpPr txBox="1">
              <a:spLocks/>
            </p:cNvSpPr>
            <p:nvPr/>
          </p:nvSpPr>
          <p:spPr>
            <a:xfrm>
              <a:off x="1159551" y="4661159"/>
              <a:ext cx="2675160" cy="714492"/>
            </a:xfrm>
            <a:prstGeom prst="rect">
              <a:avLst/>
            </a:prstGeom>
          </p:spPr>
          <p:txBody>
            <a:bodyPr vert="horz" wrap="square" lIns="192000" tIns="0" rIns="192000" bIns="0" anchor="t" anchorCtr="0">
              <a:normAutofit/>
            </a:bodyPr>
            <a:lstStyle/>
            <a:p>
              <a:pPr defTabSz="1219048">
                <a:lnSpc>
                  <a:spcPct val="120000"/>
                </a:lnSpc>
              </a:pPr>
              <a:r>
                <a:rPr lang="zh-CN" altLang="en-US" sz="1200" dirty="0">
                  <a:solidFill>
                    <a:schemeClr val="dk1">
                      <a:lumMod val="100000"/>
                    </a:schemeClr>
                  </a:solidFill>
                  <a:cs typeface="+mn-ea"/>
                  <a:sym typeface="+mn-lt"/>
                </a:rPr>
                <a:t>此部分内容作为文字排版占位显示</a:t>
              </a:r>
              <a:br>
                <a:rPr lang="zh-CN" altLang="en-US" sz="1200" dirty="0">
                  <a:solidFill>
                    <a:schemeClr val="dk1">
                      <a:lumMod val="100000"/>
                    </a:schemeClr>
                  </a:solidFill>
                  <a:cs typeface="+mn-ea"/>
                  <a:sym typeface="+mn-lt"/>
                </a:rPr>
              </a:br>
              <a:r>
                <a:rPr lang="zh-CN" altLang="en-US" sz="1200" dirty="0">
                  <a:solidFill>
                    <a:schemeClr val="dk1">
                      <a:lumMod val="100000"/>
                    </a:schemeClr>
                  </a:solidFill>
                  <a:cs typeface="+mn-ea"/>
                  <a:sym typeface="+mn-lt"/>
                </a:rPr>
                <a:t>（建议使用主题字体）</a:t>
              </a:r>
            </a:p>
          </p:txBody>
        </p:sp>
        <p:sp>
          <p:nvSpPr>
            <p:cNvPr id="27" name="TextBox 73">
              <a:extLst>
                <a:ext uri="{FF2B5EF4-FFF2-40B4-BE49-F238E27FC236}">
                  <a16:creationId xmlns="" xmlns:a16="http://schemas.microsoft.com/office/drawing/2014/main" id="{7A2F2F2A-A1D5-48A4-8592-719A589575E1}"/>
                </a:ext>
              </a:extLst>
            </p:cNvPr>
            <p:cNvSpPr txBox="1">
              <a:spLocks/>
            </p:cNvSpPr>
            <p:nvPr/>
          </p:nvSpPr>
          <p:spPr>
            <a:xfrm>
              <a:off x="8357291" y="4660786"/>
              <a:ext cx="2675160" cy="714492"/>
            </a:xfrm>
            <a:prstGeom prst="rect">
              <a:avLst/>
            </a:prstGeom>
          </p:spPr>
          <p:txBody>
            <a:bodyPr vert="horz" wrap="square" lIns="192000" tIns="0" rIns="192000" bIns="0" anchor="t" anchorCtr="0">
              <a:normAutofit/>
            </a:bodyPr>
            <a:lstStyle/>
            <a:p>
              <a:pPr defTabSz="1219048">
                <a:lnSpc>
                  <a:spcPct val="120000"/>
                </a:lnSpc>
              </a:pPr>
              <a:r>
                <a:rPr lang="zh-CN" altLang="en-US" sz="1200" dirty="0">
                  <a:solidFill>
                    <a:schemeClr val="dk1">
                      <a:lumMod val="100000"/>
                    </a:schemeClr>
                  </a:solidFill>
                  <a:cs typeface="+mn-ea"/>
                  <a:sym typeface="+mn-lt"/>
                </a:rPr>
                <a:t>此部分内容作为文字排版占位显示</a:t>
              </a:r>
              <a:br>
                <a:rPr lang="zh-CN" altLang="en-US" sz="1200" dirty="0">
                  <a:solidFill>
                    <a:schemeClr val="dk1">
                      <a:lumMod val="100000"/>
                    </a:schemeClr>
                  </a:solidFill>
                  <a:cs typeface="+mn-ea"/>
                  <a:sym typeface="+mn-lt"/>
                </a:rPr>
              </a:br>
              <a:r>
                <a:rPr lang="zh-CN" altLang="en-US" sz="1200" dirty="0">
                  <a:solidFill>
                    <a:schemeClr val="dk1">
                      <a:lumMod val="100000"/>
                    </a:schemeClr>
                  </a:solidFill>
                  <a:cs typeface="+mn-ea"/>
                  <a:sym typeface="+mn-lt"/>
                </a:rPr>
                <a:t>（建议使用主题字体）</a:t>
              </a:r>
            </a:p>
          </p:txBody>
        </p:sp>
        <p:sp>
          <p:nvSpPr>
            <p:cNvPr id="28" name="TextBox 73">
              <a:extLst>
                <a:ext uri="{FF2B5EF4-FFF2-40B4-BE49-F238E27FC236}">
                  <a16:creationId xmlns="" xmlns:a16="http://schemas.microsoft.com/office/drawing/2014/main" id="{D34A1DC2-0033-4B85-BF9C-CFDEFD6D3CAE}"/>
                </a:ext>
              </a:extLst>
            </p:cNvPr>
            <p:cNvSpPr txBox="1">
              <a:spLocks/>
            </p:cNvSpPr>
            <p:nvPr/>
          </p:nvSpPr>
          <p:spPr>
            <a:xfrm>
              <a:off x="1167709" y="2959531"/>
              <a:ext cx="2675160" cy="714492"/>
            </a:xfrm>
            <a:prstGeom prst="rect">
              <a:avLst/>
            </a:prstGeom>
          </p:spPr>
          <p:txBody>
            <a:bodyPr vert="horz" wrap="square" lIns="192000" tIns="0" rIns="192000" bIns="0" anchor="t" anchorCtr="0">
              <a:normAutofit/>
            </a:bodyPr>
            <a:lstStyle/>
            <a:p>
              <a:pPr algn="r" defTabSz="1219048">
                <a:lnSpc>
                  <a:spcPct val="120000"/>
                </a:lnSpc>
              </a:pPr>
              <a:r>
                <a:rPr lang="zh-CN" altLang="en-US" sz="1200" dirty="0">
                  <a:solidFill>
                    <a:schemeClr val="dk1">
                      <a:lumMod val="100000"/>
                    </a:schemeClr>
                  </a:solidFill>
                  <a:cs typeface="+mn-ea"/>
                  <a:sym typeface="+mn-lt"/>
                </a:rPr>
                <a:t>此部分内容作为文字排版占位显示</a:t>
              </a:r>
              <a:br>
                <a:rPr lang="zh-CN" altLang="en-US" sz="1200" dirty="0">
                  <a:solidFill>
                    <a:schemeClr val="dk1">
                      <a:lumMod val="100000"/>
                    </a:schemeClr>
                  </a:solidFill>
                  <a:cs typeface="+mn-ea"/>
                  <a:sym typeface="+mn-lt"/>
                </a:rPr>
              </a:br>
              <a:r>
                <a:rPr lang="zh-CN" altLang="en-US" sz="1200" dirty="0">
                  <a:solidFill>
                    <a:schemeClr val="dk1">
                      <a:lumMod val="100000"/>
                    </a:schemeClr>
                  </a:solidFill>
                  <a:cs typeface="+mn-ea"/>
                  <a:sym typeface="+mn-lt"/>
                </a:rPr>
                <a:t>（建议使用主题字体）</a:t>
              </a:r>
            </a:p>
          </p:txBody>
        </p:sp>
        <p:sp>
          <p:nvSpPr>
            <p:cNvPr id="29" name="TextBox 73">
              <a:extLst>
                <a:ext uri="{FF2B5EF4-FFF2-40B4-BE49-F238E27FC236}">
                  <a16:creationId xmlns="" xmlns:a16="http://schemas.microsoft.com/office/drawing/2014/main" id="{291F8D8D-669C-4691-A4AA-3D92E1BFC407}"/>
                </a:ext>
              </a:extLst>
            </p:cNvPr>
            <p:cNvSpPr txBox="1">
              <a:spLocks/>
            </p:cNvSpPr>
            <p:nvPr/>
          </p:nvSpPr>
          <p:spPr>
            <a:xfrm>
              <a:off x="8365449" y="2959158"/>
              <a:ext cx="2675160" cy="714492"/>
            </a:xfrm>
            <a:prstGeom prst="rect">
              <a:avLst/>
            </a:prstGeom>
          </p:spPr>
          <p:txBody>
            <a:bodyPr vert="horz" wrap="square" lIns="192000" tIns="0" rIns="192000" bIns="0" anchor="t" anchorCtr="0">
              <a:normAutofit/>
            </a:bodyPr>
            <a:lstStyle/>
            <a:p>
              <a:pPr algn="r" defTabSz="1219048">
                <a:lnSpc>
                  <a:spcPct val="120000"/>
                </a:lnSpc>
              </a:pPr>
              <a:r>
                <a:rPr lang="zh-CN" altLang="en-US" sz="1200" dirty="0">
                  <a:solidFill>
                    <a:schemeClr val="dk1">
                      <a:lumMod val="100000"/>
                    </a:schemeClr>
                  </a:solidFill>
                  <a:cs typeface="+mn-ea"/>
                  <a:sym typeface="+mn-lt"/>
                </a:rPr>
                <a:t>此部分内容作为文字排版占位显示</a:t>
              </a:r>
              <a:br>
                <a:rPr lang="zh-CN" altLang="en-US" sz="1200" dirty="0">
                  <a:solidFill>
                    <a:schemeClr val="dk1">
                      <a:lumMod val="100000"/>
                    </a:schemeClr>
                  </a:solidFill>
                  <a:cs typeface="+mn-ea"/>
                  <a:sym typeface="+mn-lt"/>
                </a:rPr>
              </a:br>
              <a:r>
                <a:rPr lang="zh-CN" altLang="en-US" sz="1200" dirty="0">
                  <a:solidFill>
                    <a:schemeClr val="dk1">
                      <a:lumMod val="100000"/>
                    </a:schemeClr>
                  </a:solidFill>
                  <a:cs typeface="+mn-ea"/>
                  <a:sym typeface="+mn-lt"/>
                </a:rPr>
                <a:t>（建议使用主题字体）</a:t>
              </a:r>
            </a:p>
          </p:txBody>
        </p:sp>
      </p:grpSp>
      <p:grpSp>
        <p:nvGrpSpPr>
          <p:cNvPr id="38" name="组合 37">
            <a:extLst>
              <a:ext uri="{FF2B5EF4-FFF2-40B4-BE49-F238E27FC236}">
                <a16:creationId xmlns="" xmlns:a16="http://schemas.microsoft.com/office/drawing/2014/main" id="{38BCEAB1-92C7-4009-90A2-F91524891459}"/>
              </a:ext>
            </a:extLst>
          </p:cNvPr>
          <p:cNvGrpSpPr/>
          <p:nvPr/>
        </p:nvGrpSpPr>
        <p:grpSpPr>
          <a:xfrm>
            <a:off x="850490" y="929430"/>
            <a:ext cx="10594256" cy="814742"/>
            <a:chOff x="850490" y="929430"/>
            <a:chExt cx="10594256" cy="814742"/>
          </a:xfrm>
        </p:grpSpPr>
        <p:sp>
          <p:nvSpPr>
            <p:cNvPr id="39" name="文本框 38">
              <a:extLst>
                <a:ext uri="{FF2B5EF4-FFF2-40B4-BE49-F238E27FC236}">
                  <a16:creationId xmlns="" xmlns:a16="http://schemas.microsoft.com/office/drawing/2014/main" id="{3FF4116A-F571-46E5-BF15-89F78B275F72}"/>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03</a:t>
              </a:r>
              <a:endParaRPr lang="zh-CN" altLang="en-US" sz="4400" dirty="0">
                <a:solidFill>
                  <a:srgbClr val="568464"/>
                </a:solidFill>
                <a:cs typeface="+mn-ea"/>
                <a:sym typeface="+mn-lt"/>
              </a:endParaRPr>
            </a:p>
          </p:txBody>
        </p:sp>
        <p:sp>
          <p:nvSpPr>
            <p:cNvPr id="40" name="文本框 39">
              <a:extLst>
                <a:ext uri="{FF2B5EF4-FFF2-40B4-BE49-F238E27FC236}">
                  <a16:creationId xmlns="" xmlns:a16="http://schemas.microsoft.com/office/drawing/2014/main" id="{9B4CFB25-BEC9-4076-B064-EB6228B633B9}"/>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1" name="文本框 40">
              <a:extLst>
                <a:ext uri="{FF2B5EF4-FFF2-40B4-BE49-F238E27FC236}">
                  <a16:creationId xmlns="" xmlns:a16="http://schemas.microsoft.com/office/drawing/2014/main" id="{970DF0C7-C166-4C95-9B1C-27AD99E3F6CF}"/>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2" name="直接连接符 41">
              <a:extLst>
                <a:ext uri="{FF2B5EF4-FFF2-40B4-BE49-F238E27FC236}">
                  <a16:creationId xmlns="" xmlns:a16="http://schemas.microsoft.com/office/drawing/2014/main" id="{A193EA20-62D5-404A-9AE1-5E26712D40C1}"/>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5" name="图片 4">
            <a:extLst>
              <a:ext uri="{FF2B5EF4-FFF2-40B4-BE49-F238E27FC236}">
                <a16:creationId xmlns="" xmlns:a16="http://schemas.microsoft.com/office/drawing/2014/main" id="{6AE601BE-3208-4B73-B52A-369DFECA71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71722" y="1910067"/>
            <a:ext cx="4012413" cy="4018503"/>
          </a:xfrm>
          <a:prstGeom prst="rect">
            <a:avLst/>
          </a:prstGeom>
        </p:spPr>
      </p:pic>
    </p:spTree>
    <p:extLst>
      <p:ext uri="{BB962C8B-B14F-4D97-AF65-F5344CB8AC3E}">
        <p14:creationId xmlns:p14="http://schemas.microsoft.com/office/powerpoint/2010/main" val="377144219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barn(inVertical)">
                                      <p:cBhvr>
                                        <p:cTn id="11" dur="500"/>
                                        <p:tgtEl>
                                          <p:spTgt spid="3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 xmlns:a16="http://schemas.microsoft.com/office/drawing/2014/main" id="{3644CEF8-FA19-4CCB-BE0C-FB38FE1A867B}"/>
              </a:ext>
            </a:extLst>
          </p:cNvPr>
          <p:cNvGrpSpPr/>
          <p:nvPr/>
        </p:nvGrpSpPr>
        <p:grpSpPr>
          <a:xfrm>
            <a:off x="0" y="0"/>
            <a:ext cx="12192000" cy="6887853"/>
            <a:chOff x="0" y="0"/>
            <a:chExt cx="12192000" cy="6887853"/>
          </a:xfrm>
        </p:grpSpPr>
        <p:pic>
          <p:nvPicPr>
            <p:cNvPr id="40" name="图片 39">
              <a:extLst>
                <a:ext uri="{FF2B5EF4-FFF2-40B4-BE49-F238E27FC236}">
                  <a16:creationId xmlns="" xmlns:a16="http://schemas.microsoft.com/office/drawing/2014/main" id="{EBCE11FF-B6B0-4654-BE04-8E3919E44D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1" name="矩形 40">
              <a:extLst>
                <a:ext uri="{FF2B5EF4-FFF2-40B4-BE49-F238E27FC236}">
                  <a16:creationId xmlns="" xmlns:a16="http://schemas.microsoft.com/office/drawing/2014/main" id="{40656853-C192-44E2-9047-5A5695B9B01A}"/>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a:extLst>
                <a:ext uri="{FF2B5EF4-FFF2-40B4-BE49-F238E27FC236}">
                  <a16:creationId xmlns="" xmlns:a16="http://schemas.microsoft.com/office/drawing/2014/main" id="{F044607D-5AFC-42BF-BFAB-2A8FD3B50967}"/>
                </a:ext>
              </a:extLst>
            </p:cNvPr>
            <p:cNvGrpSpPr/>
            <p:nvPr/>
          </p:nvGrpSpPr>
          <p:grpSpPr>
            <a:xfrm>
              <a:off x="0" y="3222024"/>
              <a:ext cx="12192000" cy="3665829"/>
              <a:chOff x="0" y="2390234"/>
              <a:chExt cx="12192000" cy="4499824"/>
            </a:xfrm>
          </p:grpSpPr>
          <p:pic>
            <p:nvPicPr>
              <p:cNvPr id="44" name="图片 43">
                <a:extLst>
                  <a:ext uri="{FF2B5EF4-FFF2-40B4-BE49-F238E27FC236}">
                    <a16:creationId xmlns="" xmlns:a16="http://schemas.microsoft.com/office/drawing/2014/main" id="{AD1E3734-EDF5-4338-AEBD-E3E4B41D4C6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5" name="图片 44">
                <a:extLst>
                  <a:ext uri="{FF2B5EF4-FFF2-40B4-BE49-F238E27FC236}">
                    <a16:creationId xmlns="" xmlns:a16="http://schemas.microsoft.com/office/drawing/2014/main" id="{C15C06A9-E367-4DB9-9036-708939ADCA1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43" name="图片 42">
              <a:extLst>
                <a:ext uri="{FF2B5EF4-FFF2-40B4-BE49-F238E27FC236}">
                  <a16:creationId xmlns="" xmlns:a16="http://schemas.microsoft.com/office/drawing/2014/main" id="{1E988B81-7824-4BF0-B17D-03F87C6E90B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 name="组合 1">
            <a:extLst>
              <a:ext uri="{FF2B5EF4-FFF2-40B4-BE49-F238E27FC236}">
                <a16:creationId xmlns="" xmlns:a16="http://schemas.microsoft.com/office/drawing/2014/main" id="{433A31F5-4057-4ABB-85F0-ECC0BD5E00DF}"/>
              </a:ext>
            </a:extLst>
          </p:cNvPr>
          <p:cNvGrpSpPr/>
          <p:nvPr/>
        </p:nvGrpSpPr>
        <p:grpSpPr>
          <a:xfrm>
            <a:off x="6420034" y="2132859"/>
            <a:ext cx="3263876" cy="2974658"/>
            <a:chOff x="6420034" y="2132859"/>
            <a:chExt cx="3263876" cy="2974658"/>
          </a:xfrm>
        </p:grpSpPr>
        <p:sp>
          <p:nvSpPr>
            <p:cNvPr id="55" name="椭圆 54"/>
            <p:cNvSpPr/>
            <p:nvPr/>
          </p:nvSpPr>
          <p:spPr>
            <a:xfrm>
              <a:off x="7112101" y="2225395"/>
              <a:ext cx="473346" cy="473408"/>
            </a:xfrm>
            <a:prstGeom prst="ellipse">
              <a:avLst/>
            </a:prstGeom>
            <a:solidFill>
              <a:srgbClr val="0062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8" tIns="45679" rIns="91358" bIns="45679" rtlCol="0" anchor="ctr"/>
            <a:lstStyle/>
            <a:p>
              <a:pPr algn="ctr"/>
              <a:endParaRPr lang="zh-CN" altLang="en-US" sz="1799" dirty="0">
                <a:cs typeface="+mn-ea"/>
                <a:sym typeface="+mn-lt"/>
              </a:endParaRPr>
            </a:p>
          </p:txBody>
        </p:sp>
        <p:sp>
          <p:nvSpPr>
            <p:cNvPr id="59" name="椭圆 58"/>
            <p:cNvSpPr/>
            <p:nvPr/>
          </p:nvSpPr>
          <p:spPr>
            <a:xfrm>
              <a:off x="7100936" y="3355263"/>
              <a:ext cx="473346" cy="473408"/>
            </a:xfrm>
            <a:prstGeom prst="ellipse">
              <a:avLst/>
            </a:prstGeom>
            <a:solidFill>
              <a:srgbClr val="E562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8" tIns="45679" rIns="91358" bIns="45679" rtlCol="0" anchor="ctr"/>
            <a:lstStyle/>
            <a:p>
              <a:pPr algn="ctr"/>
              <a:endParaRPr lang="zh-CN" altLang="en-US" sz="1799">
                <a:cs typeface="+mn-ea"/>
                <a:sym typeface="+mn-lt"/>
              </a:endParaRPr>
            </a:p>
          </p:txBody>
        </p:sp>
        <p:sp>
          <p:nvSpPr>
            <p:cNvPr id="63" name="椭圆 62"/>
            <p:cNvSpPr/>
            <p:nvPr/>
          </p:nvSpPr>
          <p:spPr>
            <a:xfrm>
              <a:off x="7100936" y="4467864"/>
              <a:ext cx="473346" cy="473408"/>
            </a:xfrm>
            <a:prstGeom prst="ellipse">
              <a:avLst/>
            </a:prstGeom>
            <a:solidFill>
              <a:srgbClr val="0062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58" tIns="45679" rIns="91358" bIns="45679" rtlCol="0" anchor="ctr"/>
            <a:lstStyle/>
            <a:p>
              <a:pPr algn="ctr"/>
              <a:endParaRPr lang="zh-CN" altLang="en-US" sz="1799">
                <a:cs typeface="+mn-ea"/>
                <a:sym typeface="+mn-lt"/>
              </a:endParaRPr>
            </a:p>
          </p:txBody>
        </p:sp>
        <p:sp>
          <p:nvSpPr>
            <p:cNvPr id="73" name="TextBox 72"/>
            <p:cNvSpPr txBox="1"/>
            <p:nvPr/>
          </p:nvSpPr>
          <p:spPr>
            <a:xfrm>
              <a:off x="7112103" y="2262050"/>
              <a:ext cx="567861" cy="415287"/>
            </a:xfrm>
            <a:prstGeom prst="rect">
              <a:avLst/>
            </a:prstGeom>
            <a:noFill/>
            <a:effectLst/>
          </p:spPr>
          <p:txBody>
            <a:bodyPr wrap="square" lIns="91358" tIns="45679" rIns="91358" bIns="45679" rtlCol="0">
              <a:spAutoFit/>
            </a:bodyPr>
            <a:lstStyle/>
            <a:p>
              <a:r>
                <a:rPr lang="en-US" altLang="zh-CN" sz="2099" dirty="0">
                  <a:solidFill>
                    <a:schemeClr val="tx1">
                      <a:lumMod val="10000"/>
                      <a:lumOff val="90000"/>
                    </a:schemeClr>
                  </a:solidFill>
                  <a:cs typeface="+mn-ea"/>
                  <a:sym typeface="+mn-lt"/>
                </a:rPr>
                <a:t>01</a:t>
              </a:r>
              <a:endParaRPr lang="zh-CN" altLang="en-US" sz="2099" dirty="0">
                <a:solidFill>
                  <a:schemeClr val="tx1">
                    <a:lumMod val="10000"/>
                    <a:lumOff val="90000"/>
                  </a:schemeClr>
                </a:solidFill>
                <a:cs typeface="+mn-ea"/>
                <a:sym typeface="+mn-lt"/>
              </a:endParaRPr>
            </a:p>
          </p:txBody>
        </p:sp>
        <p:sp>
          <p:nvSpPr>
            <p:cNvPr id="74" name="TextBox 73"/>
            <p:cNvSpPr txBox="1"/>
            <p:nvPr/>
          </p:nvSpPr>
          <p:spPr>
            <a:xfrm>
              <a:off x="7101920" y="3382018"/>
              <a:ext cx="506047" cy="415287"/>
            </a:xfrm>
            <a:prstGeom prst="rect">
              <a:avLst/>
            </a:prstGeom>
            <a:noFill/>
            <a:effectLst/>
          </p:spPr>
          <p:txBody>
            <a:bodyPr wrap="square" lIns="91358" tIns="45679" rIns="91358" bIns="45679" rtlCol="0">
              <a:spAutoFit/>
            </a:bodyPr>
            <a:lstStyle/>
            <a:p>
              <a:r>
                <a:rPr lang="en-US" altLang="zh-CN" sz="2099" dirty="0">
                  <a:solidFill>
                    <a:schemeClr val="tx1">
                      <a:lumMod val="10000"/>
                      <a:lumOff val="90000"/>
                    </a:schemeClr>
                  </a:solidFill>
                  <a:cs typeface="+mn-ea"/>
                  <a:sym typeface="+mn-lt"/>
                </a:rPr>
                <a:t>02</a:t>
              </a:r>
              <a:endParaRPr lang="zh-CN" altLang="en-US" sz="2099" dirty="0">
                <a:solidFill>
                  <a:schemeClr val="tx1">
                    <a:lumMod val="10000"/>
                    <a:lumOff val="90000"/>
                  </a:schemeClr>
                </a:solidFill>
                <a:cs typeface="+mn-ea"/>
                <a:sym typeface="+mn-lt"/>
              </a:endParaRPr>
            </a:p>
          </p:txBody>
        </p:sp>
        <p:sp>
          <p:nvSpPr>
            <p:cNvPr id="75" name="TextBox 74"/>
            <p:cNvSpPr txBox="1"/>
            <p:nvPr/>
          </p:nvSpPr>
          <p:spPr>
            <a:xfrm>
              <a:off x="7112103" y="4523912"/>
              <a:ext cx="567861" cy="415287"/>
            </a:xfrm>
            <a:prstGeom prst="rect">
              <a:avLst/>
            </a:prstGeom>
            <a:noFill/>
            <a:effectLst/>
          </p:spPr>
          <p:txBody>
            <a:bodyPr wrap="square" lIns="91358" tIns="45679" rIns="91358" bIns="45679" rtlCol="0">
              <a:spAutoFit/>
            </a:bodyPr>
            <a:lstStyle/>
            <a:p>
              <a:r>
                <a:rPr lang="en-US" altLang="zh-CN" sz="2099" dirty="0">
                  <a:solidFill>
                    <a:schemeClr val="tx1">
                      <a:lumMod val="10000"/>
                      <a:lumOff val="90000"/>
                    </a:schemeClr>
                  </a:solidFill>
                  <a:cs typeface="+mn-ea"/>
                  <a:sym typeface="+mn-lt"/>
                </a:rPr>
                <a:t>03</a:t>
              </a:r>
              <a:endParaRPr lang="zh-CN" altLang="en-US" sz="2099" dirty="0">
                <a:solidFill>
                  <a:schemeClr val="tx1">
                    <a:lumMod val="10000"/>
                    <a:lumOff val="90000"/>
                  </a:schemeClr>
                </a:solidFill>
                <a:cs typeface="+mn-ea"/>
                <a:sym typeface="+mn-lt"/>
              </a:endParaRPr>
            </a:p>
          </p:txBody>
        </p:sp>
        <p:cxnSp>
          <p:nvCxnSpPr>
            <p:cNvPr id="4" name="直接连接符 3"/>
            <p:cNvCxnSpPr>
              <a:cxnSpLocks/>
            </p:cNvCxnSpPr>
            <p:nvPr/>
          </p:nvCxnSpPr>
          <p:spPr>
            <a:xfrm>
              <a:off x="6420034" y="2132859"/>
              <a:ext cx="0" cy="2974658"/>
            </a:xfrm>
            <a:prstGeom prst="line">
              <a:avLst/>
            </a:prstGeom>
            <a:ln>
              <a:solidFill>
                <a:schemeClr val="tx1">
                  <a:lumMod val="65000"/>
                  <a:lumOff val="35000"/>
                </a:schemeClr>
              </a:solidFill>
              <a:headEnd type="oval"/>
            </a:ln>
            <a:effectLst/>
          </p:spPr>
          <p:style>
            <a:lnRef idx="1">
              <a:schemeClr val="accent1"/>
            </a:lnRef>
            <a:fillRef idx="0">
              <a:schemeClr val="accent1"/>
            </a:fillRef>
            <a:effectRef idx="0">
              <a:schemeClr val="accent1"/>
            </a:effectRef>
            <a:fontRef idx="minor">
              <a:schemeClr val="tx1"/>
            </a:fontRef>
          </p:style>
        </p:cxnSp>
        <p:sp>
          <p:nvSpPr>
            <p:cNvPr id="25" name="išľíďè">
              <a:extLst>
                <a:ext uri="{FF2B5EF4-FFF2-40B4-BE49-F238E27FC236}">
                  <a16:creationId xmlns="" xmlns:a16="http://schemas.microsoft.com/office/drawing/2014/main" id="{AF5E7CA9-16C6-4841-B211-B5A4FCDF83CE}"/>
                </a:ext>
              </a:extLst>
            </p:cNvPr>
            <p:cNvSpPr/>
            <p:nvPr/>
          </p:nvSpPr>
          <p:spPr bwMode="auto">
            <a:xfrm>
              <a:off x="7781430" y="2481211"/>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26" name="iSlíďè">
              <a:extLst>
                <a:ext uri="{FF2B5EF4-FFF2-40B4-BE49-F238E27FC236}">
                  <a16:creationId xmlns="" xmlns:a16="http://schemas.microsoft.com/office/drawing/2014/main" id="{7B3B4990-94D7-4443-BC10-772B445C8BCE}"/>
                </a:ext>
              </a:extLst>
            </p:cNvPr>
            <p:cNvSpPr txBox="1"/>
            <p:nvPr/>
          </p:nvSpPr>
          <p:spPr bwMode="auto">
            <a:xfrm>
              <a:off x="7780414" y="2225396"/>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7" name="išľíďè">
              <a:extLst>
                <a:ext uri="{FF2B5EF4-FFF2-40B4-BE49-F238E27FC236}">
                  <a16:creationId xmlns="" xmlns:a16="http://schemas.microsoft.com/office/drawing/2014/main" id="{63052FB0-7500-4456-9F2B-420B1874A3D7}"/>
                </a:ext>
              </a:extLst>
            </p:cNvPr>
            <p:cNvSpPr/>
            <p:nvPr/>
          </p:nvSpPr>
          <p:spPr bwMode="auto">
            <a:xfrm>
              <a:off x="7770258" y="3528964"/>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28" name="iSlíďè">
              <a:extLst>
                <a:ext uri="{FF2B5EF4-FFF2-40B4-BE49-F238E27FC236}">
                  <a16:creationId xmlns="" xmlns:a16="http://schemas.microsoft.com/office/drawing/2014/main" id="{58D38B2B-2A09-4DF6-BE97-898C107B322C}"/>
                </a:ext>
              </a:extLst>
            </p:cNvPr>
            <p:cNvSpPr txBox="1"/>
            <p:nvPr/>
          </p:nvSpPr>
          <p:spPr bwMode="auto">
            <a:xfrm>
              <a:off x="7769242" y="3273149"/>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9" name="išľíďè">
              <a:extLst>
                <a:ext uri="{FF2B5EF4-FFF2-40B4-BE49-F238E27FC236}">
                  <a16:creationId xmlns="" xmlns:a16="http://schemas.microsoft.com/office/drawing/2014/main" id="{E0775498-EBA7-4ADC-ADE2-36DCA70855A1}"/>
                </a:ext>
              </a:extLst>
            </p:cNvPr>
            <p:cNvSpPr/>
            <p:nvPr/>
          </p:nvSpPr>
          <p:spPr bwMode="auto">
            <a:xfrm>
              <a:off x="7771275" y="4613429"/>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0" name="iSlíďè">
              <a:extLst>
                <a:ext uri="{FF2B5EF4-FFF2-40B4-BE49-F238E27FC236}">
                  <a16:creationId xmlns="" xmlns:a16="http://schemas.microsoft.com/office/drawing/2014/main" id="{AE1F6BB8-B63B-4B7F-88ED-0E2042FB44AD}"/>
                </a:ext>
              </a:extLst>
            </p:cNvPr>
            <p:cNvSpPr txBox="1"/>
            <p:nvPr/>
          </p:nvSpPr>
          <p:spPr bwMode="auto">
            <a:xfrm>
              <a:off x="7770259" y="4357614"/>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pic>
        <p:nvPicPr>
          <p:cNvPr id="5" name="图片 4">
            <a:extLst>
              <a:ext uri="{FF2B5EF4-FFF2-40B4-BE49-F238E27FC236}">
                <a16:creationId xmlns="" xmlns:a16="http://schemas.microsoft.com/office/drawing/2014/main" id="{5B8E7B39-3E13-4578-8A10-A9479CB77B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6471" y="1695030"/>
            <a:ext cx="5391310" cy="3850315"/>
          </a:xfrm>
          <a:prstGeom prst="rect">
            <a:avLst/>
          </a:prstGeom>
        </p:spPr>
      </p:pic>
      <p:grpSp>
        <p:nvGrpSpPr>
          <p:cNvPr id="34" name="组合 33">
            <a:extLst>
              <a:ext uri="{FF2B5EF4-FFF2-40B4-BE49-F238E27FC236}">
                <a16:creationId xmlns="" xmlns:a16="http://schemas.microsoft.com/office/drawing/2014/main" id="{9B20F6F7-C203-41E9-B434-BB778BBAD1D4}"/>
              </a:ext>
            </a:extLst>
          </p:cNvPr>
          <p:cNvGrpSpPr/>
          <p:nvPr/>
        </p:nvGrpSpPr>
        <p:grpSpPr>
          <a:xfrm>
            <a:off x="850490" y="929430"/>
            <a:ext cx="10594256" cy="814742"/>
            <a:chOff x="850490" y="929430"/>
            <a:chExt cx="10594256" cy="814742"/>
          </a:xfrm>
        </p:grpSpPr>
        <p:sp>
          <p:nvSpPr>
            <p:cNvPr id="35" name="文本框 34">
              <a:extLst>
                <a:ext uri="{FF2B5EF4-FFF2-40B4-BE49-F238E27FC236}">
                  <a16:creationId xmlns="" xmlns:a16="http://schemas.microsoft.com/office/drawing/2014/main" id="{4025E71C-1715-4F04-84DB-830C15C19D40}"/>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03</a:t>
              </a:r>
              <a:endParaRPr lang="zh-CN" altLang="en-US" sz="4400" dirty="0">
                <a:solidFill>
                  <a:srgbClr val="568464"/>
                </a:solidFill>
                <a:cs typeface="+mn-ea"/>
                <a:sym typeface="+mn-lt"/>
              </a:endParaRPr>
            </a:p>
          </p:txBody>
        </p:sp>
        <p:sp>
          <p:nvSpPr>
            <p:cNvPr id="36" name="文本框 35">
              <a:extLst>
                <a:ext uri="{FF2B5EF4-FFF2-40B4-BE49-F238E27FC236}">
                  <a16:creationId xmlns="" xmlns:a16="http://schemas.microsoft.com/office/drawing/2014/main" id="{50D316BF-9E1C-4295-B1C0-1189B14C13FF}"/>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37" name="文本框 36">
              <a:extLst>
                <a:ext uri="{FF2B5EF4-FFF2-40B4-BE49-F238E27FC236}">
                  <a16:creationId xmlns="" xmlns:a16="http://schemas.microsoft.com/office/drawing/2014/main" id="{737225CC-5465-4FEB-9026-B1BAF7B5D612}"/>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38" name="直接连接符 37">
              <a:extLst>
                <a:ext uri="{FF2B5EF4-FFF2-40B4-BE49-F238E27FC236}">
                  <a16:creationId xmlns="" xmlns:a16="http://schemas.microsoft.com/office/drawing/2014/main" id="{9943CE27-F10C-4F37-8316-074881AF793F}"/>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2005905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C60A84CA-24A0-4764-9FED-2005CE9FE1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 xmlns:a16="http://schemas.microsoft.com/office/drawing/2014/main" id="{7D81BBD4-61C1-4ACC-B49D-637EAD4337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nvGrpSpPr>
          <p:cNvPr id="23" name="组合 22">
            <a:extLst>
              <a:ext uri="{FF2B5EF4-FFF2-40B4-BE49-F238E27FC236}">
                <a16:creationId xmlns="" xmlns:a16="http://schemas.microsoft.com/office/drawing/2014/main" id="{A42E1489-483B-4E4B-A827-6F7607E0226F}"/>
              </a:ext>
            </a:extLst>
          </p:cNvPr>
          <p:cNvGrpSpPr/>
          <p:nvPr/>
        </p:nvGrpSpPr>
        <p:grpSpPr>
          <a:xfrm>
            <a:off x="2736295" y="2330308"/>
            <a:ext cx="6825606" cy="2064711"/>
            <a:chOff x="4450" y="3372"/>
            <a:chExt cx="10301" cy="3116"/>
          </a:xfrm>
        </p:grpSpPr>
        <p:sp>
          <p:nvSpPr>
            <p:cNvPr id="24" name="矩形 23">
              <a:extLst>
                <a:ext uri="{FF2B5EF4-FFF2-40B4-BE49-F238E27FC236}">
                  <a16:creationId xmlns="" xmlns:a16="http://schemas.microsoft.com/office/drawing/2014/main" id="{AC07D2D8-DF33-46C2-8C24-677EAE573E72}"/>
                </a:ext>
              </a:extLst>
            </p:cNvPr>
            <p:cNvSpPr/>
            <p:nvPr/>
          </p:nvSpPr>
          <p:spPr>
            <a:xfrm>
              <a:off x="4720" y="3642"/>
              <a:ext cx="9761" cy="2576"/>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5" name="矩形 24">
              <a:extLst>
                <a:ext uri="{FF2B5EF4-FFF2-40B4-BE49-F238E27FC236}">
                  <a16:creationId xmlns="" xmlns:a16="http://schemas.microsoft.com/office/drawing/2014/main" id="{0BC62352-387C-4808-8CEE-687F7BD895CD}"/>
                </a:ext>
              </a:extLst>
            </p:cNvPr>
            <p:cNvSpPr/>
            <p:nvPr/>
          </p:nvSpPr>
          <p:spPr>
            <a:xfrm>
              <a:off x="4450"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6" name="矩形 25">
              <a:extLst>
                <a:ext uri="{FF2B5EF4-FFF2-40B4-BE49-F238E27FC236}">
                  <a16:creationId xmlns="" xmlns:a16="http://schemas.microsoft.com/office/drawing/2014/main" id="{2D464CB5-A08A-4CF9-9092-AB73F5BCB6C3}"/>
                </a:ext>
              </a:extLst>
            </p:cNvPr>
            <p:cNvSpPr/>
            <p:nvPr/>
          </p:nvSpPr>
          <p:spPr>
            <a:xfrm>
              <a:off x="14481"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7" name="矩形 26">
              <a:extLst>
                <a:ext uri="{FF2B5EF4-FFF2-40B4-BE49-F238E27FC236}">
                  <a16:creationId xmlns="" xmlns:a16="http://schemas.microsoft.com/office/drawing/2014/main" id="{4BA610B4-7784-4AB5-8AFD-F8C670701A81}"/>
                </a:ext>
              </a:extLst>
            </p:cNvPr>
            <p:cNvSpPr/>
            <p:nvPr/>
          </p:nvSpPr>
          <p:spPr>
            <a:xfrm>
              <a:off x="14481"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8" name="矩形 27">
              <a:extLst>
                <a:ext uri="{FF2B5EF4-FFF2-40B4-BE49-F238E27FC236}">
                  <a16:creationId xmlns="" xmlns:a16="http://schemas.microsoft.com/office/drawing/2014/main" id="{3BD652E5-52CD-4819-8821-86DFA65BC5E7}"/>
                </a:ext>
              </a:extLst>
            </p:cNvPr>
            <p:cNvSpPr/>
            <p:nvPr/>
          </p:nvSpPr>
          <p:spPr>
            <a:xfrm>
              <a:off x="4450"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grpSp>
      <p:sp>
        <p:nvSpPr>
          <p:cNvPr id="29" name="文本框 28">
            <a:extLst>
              <a:ext uri="{FF2B5EF4-FFF2-40B4-BE49-F238E27FC236}">
                <a16:creationId xmlns="" xmlns:a16="http://schemas.microsoft.com/office/drawing/2014/main" id="{F1650570-942A-41D4-9109-7292EA4FF208}"/>
              </a:ext>
            </a:extLst>
          </p:cNvPr>
          <p:cNvSpPr txBox="1"/>
          <p:nvPr/>
        </p:nvSpPr>
        <p:spPr>
          <a:xfrm>
            <a:off x="3094107" y="2758086"/>
            <a:ext cx="1350841" cy="1323439"/>
          </a:xfrm>
          <a:prstGeom prst="rect">
            <a:avLst/>
          </a:prstGeom>
          <a:noFill/>
        </p:spPr>
        <p:txBody>
          <a:bodyPr wrap="square" rtlCol="0">
            <a:spAutoFit/>
          </a:bodyPr>
          <a:lstStyle/>
          <a:p>
            <a:pPr algn="ctr" defTabSz="685800"/>
            <a:r>
              <a:rPr lang="en-US" altLang="zh-CN" sz="8000" dirty="0">
                <a:solidFill>
                  <a:schemeClr val="bg1"/>
                </a:solidFill>
                <a:cs typeface="+mn-ea"/>
                <a:sym typeface="+mn-lt"/>
              </a:rPr>
              <a:t>04</a:t>
            </a:r>
            <a:endParaRPr lang="zh-CN" altLang="en-US" sz="8000" dirty="0">
              <a:solidFill>
                <a:schemeClr val="bg1"/>
              </a:solidFill>
              <a:cs typeface="+mn-ea"/>
              <a:sym typeface="+mn-lt"/>
            </a:endParaRPr>
          </a:p>
        </p:txBody>
      </p:sp>
      <p:cxnSp>
        <p:nvCxnSpPr>
          <p:cNvPr id="30" name="直接连接符 29">
            <a:extLst>
              <a:ext uri="{FF2B5EF4-FFF2-40B4-BE49-F238E27FC236}">
                <a16:creationId xmlns="" xmlns:a16="http://schemas.microsoft.com/office/drawing/2014/main" id="{725A068E-2E61-4E41-A707-19606E1C0685}"/>
              </a:ext>
            </a:extLst>
          </p:cNvPr>
          <p:cNvCxnSpPr/>
          <p:nvPr/>
        </p:nvCxnSpPr>
        <p:spPr>
          <a:xfrm>
            <a:off x="4567106" y="2977145"/>
            <a:ext cx="0" cy="88773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0DBE941-5928-41F4-8481-FCF2DD8A9F38}"/>
              </a:ext>
            </a:extLst>
          </p:cNvPr>
          <p:cNvSpPr txBox="1"/>
          <p:nvPr/>
        </p:nvSpPr>
        <p:spPr>
          <a:xfrm>
            <a:off x="4811423" y="2827089"/>
            <a:ext cx="2724150" cy="646331"/>
          </a:xfrm>
          <a:prstGeom prst="rect">
            <a:avLst/>
          </a:prstGeom>
          <a:noFill/>
        </p:spPr>
        <p:txBody>
          <a:bodyPr wrap="square" rtlCol="0">
            <a:spAutoFit/>
          </a:bodyPr>
          <a:lstStyle/>
          <a:p>
            <a:pPr algn="dist" defTabSz="685800"/>
            <a:r>
              <a:rPr lang="zh-CN" altLang="en-US" sz="3600" b="1" dirty="0">
                <a:solidFill>
                  <a:schemeClr val="bg1"/>
                </a:solidFill>
                <a:cs typeface="+mn-ea"/>
                <a:sym typeface="+mn-lt"/>
              </a:rPr>
              <a:t>输入标题</a:t>
            </a:r>
          </a:p>
        </p:txBody>
      </p:sp>
      <p:sp>
        <p:nvSpPr>
          <p:cNvPr id="32" name="文本框 31">
            <a:extLst>
              <a:ext uri="{FF2B5EF4-FFF2-40B4-BE49-F238E27FC236}">
                <a16:creationId xmlns="" xmlns:a16="http://schemas.microsoft.com/office/drawing/2014/main" id="{F64FB4B0-DE4B-404B-BB64-44892C36C8AD}"/>
              </a:ext>
            </a:extLst>
          </p:cNvPr>
          <p:cNvSpPr txBox="1"/>
          <p:nvPr/>
        </p:nvSpPr>
        <p:spPr>
          <a:xfrm>
            <a:off x="4835043" y="3429000"/>
            <a:ext cx="4141797" cy="617220"/>
          </a:xfrm>
          <a:prstGeom prst="rect">
            <a:avLst/>
          </a:prstGeom>
          <a:noFill/>
        </p:spPr>
        <p:txBody>
          <a:bodyPr wrap="square" rtlCol="0">
            <a:spAutoFit/>
          </a:bodyPr>
          <a:lstStyle/>
          <a:p>
            <a:pPr defTabSz="685800">
              <a:lnSpc>
                <a:spcPct val="150000"/>
              </a:lnSpc>
            </a:pPr>
            <a:r>
              <a:rPr lang="zh-CN" altLang="en-US" sz="1200" dirty="0">
                <a:solidFill>
                  <a:schemeClr val="bg1"/>
                </a:solidFill>
                <a:cs typeface="+mn-ea"/>
                <a:sym typeface="+mn-lt"/>
              </a:rPr>
              <a:t>未会牵牛意若何，须邀</a:t>
            </a:r>
            <a:r>
              <a:rPr lang="zh-CN" altLang="en-US" sz="12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200" dirty="0">
                <a:solidFill>
                  <a:schemeClr val="bg1"/>
                </a:solidFill>
                <a:cs typeface="+mn-ea"/>
                <a:sym typeface="+mn-lt"/>
              </a:rPr>
              <a:t>弄金梭。年年乞与</a:t>
            </a:r>
            <a:r>
              <a:rPr lang="zh-CN" altLang="en-US" sz="12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200" dirty="0">
                <a:solidFill>
                  <a:schemeClr val="bg1"/>
                </a:solidFill>
                <a:cs typeface="+mn-ea"/>
                <a:sym typeface="+mn-lt"/>
              </a:rPr>
              <a:t>巧，不道人间巧已多。</a:t>
            </a:r>
            <a:endParaRPr lang="zh-CN" altLang="en-US" sz="800" dirty="0">
              <a:solidFill>
                <a:schemeClr val="bg1"/>
              </a:solidFill>
              <a:cs typeface="+mn-ea"/>
              <a:sym typeface="+mn-lt"/>
            </a:endParaRPr>
          </a:p>
        </p:txBody>
      </p:sp>
      <p:pic>
        <p:nvPicPr>
          <p:cNvPr id="13" name="图片 12">
            <a:extLst>
              <a:ext uri="{FF2B5EF4-FFF2-40B4-BE49-F238E27FC236}">
                <a16:creationId xmlns="" xmlns:a16="http://schemas.microsoft.com/office/drawing/2014/main" id="{CDBF67CB-A054-49AB-98D4-2F5DD6E2C3BA}"/>
              </a:ext>
            </a:extLst>
          </p:cNvPr>
          <p:cNvPicPr>
            <a:picLocks noChangeAspect="1"/>
          </p:cNvPicPr>
          <p:nvPr/>
        </p:nvPicPr>
        <p:blipFill>
          <a:blip r:embed="rId7"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5339625" y="1354283"/>
            <a:ext cx="1606865" cy="1134766"/>
          </a:xfrm>
          <a:prstGeom prst="rect">
            <a:avLst/>
          </a:prstGeom>
        </p:spPr>
      </p:pic>
      <p:grpSp>
        <p:nvGrpSpPr>
          <p:cNvPr id="2" name="组合 1">
            <a:extLst>
              <a:ext uri="{FF2B5EF4-FFF2-40B4-BE49-F238E27FC236}">
                <a16:creationId xmlns="" xmlns:a16="http://schemas.microsoft.com/office/drawing/2014/main" id="{6A808345-4FF6-4BBB-9383-B58700371DF7}"/>
              </a:ext>
            </a:extLst>
          </p:cNvPr>
          <p:cNvGrpSpPr/>
          <p:nvPr/>
        </p:nvGrpSpPr>
        <p:grpSpPr>
          <a:xfrm>
            <a:off x="0" y="2903474"/>
            <a:ext cx="12192000" cy="3974691"/>
            <a:chOff x="0" y="2903474"/>
            <a:chExt cx="12192000" cy="3974691"/>
          </a:xfrm>
        </p:grpSpPr>
        <p:pic>
          <p:nvPicPr>
            <p:cNvPr id="34" name="图片 33">
              <a:extLst>
                <a:ext uri="{FF2B5EF4-FFF2-40B4-BE49-F238E27FC236}">
                  <a16:creationId xmlns="" xmlns:a16="http://schemas.microsoft.com/office/drawing/2014/main" id="{9F87C0AA-CCE3-4C06-871B-128C4A8E3B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21" name="图片 20">
              <a:extLst>
                <a:ext uri="{FF2B5EF4-FFF2-40B4-BE49-F238E27FC236}">
                  <a16:creationId xmlns="" xmlns:a16="http://schemas.microsoft.com/office/drawing/2014/main" id="{B24192CF-5377-4131-8F99-56ED7B427F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98"/>
            <a:stretch/>
          </p:blipFill>
          <p:spPr>
            <a:xfrm>
              <a:off x="0" y="2903474"/>
              <a:ext cx="12192000" cy="3974691"/>
            </a:xfrm>
            <a:prstGeom prst="rect">
              <a:avLst/>
            </a:prstGeom>
          </p:spPr>
        </p:pic>
      </p:grpSp>
    </p:spTree>
    <p:extLst>
      <p:ext uri="{BB962C8B-B14F-4D97-AF65-F5344CB8AC3E}">
        <p14:creationId xmlns:p14="http://schemas.microsoft.com/office/powerpoint/2010/main" val="303519998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FBDA23E8-393F-432E-8748-8AB6400F62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 xmlns:a16="http://schemas.microsoft.com/office/drawing/2014/main" id="{7D81BBD4-61C1-4ACC-B49D-637EAD4337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774" b="83468"/>
          <a:stretch/>
        </p:blipFill>
        <p:spPr>
          <a:xfrm>
            <a:off x="9360310" y="19746"/>
            <a:ext cx="2831690" cy="1007807"/>
          </a:xfrm>
          <a:prstGeom prst="rect">
            <a:avLst/>
          </a:prstGeom>
        </p:spPr>
      </p:pic>
      <p:grpSp>
        <p:nvGrpSpPr>
          <p:cNvPr id="22" name="组合 21">
            <a:extLst>
              <a:ext uri="{FF2B5EF4-FFF2-40B4-BE49-F238E27FC236}">
                <a16:creationId xmlns="" xmlns:a16="http://schemas.microsoft.com/office/drawing/2014/main" id="{6B406223-72A8-4992-A0D7-73F05FB94AA0}"/>
              </a:ext>
            </a:extLst>
          </p:cNvPr>
          <p:cNvGrpSpPr/>
          <p:nvPr/>
        </p:nvGrpSpPr>
        <p:grpSpPr>
          <a:xfrm>
            <a:off x="3447928" y="1898984"/>
            <a:ext cx="5053692" cy="3703030"/>
            <a:chOff x="3447928" y="1898984"/>
            <a:chExt cx="5053692" cy="3186782"/>
          </a:xfrm>
        </p:grpSpPr>
        <p:sp>
          <p:nvSpPr>
            <p:cNvPr id="5" name="文本框 4"/>
            <p:cNvSpPr txBox="1"/>
            <p:nvPr/>
          </p:nvSpPr>
          <p:spPr>
            <a:xfrm>
              <a:off x="4255418" y="1898984"/>
              <a:ext cx="589692" cy="707886"/>
            </a:xfrm>
            <a:prstGeom prst="rect">
              <a:avLst/>
            </a:prstGeom>
            <a:noFill/>
            <a:ln>
              <a:solidFill>
                <a:schemeClr val="tx1">
                  <a:lumMod val="65000"/>
                  <a:lumOff val="35000"/>
                </a:schemeClr>
              </a:solidFill>
            </a:ln>
          </p:spPr>
          <p:txBody>
            <a:bodyPr wrap="square" rtlCol="0">
              <a:spAutoFit/>
            </a:bodyPr>
            <a:lstStyle/>
            <a:p>
              <a:pPr algn="ctr" defTabSz="685800"/>
              <a:r>
                <a:rPr lang="en-US" altLang="zh-CN" sz="4000" dirty="0">
                  <a:solidFill>
                    <a:schemeClr val="bg1"/>
                  </a:solidFill>
                  <a:cs typeface="+mn-ea"/>
                  <a:sym typeface="+mn-lt"/>
                </a:rPr>
                <a:t>1</a:t>
              </a:r>
              <a:endParaRPr lang="zh-CN" altLang="en-US" sz="4000" dirty="0">
                <a:solidFill>
                  <a:schemeClr val="bg1"/>
                </a:solidFill>
                <a:cs typeface="+mn-ea"/>
                <a:sym typeface="+mn-lt"/>
              </a:endParaRPr>
            </a:p>
          </p:txBody>
        </p:sp>
        <p:sp>
          <p:nvSpPr>
            <p:cNvPr id="6" name="文本框 5"/>
            <p:cNvSpPr txBox="1"/>
            <p:nvPr/>
          </p:nvSpPr>
          <p:spPr>
            <a:xfrm>
              <a:off x="5506783" y="1898985"/>
              <a:ext cx="589692" cy="707886"/>
            </a:xfrm>
            <a:prstGeom prst="rect">
              <a:avLst/>
            </a:prstGeom>
            <a:noFill/>
            <a:ln>
              <a:solidFill>
                <a:schemeClr val="tx1">
                  <a:lumMod val="65000"/>
                  <a:lumOff val="35000"/>
                </a:schemeClr>
              </a:solidFill>
            </a:ln>
          </p:spPr>
          <p:txBody>
            <a:bodyPr wrap="square" rtlCol="0">
              <a:spAutoFit/>
            </a:bodyPr>
            <a:lstStyle/>
            <a:p>
              <a:pPr algn="ctr" defTabSz="685800"/>
              <a:r>
                <a:rPr lang="en-US" altLang="zh-CN" sz="4000" dirty="0">
                  <a:solidFill>
                    <a:schemeClr val="bg1"/>
                  </a:solidFill>
                  <a:cs typeface="+mn-ea"/>
                  <a:sym typeface="+mn-lt"/>
                </a:rPr>
                <a:t>2</a:t>
              </a:r>
              <a:endParaRPr lang="zh-CN" altLang="en-US" sz="4000" dirty="0">
                <a:solidFill>
                  <a:schemeClr val="bg1"/>
                </a:solidFill>
                <a:cs typeface="+mn-ea"/>
                <a:sym typeface="+mn-lt"/>
              </a:endParaRPr>
            </a:p>
          </p:txBody>
        </p:sp>
        <p:sp>
          <p:nvSpPr>
            <p:cNvPr id="7" name="文本框 6"/>
            <p:cNvSpPr txBox="1"/>
            <p:nvPr/>
          </p:nvSpPr>
          <p:spPr>
            <a:xfrm>
              <a:off x="6670962" y="1898984"/>
              <a:ext cx="589692" cy="707886"/>
            </a:xfrm>
            <a:prstGeom prst="rect">
              <a:avLst/>
            </a:prstGeom>
            <a:noFill/>
            <a:ln>
              <a:solidFill>
                <a:schemeClr val="tx1">
                  <a:lumMod val="65000"/>
                  <a:lumOff val="35000"/>
                </a:schemeClr>
              </a:solidFill>
            </a:ln>
          </p:spPr>
          <p:txBody>
            <a:bodyPr wrap="square" rtlCol="0">
              <a:spAutoFit/>
            </a:bodyPr>
            <a:lstStyle/>
            <a:p>
              <a:pPr algn="ctr" defTabSz="685800"/>
              <a:r>
                <a:rPr lang="en-US" altLang="zh-CN" sz="4000" dirty="0">
                  <a:solidFill>
                    <a:schemeClr val="bg1"/>
                  </a:solidFill>
                  <a:cs typeface="+mn-ea"/>
                  <a:sym typeface="+mn-lt"/>
                </a:rPr>
                <a:t>3</a:t>
              </a:r>
              <a:endParaRPr lang="zh-CN" altLang="en-US" sz="4000" dirty="0">
                <a:solidFill>
                  <a:schemeClr val="bg1"/>
                </a:solidFill>
                <a:cs typeface="+mn-ea"/>
                <a:sym typeface="+mn-lt"/>
              </a:endParaRPr>
            </a:p>
          </p:txBody>
        </p:sp>
        <p:sp>
          <p:nvSpPr>
            <p:cNvPr id="8" name="文本框 7"/>
            <p:cNvSpPr txBox="1"/>
            <p:nvPr/>
          </p:nvSpPr>
          <p:spPr>
            <a:xfrm>
              <a:off x="7831784" y="1898984"/>
              <a:ext cx="589692" cy="707886"/>
            </a:xfrm>
            <a:prstGeom prst="rect">
              <a:avLst/>
            </a:prstGeom>
            <a:noFill/>
            <a:ln>
              <a:solidFill>
                <a:schemeClr val="tx1">
                  <a:lumMod val="65000"/>
                  <a:lumOff val="35000"/>
                </a:schemeClr>
              </a:solidFill>
            </a:ln>
          </p:spPr>
          <p:txBody>
            <a:bodyPr wrap="square" rtlCol="0">
              <a:spAutoFit/>
            </a:bodyPr>
            <a:lstStyle/>
            <a:p>
              <a:pPr algn="ctr" defTabSz="685800"/>
              <a:r>
                <a:rPr lang="en-US" altLang="zh-CN" sz="4000" dirty="0">
                  <a:solidFill>
                    <a:schemeClr val="bg1"/>
                  </a:solidFill>
                  <a:cs typeface="+mn-ea"/>
                  <a:sym typeface="+mn-lt"/>
                </a:rPr>
                <a:t>4</a:t>
              </a:r>
              <a:endParaRPr lang="zh-CN" altLang="en-US" sz="4000" dirty="0">
                <a:solidFill>
                  <a:schemeClr val="bg1"/>
                </a:solidFill>
                <a:cs typeface="+mn-ea"/>
                <a:sym typeface="+mn-lt"/>
              </a:endParaRPr>
            </a:p>
          </p:txBody>
        </p:sp>
        <p:sp>
          <p:nvSpPr>
            <p:cNvPr id="9" name="文本框 8"/>
            <p:cNvSpPr txBox="1"/>
            <p:nvPr/>
          </p:nvSpPr>
          <p:spPr>
            <a:xfrm>
              <a:off x="3447928" y="2611129"/>
              <a:ext cx="1477328" cy="2472554"/>
            </a:xfrm>
            <a:prstGeom prst="rect">
              <a:avLst/>
            </a:prstGeom>
            <a:noFill/>
          </p:spPr>
          <p:txBody>
            <a:bodyPr vert="eaVert" wrap="square" rtlCol="0">
              <a:spAutoFit/>
            </a:bodyPr>
            <a:lstStyle/>
            <a:p>
              <a:pPr defTabSz="685800">
                <a:lnSpc>
                  <a:spcPct val="150000"/>
                </a:lnSpc>
              </a:pPr>
              <a:r>
                <a:rPr lang="zh-CN" altLang="en-US" sz="1400" dirty="0">
                  <a:solidFill>
                    <a:schemeClr val="bg1"/>
                  </a:solidFill>
                  <a:cs typeface="+mn-ea"/>
                  <a:sym typeface="+mn-lt"/>
                </a:rPr>
                <a:t>未会牵牛意若何，须邀</a:t>
              </a:r>
              <a:r>
                <a:rPr lang="zh-CN" altLang="en-US" sz="14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400" dirty="0">
                  <a:solidFill>
                    <a:schemeClr val="bg1"/>
                  </a:solidFill>
                  <a:cs typeface="+mn-ea"/>
                  <a:sym typeface="+mn-lt"/>
                </a:rPr>
                <a:t>弄金梭。</a:t>
              </a:r>
              <a:r>
                <a:rPr lang="zh-CN" altLang="en-US" sz="900" dirty="0">
                  <a:solidFill>
                    <a:schemeClr val="bg1"/>
                  </a:solidFill>
                  <a:cs typeface="+mn-ea"/>
                  <a:sym typeface="+mn-lt"/>
                </a:rPr>
                <a:t/>
              </a:r>
              <a:br>
                <a:rPr lang="zh-CN" altLang="en-US" sz="900" dirty="0">
                  <a:solidFill>
                    <a:schemeClr val="bg1"/>
                  </a:solidFill>
                  <a:cs typeface="+mn-ea"/>
                  <a:sym typeface="+mn-lt"/>
                </a:rPr>
              </a:br>
              <a:r>
                <a:rPr lang="zh-CN" altLang="en-US" sz="1400" dirty="0">
                  <a:solidFill>
                    <a:schemeClr val="bg1"/>
                  </a:solidFill>
                  <a:cs typeface="+mn-ea"/>
                  <a:sym typeface="+mn-lt"/>
                </a:rPr>
                <a:t>年年乞与</a:t>
              </a:r>
              <a:r>
                <a:rPr lang="zh-CN" altLang="en-US" sz="14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400" dirty="0">
                  <a:solidFill>
                    <a:schemeClr val="bg1"/>
                  </a:solidFill>
                  <a:cs typeface="+mn-ea"/>
                  <a:sym typeface="+mn-lt"/>
                </a:rPr>
                <a:t>巧，不道人间巧已多。</a:t>
              </a:r>
              <a:endParaRPr lang="zh-CN" altLang="en-US" sz="900" dirty="0">
                <a:solidFill>
                  <a:schemeClr val="bg1"/>
                </a:solidFill>
                <a:cs typeface="+mn-ea"/>
                <a:sym typeface="+mn-lt"/>
              </a:endParaRPr>
            </a:p>
          </p:txBody>
        </p:sp>
        <p:sp>
          <p:nvSpPr>
            <p:cNvPr id="10" name="文本框 9"/>
            <p:cNvSpPr txBox="1"/>
            <p:nvPr/>
          </p:nvSpPr>
          <p:spPr>
            <a:xfrm>
              <a:off x="5021337" y="2613212"/>
              <a:ext cx="1154162" cy="2472554"/>
            </a:xfrm>
            <a:prstGeom prst="rect">
              <a:avLst/>
            </a:prstGeom>
            <a:noFill/>
          </p:spPr>
          <p:txBody>
            <a:bodyPr vert="eaVert" wrap="square" rtlCol="0">
              <a:spAutoFit/>
            </a:bodyPr>
            <a:lstStyle/>
            <a:p>
              <a:pPr defTabSz="685800">
                <a:lnSpc>
                  <a:spcPct val="150000"/>
                </a:lnSpc>
              </a:pPr>
              <a:r>
                <a:rPr lang="zh-CN" altLang="en-US" sz="1400" dirty="0">
                  <a:solidFill>
                    <a:schemeClr val="bg1"/>
                  </a:solidFill>
                  <a:cs typeface="+mn-ea"/>
                  <a:sym typeface="+mn-lt"/>
                </a:rPr>
                <a:t>未会牵牛意若何，须邀</a:t>
              </a:r>
              <a:r>
                <a:rPr lang="zh-CN" altLang="en-US" sz="14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400" dirty="0">
                  <a:solidFill>
                    <a:schemeClr val="bg1"/>
                  </a:solidFill>
                  <a:cs typeface="+mn-ea"/>
                  <a:sym typeface="+mn-lt"/>
                </a:rPr>
                <a:t>弄金梭。</a:t>
              </a:r>
              <a:r>
                <a:rPr lang="zh-CN" altLang="en-US" sz="900" dirty="0">
                  <a:solidFill>
                    <a:schemeClr val="bg1"/>
                  </a:solidFill>
                  <a:cs typeface="+mn-ea"/>
                  <a:sym typeface="+mn-lt"/>
                </a:rPr>
                <a:t/>
              </a:r>
              <a:br>
                <a:rPr lang="zh-CN" altLang="en-US" sz="900" dirty="0">
                  <a:solidFill>
                    <a:schemeClr val="bg1"/>
                  </a:solidFill>
                  <a:cs typeface="+mn-ea"/>
                  <a:sym typeface="+mn-lt"/>
                </a:rPr>
              </a:br>
              <a:r>
                <a:rPr lang="zh-CN" altLang="en-US" sz="1400" dirty="0">
                  <a:solidFill>
                    <a:schemeClr val="bg1"/>
                  </a:solidFill>
                  <a:cs typeface="+mn-ea"/>
                  <a:sym typeface="+mn-lt"/>
                </a:rPr>
                <a:t>年年乞与</a:t>
              </a:r>
              <a:r>
                <a:rPr lang="zh-CN" altLang="en-US" sz="14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400" dirty="0">
                  <a:solidFill>
                    <a:schemeClr val="bg1"/>
                  </a:solidFill>
                  <a:cs typeface="+mn-ea"/>
                  <a:sym typeface="+mn-lt"/>
                </a:rPr>
                <a:t>巧，不道人间巧已多。</a:t>
              </a:r>
              <a:endParaRPr lang="zh-CN" altLang="en-US" sz="900" dirty="0">
                <a:solidFill>
                  <a:schemeClr val="bg1"/>
                </a:solidFill>
                <a:cs typeface="+mn-ea"/>
                <a:sym typeface="+mn-lt"/>
              </a:endParaRPr>
            </a:p>
            <a:p>
              <a:pPr defTabSz="685800">
                <a:lnSpc>
                  <a:spcPct val="150000"/>
                </a:lnSpc>
              </a:pPr>
              <a:endParaRPr lang="zh-CN" altLang="en-US" sz="1400" dirty="0">
                <a:solidFill>
                  <a:schemeClr val="bg1"/>
                </a:solidFill>
                <a:cs typeface="+mn-ea"/>
                <a:sym typeface="+mn-lt"/>
              </a:endParaRPr>
            </a:p>
          </p:txBody>
        </p:sp>
        <p:sp>
          <p:nvSpPr>
            <p:cNvPr id="11" name="文本框 10"/>
            <p:cNvSpPr txBox="1"/>
            <p:nvPr/>
          </p:nvSpPr>
          <p:spPr>
            <a:xfrm>
              <a:off x="6184398" y="2611129"/>
              <a:ext cx="1154162" cy="2472554"/>
            </a:xfrm>
            <a:prstGeom prst="rect">
              <a:avLst/>
            </a:prstGeom>
            <a:noFill/>
          </p:spPr>
          <p:txBody>
            <a:bodyPr vert="eaVert" wrap="square" rtlCol="0">
              <a:spAutoFit/>
            </a:bodyPr>
            <a:lstStyle/>
            <a:p>
              <a:pPr defTabSz="685800">
                <a:lnSpc>
                  <a:spcPct val="150000"/>
                </a:lnSpc>
              </a:pPr>
              <a:r>
                <a:rPr lang="zh-CN" altLang="en-US" sz="1400" dirty="0">
                  <a:solidFill>
                    <a:schemeClr val="bg1"/>
                  </a:solidFill>
                  <a:cs typeface="+mn-ea"/>
                  <a:sym typeface="+mn-lt"/>
                </a:rPr>
                <a:t>未会牵牛意若何，须邀</a:t>
              </a:r>
              <a:r>
                <a:rPr lang="zh-CN" altLang="en-US" sz="14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400" dirty="0">
                  <a:solidFill>
                    <a:schemeClr val="bg1"/>
                  </a:solidFill>
                  <a:cs typeface="+mn-ea"/>
                  <a:sym typeface="+mn-lt"/>
                </a:rPr>
                <a:t>弄金梭。</a:t>
              </a:r>
              <a:r>
                <a:rPr lang="zh-CN" altLang="en-US" sz="900" dirty="0">
                  <a:solidFill>
                    <a:schemeClr val="bg1"/>
                  </a:solidFill>
                  <a:cs typeface="+mn-ea"/>
                  <a:sym typeface="+mn-lt"/>
                </a:rPr>
                <a:t/>
              </a:r>
              <a:br>
                <a:rPr lang="zh-CN" altLang="en-US" sz="900" dirty="0">
                  <a:solidFill>
                    <a:schemeClr val="bg1"/>
                  </a:solidFill>
                  <a:cs typeface="+mn-ea"/>
                  <a:sym typeface="+mn-lt"/>
                </a:rPr>
              </a:br>
              <a:r>
                <a:rPr lang="zh-CN" altLang="en-US" sz="1400" dirty="0">
                  <a:solidFill>
                    <a:schemeClr val="bg1"/>
                  </a:solidFill>
                  <a:cs typeface="+mn-ea"/>
                  <a:sym typeface="+mn-lt"/>
                </a:rPr>
                <a:t>年年乞与</a:t>
              </a:r>
              <a:r>
                <a:rPr lang="zh-CN" altLang="en-US" sz="14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400" dirty="0">
                  <a:solidFill>
                    <a:schemeClr val="bg1"/>
                  </a:solidFill>
                  <a:cs typeface="+mn-ea"/>
                  <a:sym typeface="+mn-lt"/>
                </a:rPr>
                <a:t>巧，不道人间巧已多。</a:t>
              </a:r>
              <a:endParaRPr lang="zh-CN" altLang="en-US" sz="900" dirty="0">
                <a:solidFill>
                  <a:schemeClr val="bg1"/>
                </a:solidFill>
                <a:cs typeface="+mn-ea"/>
                <a:sym typeface="+mn-lt"/>
              </a:endParaRPr>
            </a:p>
            <a:p>
              <a:pPr defTabSz="685800">
                <a:lnSpc>
                  <a:spcPct val="150000"/>
                </a:lnSpc>
              </a:pPr>
              <a:endParaRPr lang="zh-CN" altLang="en-US" sz="1400" dirty="0">
                <a:solidFill>
                  <a:schemeClr val="bg1"/>
                </a:solidFill>
                <a:cs typeface="+mn-ea"/>
                <a:sym typeface="+mn-lt"/>
              </a:endParaRPr>
            </a:p>
          </p:txBody>
        </p:sp>
        <p:sp>
          <p:nvSpPr>
            <p:cNvPr id="12" name="文本框 11"/>
            <p:cNvSpPr txBox="1"/>
            <p:nvPr/>
          </p:nvSpPr>
          <p:spPr>
            <a:xfrm>
              <a:off x="7347458" y="2611129"/>
              <a:ext cx="1154162" cy="2472554"/>
            </a:xfrm>
            <a:prstGeom prst="rect">
              <a:avLst/>
            </a:prstGeom>
            <a:noFill/>
          </p:spPr>
          <p:txBody>
            <a:bodyPr vert="eaVert" wrap="square" rtlCol="0">
              <a:spAutoFit/>
            </a:bodyPr>
            <a:lstStyle/>
            <a:p>
              <a:pPr defTabSz="685800">
                <a:lnSpc>
                  <a:spcPct val="150000"/>
                </a:lnSpc>
              </a:pPr>
              <a:r>
                <a:rPr lang="zh-CN" altLang="en-US" sz="1400" dirty="0">
                  <a:solidFill>
                    <a:schemeClr val="bg1"/>
                  </a:solidFill>
                  <a:cs typeface="+mn-ea"/>
                  <a:sym typeface="+mn-lt"/>
                </a:rPr>
                <a:t>未会牵牛意若何，须邀</a:t>
              </a:r>
              <a:r>
                <a:rPr lang="zh-CN" altLang="en-US" sz="14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400" dirty="0">
                  <a:solidFill>
                    <a:schemeClr val="bg1"/>
                  </a:solidFill>
                  <a:cs typeface="+mn-ea"/>
                  <a:sym typeface="+mn-lt"/>
                </a:rPr>
                <a:t>弄金梭。</a:t>
              </a:r>
              <a:r>
                <a:rPr lang="zh-CN" altLang="en-US" sz="900" dirty="0">
                  <a:solidFill>
                    <a:schemeClr val="bg1"/>
                  </a:solidFill>
                  <a:cs typeface="+mn-ea"/>
                  <a:sym typeface="+mn-lt"/>
                </a:rPr>
                <a:t/>
              </a:r>
              <a:br>
                <a:rPr lang="zh-CN" altLang="en-US" sz="900" dirty="0">
                  <a:solidFill>
                    <a:schemeClr val="bg1"/>
                  </a:solidFill>
                  <a:cs typeface="+mn-ea"/>
                  <a:sym typeface="+mn-lt"/>
                </a:rPr>
              </a:br>
              <a:r>
                <a:rPr lang="zh-CN" altLang="en-US" sz="1400" dirty="0">
                  <a:solidFill>
                    <a:schemeClr val="bg1"/>
                  </a:solidFill>
                  <a:cs typeface="+mn-ea"/>
                  <a:sym typeface="+mn-lt"/>
                </a:rPr>
                <a:t>年年乞与</a:t>
              </a:r>
              <a:r>
                <a:rPr lang="zh-CN" altLang="en-US" sz="14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400" dirty="0">
                  <a:solidFill>
                    <a:schemeClr val="bg1"/>
                  </a:solidFill>
                  <a:cs typeface="+mn-ea"/>
                  <a:sym typeface="+mn-lt"/>
                </a:rPr>
                <a:t>巧，不道人间巧已多。</a:t>
              </a:r>
              <a:endParaRPr lang="zh-CN" altLang="en-US" sz="900" dirty="0">
                <a:solidFill>
                  <a:schemeClr val="bg1"/>
                </a:solidFill>
                <a:cs typeface="+mn-ea"/>
                <a:sym typeface="+mn-lt"/>
              </a:endParaRPr>
            </a:p>
            <a:p>
              <a:pPr defTabSz="685800">
                <a:lnSpc>
                  <a:spcPct val="150000"/>
                </a:lnSpc>
              </a:pPr>
              <a:endParaRPr lang="zh-CN" altLang="en-US" sz="1400" dirty="0">
                <a:solidFill>
                  <a:schemeClr val="bg1"/>
                </a:solidFill>
                <a:cs typeface="+mn-ea"/>
                <a:sym typeface="+mn-lt"/>
              </a:endParaRPr>
            </a:p>
          </p:txBody>
        </p:sp>
      </p:grpSp>
      <p:sp>
        <p:nvSpPr>
          <p:cNvPr id="4" name="文本框 3">
            <a:extLst>
              <a:ext uri="{FF2B5EF4-FFF2-40B4-BE49-F238E27FC236}">
                <a16:creationId xmlns="" xmlns:a16="http://schemas.microsoft.com/office/drawing/2014/main" id="{AEF11244-6A27-4CD1-BA7B-D7390E29399B}"/>
              </a:ext>
            </a:extLst>
          </p:cNvPr>
          <p:cNvSpPr txBox="1"/>
          <p:nvPr/>
        </p:nvSpPr>
        <p:spPr>
          <a:xfrm>
            <a:off x="2229190" y="2117752"/>
            <a:ext cx="1292662" cy="2305665"/>
          </a:xfrm>
          <a:prstGeom prst="rect">
            <a:avLst/>
          </a:prstGeom>
          <a:noFill/>
        </p:spPr>
        <p:txBody>
          <a:bodyPr vert="eaVert" wrap="square" rtlCol="0">
            <a:spAutoFit/>
          </a:bodyPr>
          <a:lstStyle/>
          <a:p>
            <a:pPr algn="dist"/>
            <a:r>
              <a:rPr lang="zh-CN" altLang="en-US" sz="7200" b="1" dirty="0">
                <a:solidFill>
                  <a:schemeClr val="bg1"/>
                </a:solidFill>
                <a:cs typeface="+mn-ea"/>
                <a:sym typeface="+mn-lt"/>
              </a:rPr>
              <a:t>目录</a:t>
            </a:r>
          </a:p>
        </p:txBody>
      </p:sp>
      <p:pic>
        <p:nvPicPr>
          <p:cNvPr id="25" name="图片 24">
            <a:extLst>
              <a:ext uri="{FF2B5EF4-FFF2-40B4-BE49-F238E27FC236}">
                <a16:creationId xmlns="" xmlns:a16="http://schemas.microsoft.com/office/drawing/2014/main" id="{A43B46AE-C5CC-42E1-897A-99425FAEC41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26" name="图片 25">
            <a:extLst>
              <a:ext uri="{FF2B5EF4-FFF2-40B4-BE49-F238E27FC236}">
                <a16:creationId xmlns="" xmlns:a16="http://schemas.microsoft.com/office/drawing/2014/main" id="{B6D95906-C273-41C9-8F25-9504CC03BFE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7349" t="23556" r="2500" b="60989"/>
          <a:stretch/>
        </p:blipFill>
        <p:spPr>
          <a:xfrm>
            <a:off x="9499155" y="2310264"/>
            <a:ext cx="2456874" cy="9421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down)">
                                      <p:cBhvr>
                                        <p:cTn id="15" dur="500"/>
                                        <p:tgtEl>
                                          <p:spTgt spid="25"/>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arn(inVertical)">
                                      <p:cBhvr>
                                        <p:cTn id="19" dur="500"/>
                                        <p:tgtEl>
                                          <p:spTgt spid="26"/>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2F6D6DFA-5DCC-44BC-9781-F1D9E966E2D0}"/>
              </a:ext>
            </a:extLst>
          </p:cNvPr>
          <p:cNvGrpSpPr/>
          <p:nvPr/>
        </p:nvGrpSpPr>
        <p:grpSpPr>
          <a:xfrm>
            <a:off x="0" y="0"/>
            <a:ext cx="12192000" cy="6887853"/>
            <a:chOff x="0" y="0"/>
            <a:chExt cx="12192000" cy="6887853"/>
          </a:xfrm>
        </p:grpSpPr>
        <p:pic>
          <p:nvPicPr>
            <p:cNvPr id="27" name="图片 26">
              <a:extLst>
                <a:ext uri="{FF2B5EF4-FFF2-40B4-BE49-F238E27FC236}">
                  <a16:creationId xmlns="" xmlns:a16="http://schemas.microsoft.com/office/drawing/2014/main" id="{7AEB4DD3-62BC-4F5E-9B39-77B6BCD14B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8" name="矩形 27">
              <a:extLst>
                <a:ext uri="{FF2B5EF4-FFF2-40B4-BE49-F238E27FC236}">
                  <a16:creationId xmlns="" xmlns:a16="http://schemas.microsoft.com/office/drawing/2014/main" id="{DFDC09E5-D205-486B-9351-18F648FD42B2}"/>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a:extLst>
                <a:ext uri="{FF2B5EF4-FFF2-40B4-BE49-F238E27FC236}">
                  <a16:creationId xmlns="" xmlns:a16="http://schemas.microsoft.com/office/drawing/2014/main" id="{80B7D663-4CE3-4D89-911E-CD82F133CCDA}"/>
                </a:ext>
              </a:extLst>
            </p:cNvPr>
            <p:cNvGrpSpPr/>
            <p:nvPr/>
          </p:nvGrpSpPr>
          <p:grpSpPr>
            <a:xfrm>
              <a:off x="0" y="3222024"/>
              <a:ext cx="12192000" cy="3665829"/>
              <a:chOff x="0" y="2390234"/>
              <a:chExt cx="12192000" cy="4499824"/>
            </a:xfrm>
          </p:grpSpPr>
          <p:pic>
            <p:nvPicPr>
              <p:cNvPr id="31" name="图片 30">
                <a:extLst>
                  <a:ext uri="{FF2B5EF4-FFF2-40B4-BE49-F238E27FC236}">
                    <a16:creationId xmlns="" xmlns:a16="http://schemas.microsoft.com/office/drawing/2014/main" id="{A52DC107-0768-4FA2-AC5C-DA32217AA0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32" name="图片 31">
                <a:extLst>
                  <a:ext uri="{FF2B5EF4-FFF2-40B4-BE49-F238E27FC236}">
                    <a16:creationId xmlns="" xmlns:a16="http://schemas.microsoft.com/office/drawing/2014/main" id="{BF0DB2F9-7CD5-49EC-9E12-BCC6DC3E6DF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0" name="图片 29">
              <a:extLst>
                <a:ext uri="{FF2B5EF4-FFF2-40B4-BE49-F238E27FC236}">
                  <a16:creationId xmlns="" xmlns:a16="http://schemas.microsoft.com/office/drawing/2014/main" id="{771EA3DE-38CD-4E80-BC2D-1EF02D43815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8" name="组合 7">
            <a:extLst>
              <a:ext uri="{FF2B5EF4-FFF2-40B4-BE49-F238E27FC236}">
                <a16:creationId xmlns="" xmlns:a16="http://schemas.microsoft.com/office/drawing/2014/main" id="{DA117FD5-06E5-4211-AFDA-F019FF6EA084}"/>
              </a:ext>
            </a:extLst>
          </p:cNvPr>
          <p:cNvGrpSpPr/>
          <p:nvPr/>
        </p:nvGrpSpPr>
        <p:grpSpPr>
          <a:xfrm>
            <a:off x="2143350" y="2561934"/>
            <a:ext cx="7652047" cy="2694565"/>
            <a:chOff x="1985409" y="2269046"/>
            <a:chExt cx="7652047" cy="2694565"/>
          </a:xfrm>
        </p:grpSpPr>
        <p:sp>
          <p:nvSpPr>
            <p:cNvPr id="52" name="išľíďè">
              <a:extLst>
                <a:ext uri="{FF2B5EF4-FFF2-40B4-BE49-F238E27FC236}">
                  <a16:creationId xmlns="" xmlns:a16="http://schemas.microsoft.com/office/drawing/2014/main" id="{5A0E95E0-189D-4456-A1C1-770FD8C16B96}"/>
                </a:ext>
              </a:extLst>
            </p:cNvPr>
            <p:cNvSpPr/>
            <p:nvPr/>
          </p:nvSpPr>
          <p:spPr bwMode="auto">
            <a:xfrm>
              <a:off x="1986425" y="2524861"/>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54" name="iSlíďè">
              <a:extLst>
                <a:ext uri="{FF2B5EF4-FFF2-40B4-BE49-F238E27FC236}">
                  <a16:creationId xmlns="" xmlns:a16="http://schemas.microsoft.com/office/drawing/2014/main" id="{15F54DDA-96B9-464C-8F81-254C87199541}"/>
                </a:ext>
              </a:extLst>
            </p:cNvPr>
            <p:cNvSpPr txBox="1"/>
            <p:nvPr/>
          </p:nvSpPr>
          <p:spPr bwMode="auto">
            <a:xfrm>
              <a:off x="1985409" y="2269046"/>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55" name="išľíďè">
              <a:extLst>
                <a:ext uri="{FF2B5EF4-FFF2-40B4-BE49-F238E27FC236}">
                  <a16:creationId xmlns="" xmlns:a16="http://schemas.microsoft.com/office/drawing/2014/main" id="{B6522B98-786E-4815-AE28-4AD0AEC49C3F}"/>
                </a:ext>
              </a:extLst>
            </p:cNvPr>
            <p:cNvSpPr/>
            <p:nvPr/>
          </p:nvSpPr>
          <p:spPr bwMode="auto">
            <a:xfrm>
              <a:off x="1986425" y="4545494"/>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56" name="iSlíďè">
              <a:extLst>
                <a:ext uri="{FF2B5EF4-FFF2-40B4-BE49-F238E27FC236}">
                  <a16:creationId xmlns="" xmlns:a16="http://schemas.microsoft.com/office/drawing/2014/main" id="{8D5DE9E4-52A5-475A-AE35-3A3F49790F0B}"/>
                </a:ext>
              </a:extLst>
            </p:cNvPr>
            <p:cNvSpPr txBox="1"/>
            <p:nvPr/>
          </p:nvSpPr>
          <p:spPr bwMode="auto">
            <a:xfrm>
              <a:off x="1985409" y="4289679"/>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57" name="išľíďè">
              <a:extLst>
                <a:ext uri="{FF2B5EF4-FFF2-40B4-BE49-F238E27FC236}">
                  <a16:creationId xmlns="" xmlns:a16="http://schemas.microsoft.com/office/drawing/2014/main" id="{714083F3-BEF1-4A4D-8EE5-48C86530F62C}"/>
                </a:ext>
              </a:extLst>
            </p:cNvPr>
            <p:cNvSpPr/>
            <p:nvPr/>
          </p:nvSpPr>
          <p:spPr bwMode="auto">
            <a:xfrm>
              <a:off x="7665599" y="2524861"/>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58" name="iSlíďè">
              <a:extLst>
                <a:ext uri="{FF2B5EF4-FFF2-40B4-BE49-F238E27FC236}">
                  <a16:creationId xmlns="" xmlns:a16="http://schemas.microsoft.com/office/drawing/2014/main" id="{CEF8F0BE-1658-4702-A611-4E79D95FC711}"/>
                </a:ext>
              </a:extLst>
            </p:cNvPr>
            <p:cNvSpPr txBox="1"/>
            <p:nvPr/>
          </p:nvSpPr>
          <p:spPr bwMode="auto">
            <a:xfrm>
              <a:off x="7664583" y="2269046"/>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59" name="išľíďè">
              <a:extLst>
                <a:ext uri="{FF2B5EF4-FFF2-40B4-BE49-F238E27FC236}">
                  <a16:creationId xmlns="" xmlns:a16="http://schemas.microsoft.com/office/drawing/2014/main" id="{794A5499-3BD5-4516-9C6D-9939EA40DBE8}"/>
                </a:ext>
              </a:extLst>
            </p:cNvPr>
            <p:cNvSpPr/>
            <p:nvPr/>
          </p:nvSpPr>
          <p:spPr bwMode="auto">
            <a:xfrm>
              <a:off x="7734976" y="4380628"/>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60" name="iSlíďè">
              <a:extLst>
                <a:ext uri="{FF2B5EF4-FFF2-40B4-BE49-F238E27FC236}">
                  <a16:creationId xmlns="" xmlns:a16="http://schemas.microsoft.com/office/drawing/2014/main" id="{52959DBF-D26B-4864-85FB-E2A24619B02A}"/>
                </a:ext>
              </a:extLst>
            </p:cNvPr>
            <p:cNvSpPr txBox="1"/>
            <p:nvPr/>
          </p:nvSpPr>
          <p:spPr bwMode="auto">
            <a:xfrm>
              <a:off x="7733960" y="4124813"/>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grpSp>
      <p:grpSp>
        <p:nvGrpSpPr>
          <p:cNvPr id="80" name="组合 79">
            <a:extLst>
              <a:ext uri="{FF2B5EF4-FFF2-40B4-BE49-F238E27FC236}">
                <a16:creationId xmlns="" xmlns:a16="http://schemas.microsoft.com/office/drawing/2014/main" id="{6CD0E324-8F8F-4E46-B225-7C91F13C07BC}"/>
              </a:ext>
            </a:extLst>
          </p:cNvPr>
          <p:cNvGrpSpPr/>
          <p:nvPr/>
        </p:nvGrpSpPr>
        <p:grpSpPr>
          <a:xfrm>
            <a:off x="850490" y="929430"/>
            <a:ext cx="10594256" cy="814742"/>
            <a:chOff x="850490" y="929430"/>
            <a:chExt cx="10594256" cy="814742"/>
          </a:xfrm>
        </p:grpSpPr>
        <p:sp>
          <p:nvSpPr>
            <p:cNvPr id="87" name="文本框 86">
              <a:extLst>
                <a:ext uri="{FF2B5EF4-FFF2-40B4-BE49-F238E27FC236}">
                  <a16:creationId xmlns="" xmlns:a16="http://schemas.microsoft.com/office/drawing/2014/main" id="{85B92CA5-49EA-474E-9E0B-EC48959B9F89}"/>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04</a:t>
              </a:r>
              <a:endParaRPr lang="zh-CN" altLang="en-US" sz="4400" dirty="0">
                <a:solidFill>
                  <a:srgbClr val="568464"/>
                </a:solidFill>
                <a:cs typeface="+mn-ea"/>
                <a:sym typeface="+mn-lt"/>
              </a:endParaRPr>
            </a:p>
          </p:txBody>
        </p:sp>
        <p:sp>
          <p:nvSpPr>
            <p:cNvPr id="90" name="文本框 89">
              <a:extLst>
                <a:ext uri="{FF2B5EF4-FFF2-40B4-BE49-F238E27FC236}">
                  <a16:creationId xmlns="" xmlns:a16="http://schemas.microsoft.com/office/drawing/2014/main" id="{441EA038-48D1-4A08-B92D-0353B44E1D01}"/>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94" name="文本框 93">
              <a:extLst>
                <a:ext uri="{FF2B5EF4-FFF2-40B4-BE49-F238E27FC236}">
                  <a16:creationId xmlns="" xmlns:a16="http://schemas.microsoft.com/office/drawing/2014/main" id="{07AE88E8-1ECF-40DD-B3B3-75E57DF19922}"/>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95" name="直接连接符 94">
              <a:extLst>
                <a:ext uri="{FF2B5EF4-FFF2-40B4-BE49-F238E27FC236}">
                  <a16:creationId xmlns="" xmlns:a16="http://schemas.microsoft.com/office/drawing/2014/main" id="{0C0992C8-F50A-4AA0-8998-F8F955381B4C}"/>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9" name="图片 8">
            <a:extLst>
              <a:ext uri="{FF2B5EF4-FFF2-40B4-BE49-F238E27FC236}">
                <a16:creationId xmlns="" xmlns:a16="http://schemas.microsoft.com/office/drawing/2014/main" id="{D8FDD4E4-EFE7-4E87-AF03-35A8AFE10A8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23932" y="1812834"/>
            <a:ext cx="4490884" cy="4490884"/>
          </a:xfrm>
          <a:prstGeom prst="rect">
            <a:avLst/>
          </a:prstGeom>
        </p:spPr>
      </p:pic>
    </p:spTree>
    <p:extLst>
      <p:ext uri="{BB962C8B-B14F-4D97-AF65-F5344CB8AC3E}">
        <p14:creationId xmlns:p14="http://schemas.microsoft.com/office/powerpoint/2010/main" val="64674174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barn(inVertical)">
                                      <p:cBhvr>
                                        <p:cTn id="11" dur="500"/>
                                        <p:tgtEl>
                                          <p:spTgt spid="80"/>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261FEEA9-308E-479C-B3CE-6B561CC7738A}"/>
              </a:ext>
            </a:extLst>
          </p:cNvPr>
          <p:cNvGrpSpPr/>
          <p:nvPr/>
        </p:nvGrpSpPr>
        <p:grpSpPr>
          <a:xfrm>
            <a:off x="0" y="0"/>
            <a:ext cx="12192000" cy="6887853"/>
            <a:chOff x="0" y="0"/>
            <a:chExt cx="12192000" cy="6887853"/>
          </a:xfrm>
        </p:grpSpPr>
        <p:pic>
          <p:nvPicPr>
            <p:cNvPr id="50" name="图片 49">
              <a:extLst>
                <a:ext uri="{FF2B5EF4-FFF2-40B4-BE49-F238E27FC236}">
                  <a16:creationId xmlns="" xmlns:a16="http://schemas.microsoft.com/office/drawing/2014/main" id="{BBBEC718-F181-4C26-AD3C-0B036DB879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1" name="矩形 50">
              <a:extLst>
                <a:ext uri="{FF2B5EF4-FFF2-40B4-BE49-F238E27FC236}">
                  <a16:creationId xmlns="" xmlns:a16="http://schemas.microsoft.com/office/drawing/2014/main" id="{E6B6B384-2AA0-4DC9-AEF2-3CA9CC6B005B}"/>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2" name="组合 51">
              <a:extLst>
                <a:ext uri="{FF2B5EF4-FFF2-40B4-BE49-F238E27FC236}">
                  <a16:creationId xmlns="" xmlns:a16="http://schemas.microsoft.com/office/drawing/2014/main" id="{E152759C-6C93-4E7F-9F27-F1EF6DB1FA09}"/>
                </a:ext>
              </a:extLst>
            </p:cNvPr>
            <p:cNvGrpSpPr/>
            <p:nvPr/>
          </p:nvGrpSpPr>
          <p:grpSpPr>
            <a:xfrm>
              <a:off x="0" y="3222024"/>
              <a:ext cx="12192000" cy="3665829"/>
              <a:chOff x="0" y="2390234"/>
              <a:chExt cx="12192000" cy="4499824"/>
            </a:xfrm>
          </p:grpSpPr>
          <p:pic>
            <p:nvPicPr>
              <p:cNvPr id="54" name="图片 53">
                <a:extLst>
                  <a:ext uri="{FF2B5EF4-FFF2-40B4-BE49-F238E27FC236}">
                    <a16:creationId xmlns="" xmlns:a16="http://schemas.microsoft.com/office/drawing/2014/main" id="{F768B7A3-9CDA-4D94-9239-0E58870F4F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55" name="图片 54">
                <a:extLst>
                  <a:ext uri="{FF2B5EF4-FFF2-40B4-BE49-F238E27FC236}">
                    <a16:creationId xmlns="" xmlns:a16="http://schemas.microsoft.com/office/drawing/2014/main" id="{B49E8055-DAE0-4698-BF35-DD18740147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53" name="图片 52">
              <a:extLst>
                <a:ext uri="{FF2B5EF4-FFF2-40B4-BE49-F238E27FC236}">
                  <a16:creationId xmlns="" xmlns:a16="http://schemas.microsoft.com/office/drawing/2014/main" id="{3C8B9915-6777-425B-B4D2-FBF346D79C7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3" name="组合 2">
            <a:extLst>
              <a:ext uri="{FF2B5EF4-FFF2-40B4-BE49-F238E27FC236}">
                <a16:creationId xmlns="" xmlns:a16="http://schemas.microsoft.com/office/drawing/2014/main" id="{13DA0916-A74E-46C7-BF66-6A83BF11B72D}"/>
              </a:ext>
            </a:extLst>
          </p:cNvPr>
          <p:cNvGrpSpPr/>
          <p:nvPr/>
        </p:nvGrpSpPr>
        <p:grpSpPr>
          <a:xfrm>
            <a:off x="1775732" y="4237588"/>
            <a:ext cx="8672623" cy="723903"/>
            <a:chOff x="1775732" y="4237588"/>
            <a:chExt cx="8672623" cy="723903"/>
          </a:xfrm>
        </p:grpSpPr>
        <p:sp>
          <p:nvSpPr>
            <p:cNvPr id="33" name="išľíďè">
              <a:extLst>
                <a:ext uri="{FF2B5EF4-FFF2-40B4-BE49-F238E27FC236}">
                  <a16:creationId xmlns="" xmlns:a16="http://schemas.microsoft.com/office/drawing/2014/main" id="{71F726D6-1371-4FAA-A1B4-2E34D7A636D0}"/>
                </a:ext>
              </a:extLst>
            </p:cNvPr>
            <p:cNvSpPr/>
            <p:nvPr/>
          </p:nvSpPr>
          <p:spPr bwMode="auto">
            <a:xfrm>
              <a:off x="1775732" y="4529198"/>
              <a:ext cx="1942077"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34" name="iSlíďè">
              <a:extLst>
                <a:ext uri="{FF2B5EF4-FFF2-40B4-BE49-F238E27FC236}">
                  <a16:creationId xmlns="" xmlns:a16="http://schemas.microsoft.com/office/drawing/2014/main" id="{C3A5EE06-A42B-4361-B89F-C15D7C5D98C0}"/>
                </a:ext>
              </a:extLst>
            </p:cNvPr>
            <p:cNvSpPr txBox="1"/>
            <p:nvPr/>
          </p:nvSpPr>
          <p:spPr bwMode="auto">
            <a:xfrm>
              <a:off x="2140537" y="4241595"/>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35" name="išľíďè">
              <a:extLst>
                <a:ext uri="{FF2B5EF4-FFF2-40B4-BE49-F238E27FC236}">
                  <a16:creationId xmlns="" xmlns:a16="http://schemas.microsoft.com/office/drawing/2014/main" id="{0BACAD9E-381C-4F44-B2F9-0EF4747B2C23}"/>
                </a:ext>
              </a:extLst>
            </p:cNvPr>
            <p:cNvSpPr/>
            <p:nvPr/>
          </p:nvSpPr>
          <p:spPr bwMode="auto">
            <a:xfrm>
              <a:off x="3969071" y="4529198"/>
              <a:ext cx="1942077"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36" name="iSlíďè">
              <a:extLst>
                <a:ext uri="{FF2B5EF4-FFF2-40B4-BE49-F238E27FC236}">
                  <a16:creationId xmlns="" xmlns:a16="http://schemas.microsoft.com/office/drawing/2014/main" id="{0A6071D3-BCC2-4D2E-B5DB-7CA54A7A2EFB}"/>
                </a:ext>
              </a:extLst>
            </p:cNvPr>
            <p:cNvSpPr txBox="1"/>
            <p:nvPr/>
          </p:nvSpPr>
          <p:spPr bwMode="auto">
            <a:xfrm>
              <a:off x="4333876" y="4241595"/>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37" name="išľíďè">
              <a:extLst>
                <a:ext uri="{FF2B5EF4-FFF2-40B4-BE49-F238E27FC236}">
                  <a16:creationId xmlns="" xmlns:a16="http://schemas.microsoft.com/office/drawing/2014/main" id="{D629B555-878D-481E-AB64-970D2608B4AB}"/>
                </a:ext>
              </a:extLst>
            </p:cNvPr>
            <p:cNvSpPr/>
            <p:nvPr/>
          </p:nvSpPr>
          <p:spPr bwMode="auto">
            <a:xfrm>
              <a:off x="6198304" y="4529198"/>
              <a:ext cx="1942077"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38" name="iSlíďè">
              <a:extLst>
                <a:ext uri="{FF2B5EF4-FFF2-40B4-BE49-F238E27FC236}">
                  <a16:creationId xmlns="" xmlns:a16="http://schemas.microsoft.com/office/drawing/2014/main" id="{DF85A014-DFCE-4DCD-BF31-7C2F137C2745}"/>
                </a:ext>
              </a:extLst>
            </p:cNvPr>
            <p:cNvSpPr txBox="1"/>
            <p:nvPr/>
          </p:nvSpPr>
          <p:spPr bwMode="auto">
            <a:xfrm>
              <a:off x="6569965" y="4237588"/>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sp>
          <p:nvSpPr>
            <p:cNvPr id="39" name="išľíďè">
              <a:extLst>
                <a:ext uri="{FF2B5EF4-FFF2-40B4-BE49-F238E27FC236}">
                  <a16:creationId xmlns="" xmlns:a16="http://schemas.microsoft.com/office/drawing/2014/main" id="{67908B65-2925-4E2F-A9B9-E329BBA72C7E}"/>
                </a:ext>
              </a:extLst>
            </p:cNvPr>
            <p:cNvSpPr/>
            <p:nvPr/>
          </p:nvSpPr>
          <p:spPr bwMode="auto">
            <a:xfrm>
              <a:off x="8429821" y="4543374"/>
              <a:ext cx="1942077"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50" dirty="0">
                  <a:solidFill>
                    <a:schemeClr val="bg2">
                      <a:lumMod val="10000"/>
                    </a:schemeClr>
                  </a:solidFill>
                  <a:cs typeface="+mn-ea"/>
                  <a:sym typeface="+mn-lt"/>
                </a:rPr>
                <a:t>输入替换内容文本输入替换内容文本输入替换内容文本</a:t>
              </a:r>
            </a:p>
          </p:txBody>
        </p:sp>
        <p:sp>
          <p:nvSpPr>
            <p:cNvPr id="40" name="iSlíďè">
              <a:extLst>
                <a:ext uri="{FF2B5EF4-FFF2-40B4-BE49-F238E27FC236}">
                  <a16:creationId xmlns="" xmlns:a16="http://schemas.microsoft.com/office/drawing/2014/main" id="{014A2AA5-9861-42D1-9C70-3680D00F6B68}"/>
                </a:ext>
              </a:extLst>
            </p:cNvPr>
            <p:cNvSpPr txBox="1"/>
            <p:nvPr/>
          </p:nvSpPr>
          <p:spPr bwMode="auto">
            <a:xfrm>
              <a:off x="8801482" y="4251764"/>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600" b="1" dirty="0">
                  <a:solidFill>
                    <a:schemeClr val="bg2">
                      <a:lumMod val="10000"/>
                    </a:schemeClr>
                  </a:solidFill>
                  <a:cs typeface="+mn-ea"/>
                  <a:sym typeface="+mn-lt"/>
                </a:rPr>
                <a:t>标题文本预设</a:t>
              </a:r>
            </a:p>
          </p:txBody>
        </p:sp>
      </p:grpSp>
      <p:grpSp>
        <p:nvGrpSpPr>
          <p:cNvPr id="45" name="组合 44">
            <a:extLst>
              <a:ext uri="{FF2B5EF4-FFF2-40B4-BE49-F238E27FC236}">
                <a16:creationId xmlns="" xmlns:a16="http://schemas.microsoft.com/office/drawing/2014/main" id="{7AB12330-7EF4-41ED-B21E-8813F3154ABA}"/>
              </a:ext>
            </a:extLst>
          </p:cNvPr>
          <p:cNvGrpSpPr/>
          <p:nvPr/>
        </p:nvGrpSpPr>
        <p:grpSpPr>
          <a:xfrm>
            <a:off x="850490" y="929430"/>
            <a:ext cx="10594256" cy="814742"/>
            <a:chOff x="850490" y="929430"/>
            <a:chExt cx="10594256" cy="814742"/>
          </a:xfrm>
        </p:grpSpPr>
        <p:sp>
          <p:nvSpPr>
            <p:cNvPr id="46" name="文本框 45">
              <a:extLst>
                <a:ext uri="{FF2B5EF4-FFF2-40B4-BE49-F238E27FC236}">
                  <a16:creationId xmlns="" xmlns:a16="http://schemas.microsoft.com/office/drawing/2014/main" id="{42E1C809-9EB9-4F70-B5DA-49B11936F4F3}"/>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04</a:t>
              </a:r>
              <a:endParaRPr lang="zh-CN" altLang="en-US" sz="4400" dirty="0">
                <a:solidFill>
                  <a:srgbClr val="568464"/>
                </a:solidFill>
                <a:cs typeface="+mn-ea"/>
                <a:sym typeface="+mn-lt"/>
              </a:endParaRPr>
            </a:p>
          </p:txBody>
        </p:sp>
        <p:sp>
          <p:nvSpPr>
            <p:cNvPr id="47" name="文本框 46">
              <a:extLst>
                <a:ext uri="{FF2B5EF4-FFF2-40B4-BE49-F238E27FC236}">
                  <a16:creationId xmlns="" xmlns:a16="http://schemas.microsoft.com/office/drawing/2014/main" id="{609DAD6F-21ED-41E0-A3AA-1DCED5AA85A1}"/>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8" name="文本框 47">
              <a:extLst>
                <a:ext uri="{FF2B5EF4-FFF2-40B4-BE49-F238E27FC236}">
                  <a16:creationId xmlns="" xmlns:a16="http://schemas.microsoft.com/office/drawing/2014/main" id="{36DB1699-07B4-470E-AF1D-B9E6D0CBA979}"/>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9" name="直接连接符 48">
              <a:extLst>
                <a:ext uri="{FF2B5EF4-FFF2-40B4-BE49-F238E27FC236}">
                  <a16:creationId xmlns="" xmlns:a16="http://schemas.microsoft.com/office/drawing/2014/main" id="{7B879AD7-A1FA-4BD3-B9F4-98FAF6E164B4}"/>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 xmlns:a16="http://schemas.microsoft.com/office/drawing/2014/main" id="{353E11DE-0E1A-4595-BD5D-698100F48B54}"/>
              </a:ext>
            </a:extLst>
          </p:cNvPr>
          <p:cNvGrpSpPr/>
          <p:nvPr/>
        </p:nvGrpSpPr>
        <p:grpSpPr>
          <a:xfrm>
            <a:off x="1725182" y="2305516"/>
            <a:ext cx="8688397" cy="1979837"/>
            <a:chOff x="1725182" y="2305516"/>
            <a:chExt cx="8688397" cy="1979837"/>
          </a:xfrm>
        </p:grpSpPr>
        <p:pic>
          <p:nvPicPr>
            <p:cNvPr id="5" name="图片 4">
              <a:extLst>
                <a:ext uri="{FF2B5EF4-FFF2-40B4-BE49-F238E27FC236}">
                  <a16:creationId xmlns="" xmlns:a16="http://schemas.microsoft.com/office/drawing/2014/main" id="{3F4F8D0E-655D-45BB-AC6D-D4545910A46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25182" y="2305516"/>
              <a:ext cx="1944530" cy="1944530"/>
            </a:xfrm>
            <a:prstGeom prst="rect">
              <a:avLst/>
            </a:prstGeom>
          </p:spPr>
        </p:pic>
        <p:pic>
          <p:nvPicPr>
            <p:cNvPr id="9" name="图片 8">
              <a:extLst>
                <a:ext uri="{FF2B5EF4-FFF2-40B4-BE49-F238E27FC236}">
                  <a16:creationId xmlns="" xmlns:a16="http://schemas.microsoft.com/office/drawing/2014/main" id="{5B32FD87-3301-46B2-9F10-70144279689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052190" y="2334783"/>
              <a:ext cx="1944530" cy="1944530"/>
            </a:xfrm>
            <a:prstGeom prst="rect">
              <a:avLst/>
            </a:prstGeom>
          </p:spPr>
        </p:pic>
        <p:pic>
          <p:nvPicPr>
            <p:cNvPr id="19" name="图片 18">
              <a:extLst>
                <a:ext uri="{FF2B5EF4-FFF2-40B4-BE49-F238E27FC236}">
                  <a16:creationId xmlns="" xmlns:a16="http://schemas.microsoft.com/office/drawing/2014/main" id="{0BAD23E1-89CC-42B4-9D32-ECB16CF3D1D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28453" y="2319586"/>
              <a:ext cx="2121306" cy="1944530"/>
            </a:xfrm>
            <a:prstGeom prst="rect">
              <a:avLst/>
            </a:prstGeom>
          </p:spPr>
        </p:pic>
        <p:pic>
          <p:nvPicPr>
            <p:cNvPr id="21" name="图片 20">
              <a:extLst>
                <a:ext uri="{FF2B5EF4-FFF2-40B4-BE49-F238E27FC236}">
                  <a16:creationId xmlns="" xmlns:a16="http://schemas.microsoft.com/office/drawing/2014/main" id="{980F85D7-2DF5-42B3-8BEA-74212A22732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469049" y="2340823"/>
              <a:ext cx="1944530" cy="1944530"/>
            </a:xfrm>
            <a:prstGeom prst="rect">
              <a:avLst/>
            </a:prstGeom>
          </p:spPr>
        </p:pic>
      </p:grpSp>
    </p:spTree>
    <p:extLst>
      <p:ext uri="{BB962C8B-B14F-4D97-AF65-F5344CB8AC3E}">
        <p14:creationId xmlns:p14="http://schemas.microsoft.com/office/powerpoint/2010/main" val="21948930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barn(inVertical)">
                                      <p:cBhvr>
                                        <p:cTn id="11" dur="500"/>
                                        <p:tgtEl>
                                          <p:spTgt spid="45"/>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31D8AA54-F135-4C4C-B97B-5C76FC60BC71}"/>
              </a:ext>
            </a:extLst>
          </p:cNvPr>
          <p:cNvGrpSpPr/>
          <p:nvPr/>
        </p:nvGrpSpPr>
        <p:grpSpPr>
          <a:xfrm>
            <a:off x="0" y="0"/>
            <a:ext cx="12192000" cy="6887853"/>
            <a:chOff x="0" y="0"/>
            <a:chExt cx="12192000" cy="6887853"/>
          </a:xfrm>
        </p:grpSpPr>
        <p:pic>
          <p:nvPicPr>
            <p:cNvPr id="29" name="图片 28">
              <a:extLst>
                <a:ext uri="{FF2B5EF4-FFF2-40B4-BE49-F238E27FC236}">
                  <a16:creationId xmlns="" xmlns:a16="http://schemas.microsoft.com/office/drawing/2014/main" id="{4569B82B-820A-48D3-A142-0D18D53DA4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矩形 29">
              <a:extLst>
                <a:ext uri="{FF2B5EF4-FFF2-40B4-BE49-F238E27FC236}">
                  <a16:creationId xmlns="" xmlns:a16="http://schemas.microsoft.com/office/drawing/2014/main" id="{3F1F0E7C-49C9-4FC6-9898-2CFA564C7548}"/>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0" name="组合 49">
              <a:extLst>
                <a:ext uri="{FF2B5EF4-FFF2-40B4-BE49-F238E27FC236}">
                  <a16:creationId xmlns="" xmlns:a16="http://schemas.microsoft.com/office/drawing/2014/main" id="{D28C50BF-42EA-45CC-8BDC-1BC1C179CD1A}"/>
                </a:ext>
              </a:extLst>
            </p:cNvPr>
            <p:cNvGrpSpPr/>
            <p:nvPr/>
          </p:nvGrpSpPr>
          <p:grpSpPr>
            <a:xfrm>
              <a:off x="0" y="3222024"/>
              <a:ext cx="12192000" cy="3665829"/>
              <a:chOff x="0" y="2390234"/>
              <a:chExt cx="12192000" cy="4499824"/>
            </a:xfrm>
          </p:grpSpPr>
          <p:pic>
            <p:nvPicPr>
              <p:cNvPr id="52" name="图片 51">
                <a:extLst>
                  <a:ext uri="{FF2B5EF4-FFF2-40B4-BE49-F238E27FC236}">
                    <a16:creationId xmlns="" xmlns:a16="http://schemas.microsoft.com/office/drawing/2014/main" id="{CA9E8A14-E42B-45AD-918E-34425178277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53" name="图片 52">
                <a:extLst>
                  <a:ext uri="{FF2B5EF4-FFF2-40B4-BE49-F238E27FC236}">
                    <a16:creationId xmlns="" xmlns:a16="http://schemas.microsoft.com/office/drawing/2014/main" id="{D6B51361-E1BA-4F33-B617-2F60919D35E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51" name="图片 50">
              <a:extLst>
                <a:ext uri="{FF2B5EF4-FFF2-40B4-BE49-F238E27FC236}">
                  <a16:creationId xmlns="" xmlns:a16="http://schemas.microsoft.com/office/drawing/2014/main" id="{C6A3440C-69C3-40E2-8FD2-90B638590D0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4" name="组合 23">
            <a:extLst>
              <a:ext uri="{FF2B5EF4-FFF2-40B4-BE49-F238E27FC236}">
                <a16:creationId xmlns="" xmlns:a16="http://schemas.microsoft.com/office/drawing/2014/main" id="{7C569570-F3B1-410D-B570-2E53EEE80CA1}"/>
              </a:ext>
            </a:extLst>
          </p:cNvPr>
          <p:cNvGrpSpPr/>
          <p:nvPr/>
        </p:nvGrpSpPr>
        <p:grpSpPr>
          <a:xfrm>
            <a:off x="2042329" y="5042834"/>
            <a:ext cx="8249064" cy="681514"/>
            <a:chOff x="2042329" y="5042834"/>
            <a:chExt cx="8249064" cy="681514"/>
          </a:xfrm>
        </p:grpSpPr>
        <p:sp>
          <p:nvSpPr>
            <p:cNvPr id="32" name="išľíďè">
              <a:extLst>
                <a:ext uri="{FF2B5EF4-FFF2-40B4-BE49-F238E27FC236}">
                  <a16:creationId xmlns="" xmlns:a16="http://schemas.microsoft.com/office/drawing/2014/main" id="{40806331-4643-4037-BE3A-D83DE2D8AFA6}"/>
                </a:ext>
              </a:extLst>
            </p:cNvPr>
            <p:cNvSpPr/>
            <p:nvPr/>
          </p:nvSpPr>
          <p:spPr bwMode="auto">
            <a:xfrm>
              <a:off x="2042329" y="5306231"/>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00" dirty="0">
                  <a:solidFill>
                    <a:schemeClr val="bg2">
                      <a:lumMod val="10000"/>
                    </a:schemeClr>
                  </a:solidFill>
                  <a:cs typeface="+mn-ea"/>
                  <a:sym typeface="+mn-lt"/>
                </a:rPr>
                <a:t>输入替换内容文本输入替换内容文本输入替换内容文本</a:t>
              </a:r>
            </a:p>
          </p:txBody>
        </p:sp>
        <p:sp>
          <p:nvSpPr>
            <p:cNvPr id="33" name="iSlíďè">
              <a:extLst>
                <a:ext uri="{FF2B5EF4-FFF2-40B4-BE49-F238E27FC236}">
                  <a16:creationId xmlns="" xmlns:a16="http://schemas.microsoft.com/office/drawing/2014/main" id="{17CD8112-9F93-421D-A50E-1D3D77DEEADD}"/>
                </a:ext>
              </a:extLst>
            </p:cNvPr>
            <p:cNvSpPr txBox="1"/>
            <p:nvPr/>
          </p:nvSpPr>
          <p:spPr bwMode="auto">
            <a:xfrm>
              <a:off x="2063508" y="5065366"/>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400" b="1" dirty="0">
                  <a:solidFill>
                    <a:schemeClr val="bg2">
                      <a:lumMod val="10000"/>
                    </a:schemeClr>
                  </a:solidFill>
                  <a:cs typeface="+mn-ea"/>
                  <a:sym typeface="+mn-lt"/>
                </a:rPr>
                <a:t>标题文本预设</a:t>
              </a:r>
            </a:p>
          </p:txBody>
        </p:sp>
        <p:sp>
          <p:nvSpPr>
            <p:cNvPr id="34" name="išľíďè">
              <a:extLst>
                <a:ext uri="{FF2B5EF4-FFF2-40B4-BE49-F238E27FC236}">
                  <a16:creationId xmlns="" xmlns:a16="http://schemas.microsoft.com/office/drawing/2014/main" id="{0CCDB969-FDAC-4FFE-8B74-E6B638F3795C}"/>
                </a:ext>
              </a:extLst>
            </p:cNvPr>
            <p:cNvSpPr/>
            <p:nvPr/>
          </p:nvSpPr>
          <p:spPr bwMode="auto">
            <a:xfrm>
              <a:off x="5382336" y="5283699"/>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00" dirty="0">
                  <a:solidFill>
                    <a:schemeClr val="bg2">
                      <a:lumMod val="10000"/>
                    </a:schemeClr>
                  </a:solidFill>
                  <a:cs typeface="+mn-ea"/>
                  <a:sym typeface="+mn-lt"/>
                </a:rPr>
                <a:t>输入替换内容文本输入替换内容文本输入替换内容文本</a:t>
              </a:r>
            </a:p>
          </p:txBody>
        </p:sp>
        <p:sp>
          <p:nvSpPr>
            <p:cNvPr id="35" name="iSlíďè">
              <a:extLst>
                <a:ext uri="{FF2B5EF4-FFF2-40B4-BE49-F238E27FC236}">
                  <a16:creationId xmlns="" xmlns:a16="http://schemas.microsoft.com/office/drawing/2014/main" id="{147AB9F1-DBCA-4C66-8610-35FA7688CED3}"/>
                </a:ext>
              </a:extLst>
            </p:cNvPr>
            <p:cNvSpPr txBox="1"/>
            <p:nvPr/>
          </p:nvSpPr>
          <p:spPr bwMode="auto">
            <a:xfrm>
              <a:off x="5403515" y="5042834"/>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400" b="1" dirty="0">
                  <a:solidFill>
                    <a:schemeClr val="bg2">
                      <a:lumMod val="10000"/>
                    </a:schemeClr>
                  </a:solidFill>
                  <a:cs typeface="+mn-ea"/>
                  <a:sym typeface="+mn-lt"/>
                </a:rPr>
                <a:t>标题文本预设</a:t>
              </a:r>
            </a:p>
          </p:txBody>
        </p:sp>
        <p:sp>
          <p:nvSpPr>
            <p:cNvPr id="36" name="išľíďè">
              <a:extLst>
                <a:ext uri="{FF2B5EF4-FFF2-40B4-BE49-F238E27FC236}">
                  <a16:creationId xmlns="" xmlns:a16="http://schemas.microsoft.com/office/drawing/2014/main" id="{4A19DF76-89B8-45ED-8432-AE12E1689B4C}"/>
                </a:ext>
              </a:extLst>
            </p:cNvPr>
            <p:cNvSpPr/>
            <p:nvPr/>
          </p:nvSpPr>
          <p:spPr bwMode="auto">
            <a:xfrm>
              <a:off x="7871490" y="5283699"/>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1000" dirty="0">
                  <a:solidFill>
                    <a:schemeClr val="bg2">
                      <a:lumMod val="10000"/>
                    </a:schemeClr>
                  </a:solidFill>
                  <a:cs typeface="+mn-ea"/>
                  <a:sym typeface="+mn-lt"/>
                </a:rPr>
                <a:t>输入替换内容文本输入替换内容文本输入替换内容文本</a:t>
              </a:r>
            </a:p>
          </p:txBody>
        </p:sp>
        <p:sp>
          <p:nvSpPr>
            <p:cNvPr id="37" name="iSlíďè">
              <a:extLst>
                <a:ext uri="{FF2B5EF4-FFF2-40B4-BE49-F238E27FC236}">
                  <a16:creationId xmlns="" xmlns:a16="http://schemas.microsoft.com/office/drawing/2014/main" id="{D110A17B-3FAA-4929-91F9-AC9173B98852}"/>
                </a:ext>
              </a:extLst>
            </p:cNvPr>
            <p:cNvSpPr txBox="1"/>
            <p:nvPr/>
          </p:nvSpPr>
          <p:spPr bwMode="auto">
            <a:xfrm>
              <a:off x="7892669" y="5042834"/>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Autofit/>
            </a:bodyPr>
            <a:lstStyle/>
            <a:p>
              <a:pPr defTabSz="685324">
                <a:spcBef>
                  <a:spcPct val="0"/>
                </a:spcBef>
                <a:defRPr/>
              </a:pPr>
              <a:r>
                <a:rPr lang="zh-CN" altLang="en-US" sz="1400" b="1" dirty="0">
                  <a:solidFill>
                    <a:schemeClr val="bg2">
                      <a:lumMod val="10000"/>
                    </a:schemeClr>
                  </a:solidFill>
                  <a:cs typeface="+mn-ea"/>
                  <a:sym typeface="+mn-lt"/>
                </a:rPr>
                <a:t>标题文本预设</a:t>
              </a:r>
            </a:p>
          </p:txBody>
        </p:sp>
      </p:grpSp>
      <p:grpSp>
        <p:nvGrpSpPr>
          <p:cNvPr id="45" name="组合 44">
            <a:extLst>
              <a:ext uri="{FF2B5EF4-FFF2-40B4-BE49-F238E27FC236}">
                <a16:creationId xmlns="" xmlns:a16="http://schemas.microsoft.com/office/drawing/2014/main" id="{71D1D75B-A4DF-44AD-B4AF-33523294F83D}"/>
              </a:ext>
            </a:extLst>
          </p:cNvPr>
          <p:cNvGrpSpPr/>
          <p:nvPr/>
        </p:nvGrpSpPr>
        <p:grpSpPr>
          <a:xfrm>
            <a:off x="850490" y="929430"/>
            <a:ext cx="10594256" cy="814742"/>
            <a:chOff x="850490" y="929430"/>
            <a:chExt cx="10594256" cy="814742"/>
          </a:xfrm>
        </p:grpSpPr>
        <p:sp>
          <p:nvSpPr>
            <p:cNvPr id="46" name="文本框 45">
              <a:extLst>
                <a:ext uri="{FF2B5EF4-FFF2-40B4-BE49-F238E27FC236}">
                  <a16:creationId xmlns="" xmlns:a16="http://schemas.microsoft.com/office/drawing/2014/main" id="{2EFF3BCA-3413-4C8B-8831-26F4ED716C20}"/>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04</a:t>
              </a:r>
              <a:endParaRPr lang="zh-CN" altLang="en-US" sz="4400" dirty="0">
                <a:solidFill>
                  <a:srgbClr val="568464"/>
                </a:solidFill>
                <a:cs typeface="+mn-ea"/>
                <a:sym typeface="+mn-lt"/>
              </a:endParaRPr>
            </a:p>
          </p:txBody>
        </p:sp>
        <p:sp>
          <p:nvSpPr>
            <p:cNvPr id="47" name="文本框 46">
              <a:extLst>
                <a:ext uri="{FF2B5EF4-FFF2-40B4-BE49-F238E27FC236}">
                  <a16:creationId xmlns="" xmlns:a16="http://schemas.microsoft.com/office/drawing/2014/main" id="{04259074-EF61-40BF-A788-5FC175B9BB68}"/>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8" name="文本框 47">
              <a:extLst>
                <a:ext uri="{FF2B5EF4-FFF2-40B4-BE49-F238E27FC236}">
                  <a16:creationId xmlns="" xmlns:a16="http://schemas.microsoft.com/office/drawing/2014/main" id="{567F6EBB-CED1-411F-8BBC-FE32DB163BB9}"/>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9" name="直接连接符 48">
              <a:extLst>
                <a:ext uri="{FF2B5EF4-FFF2-40B4-BE49-F238E27FC236}">
                  <a16:creationId xmlns="" xmlns:a16="http://schemas.microsoft.com/office/drawing/2014/main" id="{471D065D-F563-439D-916F-762E4ABF2ABC}"/>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E315FAC4-2E15-4913-B4A9-62B9845DB280}"/>
              </a:ext>
            </a:extLst>
          </p:cNvPr>
          <p:cNvGrpSpPr/>
          <p:nvPr/>
        </p:nvGrpSpPr>
        <p:grpSpPr>
          <a:xfrm>
            <a:off x="1228687" y="1906406"/>
            <a:ext cx="9215795" cy="3414546"/>
            <a:chOff x="1228687" y="1906406"/>
            <a:chExt cx="9215795" cy="3414546"/>
          </a:xfrm>
        </p:grpSpPr>
        <p:pic>
          <p:nvPicPr>
            <p:cNvPr id="19" name="图片 18">
              <a:extLst>
                <a:ext uri="{FF2B5EF4-FFF2-40B4-BE49-F238E27FC236}">
                  <a16:creationId xmlns="" xmlns:a16="http://schemas.microsoft.com/office/drawing/2014/main" id="{7A971C5E-4CD3-4D24-91B3-538C0A0B795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76026" y="2036683"/>
              <a:ext cx="3284269" cy="3284269"/>
            </a:xfrm>
            <a:prstGeom prst="rect">
              <a:avLst/>
            </a:prstGeom>
          </p:spPr>
        </p:pic>
        <p:pic>
          <p:nvPicPr>
            <p:cNvPr id="21" name="图片 20">
              <a:extLst>
                <a:ext uri="{FF2B5EF4-FFF2-40B4-BE49-F238E27FC236}">
                  <a16:creationId xmlns="" xmlns:a16="http://schemas.microsoft.com/office/drawing/2014/main" id="{1F60D74C-D643-412A-A4D0-BA38B23A638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28687" y="1906406"/>
              <a:ext cx="3284269" cy="3284269"/>
            </a:xfrm>
            <a:prstGeom prst="rect">
              <a:avLst/>
            </a:prstGeom>
          </p:spPr>
        </p:pic>
        <p:pic>
          <p:nvPicPr>
            <p:cNvPr id="23" name="图片 22">
              <a:extLst>
                <a:ext uri="{FF2B5EF4-FFF2-40B4-BE49-F238E27FC236}">
                  <a16:creationId xmlns="" xmlns:a16="http://schemas.microsoft.com/office/drawing/2014/main" id="{7BB2A8CA-500A-4445-B1BB-D35CAB4CBB8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16718" y="2270501"/>
              <a:ext cx="2527764" cy="2527764"/>
            </a:xfrm>
            <a:prstGeom prst="rect">
              <a:avLst/>
            </a:prstGeom>
          </p:spPr>
        </p:pic>
      </p:grpSp>
    </p:spTree>
    <p:extLst>
      <p:ext uri="{BB962C8B-B14F-4D97-AF65-F5344CB8AC3E}">
        <p14:creationId xmlns:p14="http://schemas.microsoft.com/office/powerpoint/2010/main" val="3990379092"/>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barn(inVertical)">
                                      <p:cBhvr>
                                        <p:cTn id="11" dur="500"/>
                                        <p:tgtEl>
                                          <p:spTgt spid="4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ppt_x"/>
                                          </p:val>
                                        </p:tav>
                                        <p:tav tm="100000">
                                          <p:val>
                                            <p:strVal val="#ppt_x"/>
                                          </p:val>
                                        </p:tav>
                                      </p:tavLst>
                                    </p:anim>
                                    <p:anim calcmode="lin" valueType="num">
                                      <p:cBhvr additive="base">
                                        <p:cTn id="2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6067314A-67B4-4A1F-B2EA-3D8197341926}"/>
              </a:ext>
            </a:extLst>
          </p:cNvPr>
          <p:cNvGrpSpPr/>
          <p:nvPr/>
        </p:nvGrpSpPr>
        <p:grpSpPr>
          <a:xfrm>
            <a:off x="0" y="0"/>
            <a:ext cx="12192000" cy="6887853"/>
            <a:chOff x="0" y="0"/>
            <a:chExt cx="12192000" cy="6887853"/>
          </a:xfrm>
        </p:grpSpPr>
        <p:pic>
          <p:nvPicPr>
            <p:cNvPr id="34" name="图片 33">
              <a:extLst>
                <a:ext uri="{FF2B5EF4-FFF2-40B4-BE49-F238E27FC236}">
                  <a16:creationId xmlns="" xmlns:a16="http://schemas.microsoft.com/office/drawing/2014/main" id="{1F604AF6-0403-46DF-AEF2-0D8DE761CC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6" name="矩形 35">
              <a:extLst>
                <a:ext uri="{FF2B5EF4-FFF2-40B4-BE49-F238E27FC236}">
                  <a16:creationId xmlns="" xmlns:a16="http://schemas.microsoft.com/office/drawing/2014/main" id="{0E2DD9F7-3963-4BA9-9777-EDE06179F258}"/>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7" name="组合 36">
              <a:extLst>
                <a:ext uri="{FF2B5EF4-FFF2-40B4-BE49-F238E27FC236}">
                  <a16:creationId xmlns="" xmlns:a16="http://schemas.microsoft.com/office/drawing/2014/main" id="{2AC038FF-4B2B-4C34-822B-832C05405634}"/>
                </a:ext>
              </a:extLst>
            </p:cNvPr>
            <p:cNvGrpSpPr/>
            <p:nvPr/>
          </p:nvGrpSpPr>
          <p:grpSpPr>
            <a:xfrm>
              <a:off x="0" y="3222024"/>
              <a:ext cx="12192000" cy="3665829"/>
              <a:chOff x="0" y="2390234"/>
              <a:chExt cx="12192000" cy="4499824"/>
            </a:xfrm>
          </p:grpSpPr>
          <p:pic>
            <p:nvPicPr>
              <p:cNvPr id="40" name="图片 39">
                <a:extLst>
                  <a:ext uri="{FF2B5EF4-FFF2-40B4-BE49-F238E27FC236}">
                    <a16:creationId xmlns="" xmlns:a16="http://schemas.microsoft.com/office/drawing/2014/main" id="{BC8D6A52-E76D-44D4-A0B0-DF3B0F22D2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2" name="图片 41">
                <a:extLst>
                  <a:ext uri="{FF2B5EF4-FFF2-40B4-BE49-F238E27FC236}">
                    <a16:creationId xmlns="" xmlns:a16="http://schemas.microsoft.com/office/drawing/2014/main" id="{1771BC56-C6C2-4092-8E8D-4D1C23F0B9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9" name="图片 38">
              <a:extLst>
                <a:ext uri="{FF2B5EF4-FFF2-40B4-BE49-F238E27FC236}">
                  <a16:creationId xmlns="" xmlns:a16="http://schemas.microsoft.com/office/drawing/2014/main" id="{2BB9BBA3-A0E5-4376-BC06-51DFD1EAF81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sp>
        <p:nvSpPr>
          <p:cNvPr id="32" name="4">
            <a:extLst>
              <a:ext uri="{FF2B5EF4-FFF2-40B4-BE49-F238E27FC236}">
                <a16:creationId xmlns="" xmlns:a16="http://schemas.microsoft.com/office/drawing/2014/main" id="{13DFA835-3398-4F23-9143-C249A0189A6F}"/>
              </a:ext>
            </a:extLst>
          </p:cNvPr>
          <p:cNvSpPr/>
          <p:nvPr/>
        </p:nvSpPr>
        <p:spPr>
          <a:xfrm>
            <a:off x="6075321" y="3872773"/>
            <a:ext cx="1900839" cy="1343445"/>
          </a:xfrm>
          <a:prstGeom prst="rect">
            <a:avLst/>
          </a:prstGeom>
        </p:spPr>
        <p:txBody>
          <a:bodyPr wrap="square">
            <a:spAutoFit/>
          </a:bodyPr>
          <a:lstStyle/>
          <a:p>
            <a:pPr algn="ctr" defTabSz="685324">
              <a:spcBef>
                <a:spcPct val="0"/>
              </a:spcBef>
              <a:defRPr/>
            </a:pPr>
            <a:r>
              <a:rPr lang="zh-CN" altLang="en-US" sz="1400" b="1" dirty="0">
                <a:solidFill>
                  <a:schemeClr val="bg2">
                    <a:lumMod val="10000"/>
                  </a:schemeClr>
                </a:solidFill>
                <a:cs typeface="+mn-ea"/>
                <a:sym typeface="+mn-lt"/>
              </a:rPr>
              <a:t>标题文本预设</a:t>
            </a:r>
            <a:endParaRPr lang="en-US" altLang="zh-CN" sz="1400" b="1" dirty="0">
              <a:solidFill>
                <a:schemeClr val="bg2">
                  <a:lumMod val="10000"/>
                </a:schemeClr>
              </a:solidFill>
              <a:cs typeface="+mn-ea"/>
              <a:sym typeface="+mn-lt"/>
            </a:endParaRPr>
          </a:p>
          <a:p>
            <a:pPr algn="ctr" defTabSz="685324">
              <a:spcBef>
                <a:spcPct val="0"/>
              </a:spcBef>
              <a:defRPr/>
            </a:pPr>
            <a:endParaRPr lang="zh-CN" altLang="en-US" sz="1400" b="1" dirty="0">
              <a:solidFill>
                <a:schemeClr val="bg2">
                  <a:lumMod val="10000"/>
                </a:schemeClr>
              </a:solidFill>
              <a:cs typeface="+mn-ea"/>
              <a:sym typeface="+mn-lt"/>
            </a:endParaRPr>
          </a:p>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输入替换内容文本输入替换内容文本输入替换内容文本输入替换内容文本输入替换内容文本输入替换内容文本</a:t>
            </a:r>
          </a:p>
          <a:p>
            <a:pPr defTabSz="685324">
              <a:lnSpc>
                <a:spcPct val="120000"/>
              </a:lnSpc>
              <a:spcBef>
                <a:spcPct val="0"/>
              </a:spcBef>
              <a:defRPr/>
            </a:pPr>
            <a:endParaRPr lang="zh-CN" altLang="en-US" sz="900" dirty="0">
              <a:solidFill>
                <a:schemeClr val="bg2">
                  <a:lumMod val="10000"/>
                </a:schemeClr>
              </a:solidFill>
              <a:cs typeface="+mn-ea"/>
              <a:sym typeface="+mn-lt"/>
            </a:endParaRPr>
          </a:p>
        </p:txBody>
      </p:sp>
      <p:sp>
        <p:nvSpPr>
          <p:cNvPr id="35" name="3">
            <a:extLst>
              <a:ext uri="{FF2B5EF4-FFF2-40B4-BE49-F238E27FC236}">
                <a16:creationId xmlns="" xmlns:a16="http://schemas.microsoft.com/office/drawing/2014/main" id="{7C37E884-3840-407B-A79A-7525E294A328}"/>
              </a:ext>
            </a:extLst>
          </p:cNvPr>
          <p:cNvSpPr/>
          <p:nvPr/>
        </p:nvSpPr>
        <p:spPr>
          <a:xfrm>
            <a:off x="8071068" y="3872773"/>
            <a:ext cx="1900839" cy="1343445"/>
          </a:xfrm>
          <a:prstGeom prst="rect">
            <a:avLst/>
          </a:prstGeom>
        </p:spPr>
        <p:txBody>
          <a:bodyPr wrap="square">
            <a:spAutoFit/>
          </a:bodyPr>
          <a:lstStyle/>
          <a:p>
            <a:pPr algn="ctr" defTabSz="685324">
              <a:spcBef>
                <a:spcPct val="0"/>
              </a:spcBef>
              <a:defRPr/>
            </a:pPr>
            <a:r>
              <a:rPr lang="zh-CN" altLang="en-US" sz="1400" b="1" dirty="0">
                <a:solidFill>
                  <a:schemeClr val="bg2">
                    <a:lumMod val="10000"/>
                  </a:schemeClr>
                </a:solidFill>
                <a:cs typeface="+mn-ea"/>
                <a:sym typeface="+mn-lt"/>
              </a:rPr>
              <a:t>标题文本预设</a:t>
            </a:r>
            <a:endParaRPr lang="en-US" altLang="zh-CN" sz="1400" b="1" dirty="0">
              <a:solidFill>
                <a:schemeClr val="bg2">
                  <a:lumMod val="10000"/>
                </a:schemeClr>
              </a:solidFill>
              <a:cs typeface="+mn-ea"/>
              <a:sym typeface="+mn-lt"/>
            </a:endParaRPr>
          </a:p>
          <a:p>
            <a:pPr algn="ctr" defTabSz="685324">
              <a:spcBef>
                <a:spcPct val="0"/>
              </a:spcBef>
              <a:defRPr/>
            </a:pPr>
            <a:endParaRPr lang="zh-CN" altLang="en-US" sz="1400" b="1" dirty="0">
              <a:solidFill>
                <a:schemeClr val="bg2">
                  <a:lumMod val="10000"/>
                </a:schemeClr>
              </a:solidFill>
              <a:cs typeface="+mn-ea"/>
              <a:sym typeface="+mn-lt"/>
            </a:endParaRPr>
          </a:p>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输入替换内容文本输入替换内容文本输入替换内容文本输入替换内容文本输入替换内容文本输入替换内容文本</a:t>
            </a:r>
          </a:p>
          <a:p>
            <a:pPr defTabSz="685324">
              <a:lnSpc>
                <a:spcPct val="120000"/>
              </a:lnSpc>
              <a:spcBef>
                <a:spcPct val="0"/>
              </a:spcBef>
              <a:defRPr/>
            </a:pPr>
            <a:endParaRPr lang="zh-CN" altLang="en-US" sz="900" dirty="0">
              <a:solidFill>
                <a:schemeClr val="bg2">
                  <a:lumMod val="10000"/>
                </a:schemeClr>
              </a:solidFill>
              <a:cs typeface="+mn-ea"/>
              <a:sym typeface="+mn-lt"/>
            </a:endParaRPr>
          </a:p>
        </p:txBody>
      </p:sp>
      <p:sp>
        <p:nvSpPr>
          <p:cNvPr id="38" name="2">
            <a:extLst>
              <a:ext uri="{FF2B5EF4-FFF2-40B4-BE49-F238E27FC236}">
                <a16:creationId xmlns="" xmlns:a16="http://schemas.microsoft.com/office/drawing/2014/main" id="{D37A7A0F-D03B-4730-B8B5-24E49B4A0A07}"/>
              </a:ext>
            </a:extLst>
          </p:cNvPr>
          <p:cNvSpPr/>
          <p:nvPr/>
        </p:nvSpPr>
        <p:spPr>
          <a:xfrm>
            <a:off x="2083827" y="3872773"/>
            <a:ext cx="1900839" cy="1343445"/>
          </a:xfrm>
          <a:prstGeom prst="rect">
            <a:avLst/>
          </a:prstGeom>
        </p:spPr>
        <p:txBody>
          <a:bodyPr wrap="square">
            <a:spAutoFit/>
          </a:bodyPr>
          <a:lstStyle/>
          <a:p>
            <a:pPr algn="ctr" defTabSz="685324">
              <a:spcBef>
                <a:spcPct val="0"/>
              </a:spcBef>
              <a:defRPr/>
            </a:pPr>
            <a:r>
              <a:rPr lang="zh-CN" altLang="en-US" sz="1400" b="1" dirty="0">
                <a:solidFill>
                  <a:schemeClr val="bg2">
                    <a:lumMod val="10000"/>
                  </a:schemeClr>
                </a:solidFill>
                <a:cs typeface="+mn-ea"/>
                <a:sym typeface="+mn-lt"/>
              </a:rPr>
              <a:t>标题文本预设</a:t>
            </a:r>
            <a:endParaRPr lang="en-US" altLang="zh-CN" sz="1400" b="1" dirty="0">
              <a:solidFill>
                <a:schemeClr val="bg2">
                  <a:lumMod val="10000"/>
                </a:schemeClr>
              </a:solidFill>
              <a:cs typeface="+mn-ea"/>
              <a:sym typeface="+mn-lt"/>
            </a:endParaRPr>
          </a:p>
          <a:p>
            <a:pPr algn="ctr" defTabSz="685324">
              <a:spcBef>
                <a:spcPct val="0"/>
              </a:spcBef>
              <a:defRPr/>
            </a:pPr>
            <a:endParaRPr lang="zh-CN" altLang="en-US" sz="1400" b="1" dirty="0">
              <a:solidFill>
                <a:schemeClr val="bg2">
                  <a:lumMod val="10000"/>
                </a:schemeClr>
              </a:solidFill>
              <a:cs typeface="+mn-ea"/>
              <a:sym typeface="+mn-lt"/>
            </a:endParaRPr>
          </a:p>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输入替换内容文本输入替换内容文本输入替换内容文本输入替换内容文本输入替换内容文本输入替换内容文本</a:t>
            </a:r>
          </a:p>
          <a:p>
            <a:pPr defTabSz="685324">
              <a:lnSpc>
                <a:spcPct val="120000"/>
              </a:lnSpc>
              <a:spcBef>
                <a:spcPct val="0"/>
              </a:spcBef>
              <a:defRPr/>
            </a:pPr>
            <a:endParaRPr lang="zh-CN" altLang="en-US" sz="900" dirty="0">
              <a:solidFill>
                <a:schemeClr val="bg2">
                  <a:lumMod val="10000"/>
                </a:schemeClr>
              </a:solidFill>
              <a:cs typeface="+mn-ea"/>
              <a:sym typeface="+mn-lt"/>
            </a:endParaRPr>
          </a:p>
        </p:txBody>
      </p:sp>
      <p:sp>
        <p:nvSpPr>
          <p:cNvPr id="41" name="1">
            <a:extLst>
              <a:ext uri="{FF2B5EF4-FFF2-40B4-BE49-F238E27FC236}">
                <a16:creationId xmlns="" xmlns:a16="http://schemas.microsoft.com/office/drawing/2014/main" id="{6BC52E2F-E412-493B-A536-A7EA4F411A7B}"/>
              </a:ext>
            </a:extLst>
          </p:cNvPr>
          <p:cNvSpPr/>
          <p:nvPr/>
        </p:nvSpPr>
        <p:spPr>
          <a:xfrm>
            <a:off x="4079574" y="3872773"/>
            <a:ext cx="1900839" cy="1343445"/>
          </a:xfrm>
          <a:prstGeom prst="rect">
            <a:avLst/>
          </a:prstGeom>
        </p:spPr>
        <p:txBody>
          <a:bodyPr wrap="square">
            <a:spAutoFit/>
          </a:bodyPr>
          <a:lstStyle/>
          <a:p>
            <a:pPr algn="ctr" defTabSz="685324">
              <a:spcBef>
                <a:spcPct val="0"/>
              </a:spcBef>
              <a:defRPr/>
            </a:pPr>
            <a:r>
              <a:rPr lang="zh-CN" altLang="en-US" sz="1400" b="1" dirty="0">
                <a:solidFill>
                  <a:schemeClr val="bg2">
                    <a:lumMod val="10000"/>
                  </a:schemeClr>
                </a:solidFill>
                <a:cs typeface="+mn-ea"/>
                <a:sym typeface="+mn-lt"/>
              </a:rPr>
              <a:t>标题文本预设</a:t>
            </a:r>
            <a:endParaRPr lang="en-US" altLang="zh-CN" sz="1400" b="1" dirty="0">
              <a:solidFill>
                <a:schemeClr val="bg2">
                  <a:lumMod val="10000"/>
                </a:schemeClr>
              </a:solidFill>
              <a:cs typeface="+mn-ea"/>
              <a:sym typeface="+mn-lt"/>
            </a:endParaRPr>
          </a:p>
          <a:p>
            <a:pPr algn="ctr" defTabSz="685324">
              <a:spcBef>
                <a:spcPct val="0"/>
              </a:spcBef>
              <a:defRPr/>
            </a:pPr>
            <a:endParaRPr lang="zh-CN" altLang="en-US" sz="1400" b="1" dirty="0">
              <a:solidFill>
                <a:schemeClr val="bg2">
                  <a:lumMod val="10000"/>
                </a:schemeClr>
              </a:solidFill>
              <a:cs typeface="+mn-ea"/>
              <a:sym typeface="+mn-lt"/>
            </a:endParaRPr>
          </a:p>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输入替换内容文本输入替换内容文本输入替换内容文本输入替换内容文本输入替换内容文本输入替换内容文本</a:t>
            </a:r>
          </a:p>
          <a:p>
            <a:pPr defTabSz="685324">
              <a:lnSpc>
                <a:spcPct val="120000"/>
              </a:lnSpc>
              <a:spcBef>
                <a:spcPct val="0"/>
              </a:spcBef>
              <a:defRPr/>
            </a:pPr>
            <a:endParaRPr lang="zh-CN" altLang="en-US" sz="900" dirty="0">
              <a:solidFill>
                <a:schemeClr val="bg2">
                  <a:lumMod val="10000"/>
                </a:schemeClr>
              </a:solidFill>
              <a:cs typeface="+mn-ea"/>
              <a:sym typeface="+mn-lt"/>
            </a:endParaRPr>
          </a:p>
        </p:txBody>
      </p:sp>
      <p:grpSp>
        <p:nvGrpSpPr>
          <p:cNvPr id="28" name="组合 27">
            <a:extLst>
              <a:ext uri="{FF2B5EF4-FFF2-40B4-BE49-F238E27FC236}">
                <a16:creationId xmlns="" xmlns:a16="http://schemas.microsoft.com/office/drawing/2014/main" id="{D357A1A7-3931-482A-902F-AD72A1FCD937}"/>
              </a:ext>
            </a:extLst>
          </p:cNvPr>
          <p:cNvGrpSpPr/>
          <p:nvPr/>
        </p:nvGrpSpPr>
        <p:grpSpPr>
          <a:xfrm>
            <a:off x="850490" y="929430"/>
            <a:ext cx="10594256" cy="814742"/>
            <a:chOff x="850490" y="929430"/>
            <a:chExt cx="10594256" cy="814742"/>
          </a:xfrm>
        </p:grpSpPr>
        <p:sp>
          <p:nvSpPr>
            <p:cNvPr id="29" name="文本框 28">
              <a:extLst>
                <a:ext uri="{FF2B5EF4-FFF2-40B4-BE49-F238E27FC236}">
                  <a16:creationId xmlns="" xmlns:a16="http://schemas.microsoft.com/office/drawing/2014/main" id="{707D2F9B-099E-4857-A398-7951E7009A8B}"/>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04</a:t>
              </a:r>
              <a:endParaRPr lang="zh-CN" altLang="en-US" sz="4400" dirty="0">
                <a:solidFill>
                  <a:srgbClr val="568464"/>
                </a:solidFill>
                <a:cs typeface="+mn-ea"/>
                <a:sym typeface="+mn-lt"/>
              </a:endParaRPr>
            </a:p>
          </p:txBody>
        </p:sp>
        <p:sp>
          <p:nvSpPr>
            <p:cNvPr id="30" name="文本框 29">
              <a:extLst>
                <a:ext uri="{FF2B5EF4-FFF2-40B4-BE49-F238E27FC236}">
                  <a16:creationId xmlns="" xmlns:a16="http://schemas.microsoft.com/office/drawing/2014/main" id="{9ED2C193-849D-45B8-BD26-53C84D537436}"/>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31" name="文本框 30">
              <a:extLst>
                <a:ext uri="{FF2B5EF4-FFF2-40B4-BE49-F238E27FC236}">
                  <a16:creationId xmlns="" xmlns:a16="http://schemas.microsoft.com/office/drawing/2014/main" id="{4A4ABCF6-3133-4E4C-A08F-95E96BF3B4D4}"/>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7" name="直接连接符 46">
              <a:extLst>
                <a:ext uri="{FF2B5EF4-FFF2-40B4-BE49-F238E27FC236}">
                  <a16:creationId xmlns="" xmlns:a16="http://schemas.microsoft.com/office/drawing/2014/main" id="{5D3D9A7F-8004-4174-A53F-5E300A176DD0}"/>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F565E98B-57A6-4FE6-B72B-29684F5405C5}"/>
              </a:ext>
            </a:extLst>
          </p:cNvPr>
          <p:cNvGrpSpPr/>
          <p:nvPr/>
        </p:nvGrpSpPr>
        <p:grpSpPr>
          <a:xfrm>
            <a:off x="2140281" y="2115136"/>
            <a:ext cx="7690489" cy="1815363"/>
            <a:chOff x="2140281" y="2115136"/>
            <a:chExt cx="7690489" cy="1815363"/>
          </a:xfrm>
        </p:grpSpPr>
        <p:pic>
          <p:nvPicPr>
            <p:cNvPr id="4" name="图片 3">
              <a:extLst>
                <a:ext uri="{FF2B5EF4-FFF2-40B4-BE49-F238E27FC236}">
                  <a16:creationId xmlns="" xmlns:a16="http://schemas.microsoft.com/office/drawing/2014/main" id="{2E4AC380-C7A7-4B9C-83BD-FF2D90F7E3A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40281" y="2142570"/>
              <a:ext cx="1787929" cy="1787929"/>
            </a:xfrm>
            <a:prstGeom prst="rect">
              <a:avLst/>
            </a:prstGeom>
          </p:spPr>
        </p:pic>
        <p:pic>
          <p:nvPicPr>
            <p:cNvPr id="48" name="图片 47">
              <a:extLst>
                <a:ext uri="{FF2B5EF4-FFF2-40B4-BE49-F238E27FC236}">
                  <a16:creationId xmlns="" xmlns:a16="http://schemas.microsoft.com/office/drawing/2014/main" id="{6B0EB9D3-CB59-4C53-BF8D-630791B3FD4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07801" y="2130444"/>
              <a:ext cx="1787929" cy="1787929"/>
            </a:xfrm>
            <a:prstGeom prst="rect">
              <a:avLst/>
            </a:prstGeom>
          </p:spPr>
        </p:pic>
        <p:pic>
          <p:nvPicPr>
            <p:cNvPr id="49" name="图片 48">
              <a:extLst>
                <a:ext uri="{FF2B5EF4-FFF2-40B4-BE49-F238E27FC236}">
                  <a16:creationId xmlns="" xmlns:a16="http://schemas.microsoft.com/office/drawing/2014/main" id="{94A880A4-D42C-4051-8420-0ACEC3564F5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75321" y="2127262"/>
              <a:ext cx="1787929" cy="1787929"/>
            </a:xfrm>
            <a:prstGeom prst="rect">
              <a:avLst/>
            </a:prstGeom>
          </p:spPr>
        </p:pic>
        <p:pic>
          <p:nvPicPr>
            <p:cNvPr id="50" name="图片 49">
              <a:extLst>
                <a:ext uri="{FF2B5EF4-FFF2-40B4-BE49-F238E27FC236}">
                  <a16:creationId xmlns="" xmlns:a16="http://schemas.microsoft.com/office/drawing/2014/main" id="{1F2A2A4F-5CF5-41E3-9F5E-3718F157677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42841" y="2115136"/>
              <a:ext cx="1787929" cy="1787929"/>
            </a:xfrm>
            <a:prstGeom prst="rect">
              <a:avLst/>
            </a:prstGeom>
          </p:spPr>
        </p:pic>
      </p:grpSp>
    </p:spTree>
    <p:extLst>
      <p:ext uri="{BB962C8B-B14F-4D97-AF65-F5344CB8AC3E}">
        <p14:creationId xmlns:p14="http://schemas.microsoft.com/office/powerpoint/2010/main" val="251735517"/>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inVertical)">
                                      <p:cBhvr>
                                        <p:cTn id="11" dur="500"/>
                                        <p:tgtEl>
                                          <p:spTgt spid="2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8"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 xmlns:a16="http://schemas.microsoft.com/office/drawing/2014/main" id="{D7ADEE8C-D406-4598-96AD-DD32207CBA50}"/>
              </a:ext>
            </a:extLst>
          </p:cNvPr>
          <p:cNvGrpSpPr/>
          <p:nvPr/>
        </p:nvGrpSpPr>
        <p:grpSpPr>
          <a:xfrm>
            <a:off x="0" y="0"/>
            <a:ext cx="12192000" cy="6858000"/>
            <a:chOff x="0" y="0"/>
            <a:chExt cx="12192000" cy="6858000"/>
          </a:xfrm>
        </p:grpSpPr>
        <p:pic>
          <p:nvPicPr>
            <p:cNvPr id="3" name="图片 2">
              <a:extLst>
                <a:ext uri="{FF2B5EF4-FFF2-40B4-BE49-F238E27FC236}">
                  <a16:creationId xmlns="" xmlns:a16="http://schemas.microsoft.com/office/drawing/2014/main" id="{EE03C940-46A3-45F2-8F82-97D69C99DD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4" name="图片 23">
              <a:extLst>
                <a:ext uri="{FF2B5EF4-FFF2-40B4-BE49-F238E27FC236}">
                  <a16:creationId xmlns="" xmlns:a16="http://schemas.microsoft.com/office/drawing/2014/main" id="{1FBC4B43-5550-40D2-A488-FD5535C3C9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236"/>
              <a:ext cx="12192000" cy="6788727"/>
            </a:xfrm>
            <a:prstGeom prst="rect">
              <a:avLst/>
            </a:prstGeom>
          </p:spPr>
        </p:pic>
      </p:grpSp>
      <p:pic>
        <p:nvPicPr>
          <p:cNvPr id="5" name="图片 4">
            <a:extLst>
              <a:ext uri="{FF2B5EF4-FFF2-40B4-BE49-F238E27FC236}">
                <a16:creationId xmlns="" xmlns:a16="http://schemas.microsoft.com/office/drawing/2014/main" id="{F685FE96-96B2-4A9F-A61B-84278422BD7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18" name="图片 17">
            <a:extLst>
              <a:ext uri="{FF2B5EF4-FFF2-40B4-BE49-F238E27FC236}">
                <a16:creationId xmlns="" xmlns:a16="http://schemas.microsoft.com/office/drawing/2014/main" id="{EF39FD2D-4632-42B9-9954-B940CDCAE03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103" t="19858" r="35885" b="20724"/>
          <a:stretch/>
        </p:blipFill>
        <p:spPr>
          <a:xfrm>
            <a:off x="844550" y="2431693"/>
            <a:ext cx="4429414" cy="4110718"/>
          </a:xfrm>
          <a:prstGeom prst="rect">
            <a:avLst/>
          </a:prstGeom>
        </p:spPr>
      </p:pic>
      <p:pic>
        <p:nvPicPr>
          <p:cNvPr id="9" name="图片 8">
            <a:extLst>
              <a:ext uri="{FF2B5EF4-FFF2-40B4-BE49-F238E27FC236}">
                <a16:creationId xmlns="" xmlns:a16="http://schemas.microsoft.com/office/drawing/2014/main" id="{C4D0406D-6B41-414E-A753-A87DA65F39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 y="2505266"/>
            <a:ext cx="5901738" cy="4609209"/>
          </a:xfrm>
          <a:prstGeom prst="rect">
            <a:avLst/>
          </a:prstGeom>
        </p:spPr>
      </p:pic>
      <p:pic>
        <p:nvPicPr>
          <p:cNvPr id="20" name="图片 19">
            <a:extLst>
              <a:ext uri="{FF2B5EF4-FFF2-40B4-BE49-F238E27FC236}">
                <a16:creationId xmlns="" xmlns:a16="http://schemas.microsoft.com/office/drawing/2014/main" id="{7FE7D95F-6F64-46B4-B3EC-BD675934D1F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7349" t="23556" r="2500" b="60989"/>
          <a:stretch/>
        </p:blipFill>
        <p:spPr>
          <a:xfrm>
            <a:off x="9661237" y="942108"/>
            <a:ext cx="2456874" cy="942109"/>
          </a:xfrm>
          <a:prstGeom prst="rect">
            <a:avLst/>
          </a:prstGeom>
        </p:spPr>
      </p:pic>
      <p:pic>
        <p:nvPicPr>
          <p:cNvPr id="22" name="图片 21">
            <a:extLst>
              <a:ext uri="{FF2B5EF4-FFF2-40B4-BE49-F238E27FC236}">
                <a16:creationId xmlns="" xmlns:a16="http://schemas.microsoft.com/office/drawing/2014/main" id="{81990A63-CC64-4732-AD62-38038814066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439" t="6326" r="72500" b="82462"/>
          <a:stretch/>
        </p:blipFill>
        <p:spPr>
          <a:xfrm>
            <a:off x="1302326" y="609600"/>
            <a:ext cx="1958109" cy="683491"/>
          </a:xfrm>
          <a:prstGeom prst="rect">
            <a:avLst/>
          </a:prstGeom>
        </p:spPr>
      </p:pic>
      <p:pic>
        <p:nvPicPr>
          <p:cNvPr id="30" name="图片 29">
            <a:extLst>
              <a:ext uri="{FF2B5EF4-FFF2-40B4-BE49-F238E27FC236}">
                <a16:creationId xmlns="" xmlns:a16="http://schemas.microsoft.com/office/drawing/2014/main" id="{30B7C425-447E-49AC-B86D-CAA124E46BA0}"/>
              </a:ext>
            </a:extLst>
          </p:cNvPr>
          <p:cNvPicPr>
            <a:picLocks noChangeAspect="1"/>
          </p:cNvPicPr>
          <p:nvPr/>
        </p:nvPicPr>
        <p:blipFill rotWithShape="1">
          <a:blip r:embed="rId8" cstate="print">
            <a:extLst>
              <a:ext uri="{BEBA8EAE-BF5A-486C-A8C5-ECC9F3942E4B}">
                <a14:imgProps xmlns:a14="http://schemas.microsoft.com/office/drawing/2010/main">
                  <a14:imgLayer>
                    <a14:imgEffect>
                      <a14:sharpenSoften amount="1000"/>
                    </a14:imgEffect>
                    <a14:imgEffect>
                      <a14:brightnessContrast bright="100000" contrast="10000"/>
                    </a14:imgEffect>
                  </a14:imgLayer>
                </a14:imgProps>
              </a:ext>
              <a:ext uri="{28A0092B-C50C-407E-A947-70E740481C1C}">
                <a14:useLocalDpi xmlns:a14="http://schemas.microsoft.com/office/drawing/2010/main" val="0"/>
              </a:ext>
            </a:extLst>
          </a:blip>
          <a:srcRect l="14623" t="9728" r="26742" b="5489"/>
          <a:stretch/>
        </p:blipFill>
        <p:spPr>
          <a:xfrm>
            <a:off x="5611138" y="609600"/>
            <a:ext cx="3574376" cy="5168349"/>
          </a:xfrm>
          <a:prstGeom prst="rect">
            <a:avLst/>
          </a:prstGeom>
        </p:spPr>
      </p:pic>
      <p:grpSp>
        <p:nvGrpSpPr>
          <p:cNvPr id="31" name="组合 30">
            <a:extLst>
              <a:ext uri="{FF2B5EF4-FFF2-40B4-BE49-F238E27FC236}">
                <a16:creationId xmlns="" xmlns:a16="http://schemas.microsoft.com/office/drawing/2014/main" id="{454CC2A3-4406-4C96-95D4-B6D09A7A4FF9}"/>
              </a:ext>
            </a:extLst>
          </p:cNvPr>
          <p:cNvGrpSpPr/>
          <p:nvPr/>
        </p:nvGrpSpPr>
        <p:grpSpPr>
          <a:xfrm>
            <a:off x="8489876" y="1019283"/>
            <a:ext cx="615553" cy="1145848"/>
            <a:chOff x="8361298" y="1059731"/>
            <a:chExt cx="615553" cy="864934"/>
          </a:xfrm>
        </p:grpSpPr>
        <p:pic>
          <p:nvPicPr>
            <p:cNvPr id="32" name="图片 31">
              <a:extLst>
                <a:ext uri="{FF2B5EF4-FFF2-40B4-BE49-F238E27FC236}">
                  <a16:creationId xmlns="" xmlns:a16="http://schemas.microsoft.com/office/drawing/2014/main" id="{48512965-C227-4004-AE01-266A9441106A}"/>
                </a:ext>
              </a:extLst>
            </p:cNvPr>
            <p:cNvPicPr>
              <a:picLocks noChangeAspect="1"/>
            </p:cNvPicPr>
            <p:nvPr/>
          </p:nvPicPr>
          <p:blipFill>
            <a:blip r:embed="rId9"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8621975" y="1059731"/>
              <a:ext cx="298926" cy="846190"/>
            </a:xfrm>
            <a:prstGeom prst="rect">
              <a:avLst/>
            </a:prstGeom>
          </p:spPr>
        </p:pic>
        <p:sp>
          <p:nvSpPr>
            <p:cNvPr id="33" name="文本框 32">
              <a:extLst>
                <a:ext uri="{FF2B5EF4-FFF2-40B4-BE49-F238E27FC236}">
                  <a16:creationId xmlns="" xmlns:a16="http://schemas.microsoft.com/office/drawing/2014/main" id="{1DA2BCD5-C399-4FFE-9945-7A98DD3AAC96}"/>
                </a:ext>
              </a:extLst>
            </p:cNvPr>
            <p:cNvSpPr txBox="1"/>
            <p:nvPr/>
          </p:nvSpPr>
          <p:spPr>
            <a:xfrm>
              <a:off x="8361298" y="1117037"/>
              <a:ext cx="615553" cy="807628"/>
            </a:xfrm>
            <a:prstGeom prst="rect">
              <a:avLst/>
            </a:prstGeom>
            <a:noFill/>
          </p:spPr>
          <p:txBody>
            <a:bodyPr vert="eaVert" wrap="square" rtlCol="0">
              <a:spAutoFit/>
            </a:bodyPr>
            <a:lstStyle/>
            <a:p>
              <a:r>
                <a:rPr lang="zh-CN" altLang="en-US" sz="1400" spc="300" dirty="0">
                  <a:solidFill>
                    <a:schemeClr val="bg1"/>
                  </a:solidFill>
                  <a:cs typeface="+mn-ea"/>
                  <a:sym typeface="+mn-lt"/>
                </a:rPr>
                <a:t>谢谢观赏</a:t>
              </a:r>
            </a:p>
          </p:txBody>
        </p:sp>
      </p:grpSp>
      <p:sp>
        <p:nvSpPr>
          <p:cNvPr id="34" name="文本框 33">
            <a:extLst>
              <a:ext uri="{FF2B5EF4-FFF2-40B4-BE49-F238E27FC236}">
                <a16:creationId xmlns="" xmlns:a16="http://schemas.microsoft.com/office/drawing/2014/main" id="{35EA0AFC-C3FD-4104-89D3-FE66DED038DC}"/>
              </a:ext>
            </a:extLst>
          </p:cNvPr>
          <p:cNvSpPr txBox="1"/>
          <p:nvPr/>
        </p:nvSpPr>
        <p:spPr>
          <a:xfrm>
            <a:off x="9360913" y="1865471"/>
            <a:ext cx="1154162" cy="3556274"/>
          </a:xfrm>
          <a:prstGeom prst="rect">
            <a:avLst/>
          </a:prstGeom>
          <a:noFill/>
        </p:spPr>
        <p:txBody>
          <a:bodyPr vert="eaVert" wrap="square" rtlCol="0">
            <a:spAutoFit/>
          </a:bodyPr>
          <a:lstStyle/>
          <a:p>
            <a:pPr>
              <a:lnSpc>
                <a:spcPct val="150000"/>
              </a:lnSpc>
            </a:pPr>
            <a:r>
              <a:rPr lang="zh-CN" altLang="en-US" sz="1400" spc="600" dirty="0">
                <a:solidFill>
                  <a:schemeClr val="bg1"/>
                </a:solidFill>
                <a:cs typeface="+mn-ea"/>
                <a:sym typeface="+mn-lt"/>
              </a:rPr>
              <a:t>天阶夜色凉如水，</a:t>
            </a:r>
            <a:endParaRPr lang="en-US" altLang="zh-CN" sz="1400" spc="600" dirty="0">
              <a:solidFill>
                <a:schemeClr val="bg1"/>
              </a:solidFill>
              <a:cs typeface="+mn-ea"/>
              <a:sym typeface="+mn-lt"/>
            </a:endParaRPr>
          </a:p>
          <a:p>
            <a:pPr>
              <a:lnSpc>
                <a:spcPct val="150000"/>
              </a:lnSpc>
            </a:pPr>
            <a:r>
              <a:rPr lang="zh-CN" altLang="en-US" sz="1400" spc="600" dirty="0">
                <a:solidFill>
                  <a:schemeClr val="bg1"/>
                </a:solidFill>
                <a:cs typeface="+mn-ea"/>
                <a:sym typeface="+mn-lt"/>
              </a:rPr>
              <a:t>卧看牵牛织女星。</a:t>
            </a:r>
            <a:endParaRPr lang="en-US" altLang="zh-CN" sz="1400" spc="600" dirty="0">
              <a:solidFill>
                <a:schemeClr val="bg1"/>
              </a:solidFill>
              <a:cs typeface="+mn-ea"/>
              <a:sym typeface="+mn-lt"/>
            </a:endParaRPr>
          </a:p>
          <a:p>
            <a:pPr>
              <a:lnSpc>
                <a:spcPct val="150000"/>
              </a:lnSpc>
            </a:pPr>
            <a:r>
              <a:rPr lang="en-US" altLang="zh-CN" sz="1400" spc="600" dirty="0">
                <a:solidFill>
                  <a:schemeClr val="bg1"/>
                </a:solidFill>
                <a:cs typeface="+mn-ea"/>
                <a:sym typeface="+mn-lt"/>
              </a:rPr>
              <a:t>            ---</a:t>
            </a:r>
            <a:r>
              <a:rPr lang="zh-CN" altLang="en-US" sz="1400" spc="600" dirty="0">
                <a:solidFill>
                  <a:schemeClr val="bg1"/>
                </a:solidFill>
                <a:cs typeface="+mn-ea"/>
                <a:sym typeface="+mn-lt"/>
              </a:rPr>
              <a:t>杜牧</a:t>
            </a:r>
            <a:r>
              <a:rPr lang="en-US" altLang="zh-CN" sz="1400" spc="600" dirty="0">
                <a:solidFill>
                  <a:schemeClr val="bg1"/>
                </a:solidFill>
                <a:cs typeface="+mn-ea"/>
                <a:sym typeface="+mn-lt"/>
              </a:rPr>
              <a:t>《</a:t>
            </a:r>
            <a:r>
              <a:rPr lang="zh-CN" altLang="en-US" sz="1400" spc="600" dirty="0">
                <a:solidFill>
                  <a:schemeClr val="bg1"/>
                </a:solidFill>
                <a:cs typeface="+mn-ea"/>
                <a:sym typeface="+mn-lt"/>
              </a:rPr>
              <a:t>秋夕</a:t>
            </a:r>
            <a:r>
              <a:rPr lang="en-US" altLang="zh-CN" sz="1400" spc="600" dirty="0">
                <a:solidFill>
                  <a:schemeClr val="bg1"/>
                </a:solidFill>
                <a:cs typeface="+mn-ea"/>
                <a:sym typeface="+mn-lt"/>
              </a:rPr>
              <a:t>》</a:t>
            </a:r>
            <a:endParaRPr lang="zh-CN" altLang="en-US" sz="1400" spc="600" dirty="0">
              <a:solidFill>
                <a:schemeClr val="bg1"/>
              </a:solidFill>
              <a:cs typeface="+mn-ea"/>
              <a:sym typeface="+mn-lt"/>
            </a:endParaRPr>
          </a:p>
        </p:txBody>
      </p:sp>
    </p:spTree>
    <p:extLst>
      <p:ext uri="{BB962C8B-B14F-4D97-AF65-F5344CB8AC3E}">
        <p14:creationId xmlns:p14="http://schemas.microsoft.com/office/powerpoint/2010/main" val="124736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Scale>
                                      <p:cBhvr>
                                        <p:cTn id="33"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4"/>
                                        </p:tgtEl>
                                        <p:attrNameLst>
                                          <p:attrName>ppt_x</p:attrName>
                                          <p:attrName>ppt_y</p:attrName>
                                        </p:attrNameLst>
                                      </p:cBhvr>
                                    </p:animMotion>
                                    <p:animEffect transition="in" filter="fade">
                                      <p:cBhvr>
                                        <p:cTn id="3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6518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C60A84CA-24A0-4764-9FED-2005CE9FE1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 xmlns:a16="http://schemas.microsoft.com/office/drawing/2014/main" id="{7D81BBD4-61C1-4ACC-B49D-637EAD4337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nvGrpSpPr>
          <p:cNvPr id="23" name="组合 22">
            <a:extLst>
              <a:ext uri="{FF2B5EF4-FFF2-40B4-BE49-F238E27FC236}">
                <a16:creationId xmlns="" xmlns:a16="http://schemas.microsoft.com/office/drawing/2014/main" id="{A42E1489-483B-4E4B-A827-6F7607E0226F}"/>
              </a:ext>
            </a:extLst>
          </p:cNvPr>
          <p:cNvGrpSpPr/>
          <p:nvPr/>
        </p:nvGrpSpPr>
        <p:grpSpPr>
          <a:xfrm>
            <a:off x="2736295" y="2330308"/>
            <a:ext cx="6825606" cy="2064711"/>
            <a:chOff x="4450" y="3372"/>
            <a:chExt cx="10301" cy="3116"/>
          </a:xfrm>
        </p:grpSpPr>
        <p:sp>
          <p:nvSpPr>
            <p:cNvPr id="24" name="矩形 23">
              <a:extLst>
                <a:ext uri="{FF2B5EF4-FFF2-40B4-BE49-F238E27FC236}">
                  <a16:creationId xmlns="" xmlns:a16="http://schemas.microsoft.com/office/drawing/2014/main" id="{AC07D2D8-DF33-46C2-8C24-677EAE573E72}"/>
                </a:ext>
              </a:extLst>
            </p:cNvPr>
            <p:cNvSpPr/>
            <p:nvPr/>
          </p:nvSpPr>
          <p:spPr>
            <a:xfrm>
              <a:off x="4720" y="3642"/>
              <a:ext cx="9761" cy="2576"/>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5" name="矩形 24">
              <a:extLst>
                <a:ext uri="{FF2B5EF4-FFF2-40B4-BE49-F238E27FC236}">
                  <a16:creationId xmlns="" xmlns:a16="http://schemas.microsoft.com/office/drawing/2014/main" id="{0BC62352-387C-4808-8CEE-687F7BD895CD}"/>
                </a:ext>
              </a:extLst>
            </p:cNvPr>
            <p:cNvSpPr/>
            <p:nvPr/>
          </p:nvSpPr>
          <p:spPr>
            <a:xfrm>
              <a:off x="4450"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6" name="矩形 25">
              <a:extLst>
                <a:ext uri="{FF2B5EF4-FFF2-40B4-BE49-F238E27FC236}">
                  <a16:creationId xmlns="" xmlns:a16="http://schemas.microsoft.com/office/drawing/2014/main" id="{2D464CB5-A08A-4CF9-9092-AB73F5BCB6C3}"/>
                </a:ext>
              </a:extLst>
            </p:cNvPr>
            <p:cNvSpPr/>
            <p:nvPr/>
          </p:nvSpPr>
          <p:spPr>
            <a:xfrm>
              <a:off x="14481"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7" name="矩形 26">
              <a:extLst>
                <a:ext uri="{FF2B5EF4-FFF2-40B4-BE49-F238E27FC236}">
                  <a16:creationId xmlns="" xmlns:a16="http://schemas.microsoft.com/office/drawing/2014/main" id="{4BA610B4-7784-4AB5-8AFD-F8C670701A81}"/>
                </a:ext>
              </a:extLst>
            </p:cNvPr>
            <p:cNvSpPr/>
            <p:nvPr/>
          </p:nvSpPr>
          <p:spPr>
            <a:xfrm>
              <a:off x="14481"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8" name="矩形 27">
              <a:extLst>
                <a:ext uri="{FF2B5EF4-FFF2-40B4-BE49-F238E27FC236}">
                  <a16:creationId xmlns="" xmlns:a16="http://schemas.microsoft.com/office/drawing/2014/main" id="{3BD652E5-52CD-4819-8821-86DFA65BC5E7}"/>
                </a:ext>
              </a:extLst>
            </p:cNvPr>
            <p:cNvSpPr/>
            <p:nvPr/>
          </p:nvSpPr>
          <p:spPr>
            <a:xfrm>
              <a:off x="4450"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grpSp>
      <p:sp>
        <p:nvSpPr>
          <p:cNvPr id="29" name="文本框 28">
            <a:extLst>
              <a:ext uri="{FF2B5EF4-FFF2-40B4-BE49-F238E27FC236}">
                <a16:creationId xmlns="" xmlns:a16="http://schemas.microsoft.com/office/drawing/2014/main" id="{F1650570-942A-41D4-9109-7292EA4FF208}"/>
              </a:ext>
            </a:extLst>
          </p:cNvPr>
          <p:cNvSpPr txBox="1"/>
          <p:nvPr/>
        </p:nvSpPr>
        <p:spPr>
          <a:xfrm>
            <a:off x="3094107" y="2758086"/>
            <a:ext cx="1350841" cy="1323439"/>
          </a:xfrm>
          <a:prstGeom prst="rect">
            <a:avLst/>
          </a:prstGeom>
          <a:noFill/>
        </p:spPr>
        <p:txBody>
          <a:bodyPr wrap="square" rtlCol="0">
            <a:spAutoFit/>
          </a:bodyPr>
          <a:lstStyle/>
          <a:p>
            <a:pPr algn="ctr" defTabSz="685800"/>
            <a:r>
              <a:rPr lang="en-US" altLang="zh-CN" sz="8000" dirty="0">
                <a:solidFill>
                  <a:schemeClr val="bg1"/>
                </a:solidFill>
                <a:cs typeface="+mn-ea"/>
                <a:sym typeface="+mn-lt"/>
              </a:rPr>
              <a:t>01</a:t>
            </a:r>
            <a:endParaRPr lang="zh-CN" altLang="en-US" sz="8000" dirty="0">
              <a:solidFill>
                <a:schemeClr val="bg1"/>
              </a:solidFill>
              <a:cs typeface="+mn-ea"/>
              <a:sym typeface="+mn-lt"/>
            </a:endParaRPr>
          </a:p>
        </p:txBody>
      </p:sp>
      <p:cxnSp>
        <p:nvCxnSpPr>
          <p:cNvPr id="30" name="直接连接符 29">
            <a:extLst>
              <a:ext uri="{FF2B5EF4-FFF2-40B4-BE49-F238E27FC236}">
                <a16:creationId xmlns="" xmlns:a16="http://schemas.microsoft.com/office/drawing/2014/main" id="{725A068E-2E61-4E41-A707-19606E1C0685}"/>
              </a:ext>
            </a:extLst>
          </p:cNvPr>
          <p:cNvCxnSpPr/>
          <p:nvPr/>
        </p:nvCxnSpPr>
        <p:spPr>
          <a:xfrm>
            <a:off x="4567106" y="2977145"/>
            <a:ext cx="0" cy="88773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0DBE941-5928-41F4-8481-FCF2DD8A9F38}"/>
              </a:ext>
            </a:extLst>
          </p:cNvPr>
          <p:cNvSpPr txBox="1"/>
          <p:nvPr/>
        </p:nvSpPr>
        <p:spPr>
          <a:xfrm>
            <a:off x="4811423" y="2827089"/>
            <a:ext cx="2724150" cy="646331"/>
          </a:xfrm>
          <a:prstGeom prst="rect">
            <a:avLst/>
          </a:prstGeom>
          <a:noFill/>
        </p:spPr>
        <p:txBody>
          <a:bodyPr wrap="square" rtlCol="0">
            <a:spAutoFit/>
          </a:bodyPr>
          <a:lstStyle/>
          <a:p>
            <a:pPr algn="dist" defTabSz="685800"/>
            <a:r>
              <a:rPr lang="zh-CN" altLang="en-US" sz="3600" b="1" dirty="0">
                <a:solidFill>
                  <a:schemeClr val="bg1"/>
                </a:solidFill>
                <a:cs typeface="+mn-ea"/>
                <a:sym typeface="+mn-lt"/>
              </a:rPr>
              <a:t>输入标题</a:t>
            </a:r>
          </a:p>
        </p:txBody>
      </p:sp>
      <p:sp>
        <p:nvSpPr>
          <p:cNvPr id="32" name="文本框 31">
            <a:extLst>
              <a:ext uri="{FF2B5EF4-FFF2-40B4-BE49-F238E27FC236}">
                <a16:creationId xmlns="" xmlns:a16="http://schemas.microsoft.com/office/drawing/2014/main" id="{F64FB4B0-DE4B-404B-BB64-44892C36C8AD}"/>
              </a:ext>
            </a:extLst>
          </p:cNvPr>
          <p:cNvSpPr txBox="1"/>
          <p:nvPr/>
        </p:nvSpPr>
        <p:spPr>
          <a:xfrm>
            <a:off x="4835043" y="3429000"/>
            <a:ext cx="4141797" cy="617220"/>
          </a:xfrm>
          <a:prstGeom prst="rect">
            <a:avLst/>
          </a:prstGeom>
          <a:noFill/>
        </p:spPr>
        <p:txBody>
          <a:bodyPr wrap="square" rtlCol="0">
            <a:spAutoFit/>
          </a:bodyPr>
          <a:lstStyle/>
          <a:p>
            <a:pPr defTabSz="685800">
              <a:lnSpc>
                <a:spcPct val="150000"/>
              </a:lnSpc>
            </a:pPr>
            <a:r>
              <a:rPr lang="zh-CN" altLang="en-US" sz="1200" dirty="0">
                <a:solidFill>
                  <a:schemeClr val="bg1"/>
                </a:solidFill>
                <a:cs typeface="+mn-ea"/>
                <a:sym typeface="+mn-lt"/>
              </a:rPr>
              <a:t>未会牵牛意若何，须邀</a:t>
            </a:r>
            <a:r>
              <a:rPr lang="zh-CN" altLang="en-US" sz="12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200" dirty="0">
                <a:solidFill>
                  <a:schemeClr val="bg1"/>
                </a:solidFill>
                <a:cs typeface="+mn-ea"/>
                <a:sym typeface="+mn-lt"/>
              </a:rPr>
              <a:t>弄金梭。年年乞与</a:t>
            </a:r>
            <a:r>
              <a:rPr lang="zh-CN" altLang="en-US" sz="12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200" dirty="0">
                <a:solidFill>
                  <a:schemeClr val="bg1"/>
                </a:solidFill>
                <a:cs typeface="+mn-ea"/>
                <a:sym typeface="+mn-lt"/>
              </a:rPr>
              <a:t>巧，不道人间巧已多。</a:t>
            </a:r>
            <a:endParaRPr lang="zh-CN" altLang="en-US" sz="800" dirty="0">
              <a:solidFill>
                <a:schemeClr val="bg1"/>
              </a:solidFill>
              <a:cs typeface="+mn-ea"/>
              <a:sym typeface="+mn-lt"/>
            </a:endParaRPr>
          </a:p>
        </p:txBody>
      </p:sp>
      <p:pic>
        <p:nvPicPr>
          <p:cNvPr id="13" name="图片 12">
            <a:extLst>
              <a:ext uri="{FF2B5EF4-FFF2-40B4-BE49-F238E27FC236}">
                <a16:creationId xmlns="" xmlns:a16="http://schemas.microsoft.com/office/drawing/2014/main" id="{CDBF67CB-A054-49AB-98D4-2F5DD6E2C3BA}"/>
              </a:ext>
            </a:extLst>
          </p:cNvPr>
          <p:cNvPicPr>
            <a:picLocks noChangeAspect="1"/>
          </p:cNvPicPr>
          <p:nvPr/>
        </p:nvPicPr>
        <p:blipFill>
          <a:blip r:embed="rId7"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5339625" y="1354283"/>
            <a:ext cx="1606865" cy="1134766"/>
          </a:xfrm>
          <a:prstGeom prst="rect">
            <a:avLst/>
          </a:prstGeom>
        </p:spPr>
      </p:pic>
      <p:pic>
        <p:nvPicPr>
          <p:cNvPr id="34" name="图片 33">
            <a:extLst>
              <a:ext uri="{FF2B5EF4-FFF2-40B4-BE49-F238E27FC236}">
                <a16:creationId xmlns="" xmlns:a16="http://schemas.microsoft.com/office/drawing/2014/main" id="{9F87C0AA-CCE3-4C06-871B-128C4A8E3B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21" name="图片 20">
            <a:extLst>
              <a:ext uri="{FF2B5EF4-FFF2-40B4-BE49-F238E27FC236}">
                <a16:creationId xmlns="" xmlns:a16="http://schemas.microsoft.com/office/drawing/2014/main" id="{B24192CF-5377-4131-8F99-56ED7B427F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98"/>
          <a:stretch/>
        </p:blipFill>
        <p:spPr>
          <a:xfrm>
            <a:off x="0" y="2903474"/>
            <a:ext cx="12192000" cy="3974691"/>
          </a:xfrm>
          <a:prstGeom prst="rect">
            <a:avLst/>
          </a:prstGeom>
        </p:spPr>
      </p:pic>
    </p:spTree>
    <p:extLst>
      <p:ext uri="{BB962C8B-B14F-4D97-AF65-F5344CB8AC3E}">
        <p14:creationId xmlns:p14="http://schemas.microsoft.com/office/powerpoint/2010/main" val="1666081373"/>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BDCABEF6-39FD-4917-8B3B-D6C9C1C3687C}"/>
              </a:ext>
            </a:extLst>
          </p:cNvPr>
          <p:cNvGrpSpPr/>
          <p:nvPr/>
        </p:nvGrpSpPr>
        <p:grpSpPr>
          <a:xfrm>
            <a:off x="0" y="0"/>
            <a:ext cx="12192000" cy="6887853"/>
            <a:chOff x="0" y="0"/>
            <a:chExt cx="12192000" cy="6887853"/>
          </a:xfrm>
        </p:grpSpPr>
        <p:pic>
          <p:nvPicPr>
            <p:cNvPr id="43" name="图片 42">
              <a:extLst>
                <a:ext uri="{FF2B5EF4-FFF2-40B4-BE49-F238E27FC236}">
                  <a16:creationId xmlns="" xmlns:a16="http://schemas.microsoft.com/office/drawing/2014/main" id="{A55CABBB-4E87-4C18-8894-22D64C06F3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8" name="矩形 47">
              <a:extLst>
                <a:ext uri="{FF2B5EF4-FFF2-40B4-BE49-F238E27FC236}">
                  <a16:creationId xmlns="" xmlns:a16="http://schemas.microsoft.com/office/drawing/2014/main" id="{703C8A6D-A665-43FA-84F5-D5682951F87E}"/>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组合 44">
              <a:extLst>
                <a:ext uri="{FF2B5EF4-FFF2-40B4-BE49-F238E27FC236}">
                  <a16:creationId xmlns="" xmlns:a16="http://schemas.microsoft.com/office/drawing/2014/main" id="{C56F0D40-2979-4D53-AFD9-FB758D999FC5}"/>
                </a:ext>
              </a:extLst>
            </p:cNvPr>
            <p:cNvGrpSpPr/>
            <p:nvPr/>
          </p:nvGrpSpPr>
          <p:grpSpPr>
            <a:xfrm>
              <a:off x="0" y="3222024"/>
              <a:ext cx="12192000" cy="3665829"/>
              <a:chOff x="0" y="2390234"/>
              <a:chExt cx="12192000" cy="4499824"/>
            </a:xfrm>
          </p:grpSpPr>
          <p:pic>
            <p:nvPicPr>
              <p:cNvPr id="46" name="图片 45">
                <a:extLst>
                  <a:ext uri="{FF2B5EF4-FFF2-40B4-BE49-F238E27FC236}">
                    <a16:creationId xmlns="" xmlns:a16="http://schemas.microsoft.com/office/drawing/2014/main" id="{2C45B93E-0C84-4C52-932E-6CEC4B3D95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7" name="图片 46">
                <a:extLst>
                  <a:ext uri="{FF2B5EF4-FFF2-40B4-BE49-F238E27FC236}">
                    <a16:creationId xmlns="" xmlns:a16="http://schemas.microsoft.com/office/drawing/2014/main" id="{C350825E-8370-4208-B74E-943D65D2B3C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44" name="图片 43">
              <a:extLst>
                <a:ext uri="{FF2B5EF4-FFF2-40B4-BE49-F238E27FC236}">
                  <a16:creationId xmlns="" xmlns:a16="http://schemas.microsoft.com/office/drawing/2014/main" id="{94E56C6D-6263-4A46-804B-1B931D925B4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53" name="组合 52">
            <a:extLst>
              <a:ext uri="{FF2B5EF4-FFF2-40B4-BE49-F238E27FC236}">
                <a16:creationId xmlns="" xmlns:a16="http://schemas.microsoft.com/office/drawing/2014/main" id="{D04208C3-88F4-4436-B2F6-97CBE53A4225}"/>
              </a:ext>
            </a:extLst>
          </p:cNvPr>
          <p:cNvGrpSpPr/>
          <p:nvPr/>
        </p:nvGrpSpPr>
        <p:grpSpPr>
          <a:xfrm>
            <a:off x="1880681" y="4440285"/>
            <a:ext cx="4430251" cy="982250"/>
            <a:chOff x="3259517" y="4352471"/>
            <a:chExt cx="4430251" cy="982250"/>
          </a:xfrm>
        </p:grpSpPr>
        <p:grpSp>
          <p:nvGrpSpPr>
            <p:cNvPr id="54" name="组合 9">
              <a:extLst>
                <a:ext uri="{FF2B5EF4-FFF2-40B4-BE49-F238E27FC236}">
                  <a16:creationId xmlns="" xmlns:a16="http://schemas.microsoft.com/office/drawing/2014/main" id="{A8282275-1565-483B-B722-EAEDCC02E4F1}"/>
                </a:ext>
              </a:extLst>
            </p:cNvPr>
            <p:cNvGrpSpPr/>
            <p:nvPr/>
          </p:nvGrpSpPr>
          <p:grpSpPr>
            <a:xfrm>
              <a:off x="3700970" y="4352471"/>
              <a:ext cx="1019577" cy="443002"/>
              <a:chOff x="2901398" y="4660291"/>
              <a:chExt cx="1359620" cy="590669"/>
            </a:xfrm>
            <a:solidFill>
              <a:srgbClr val="006263"/>
            </a:solidFill>
          </p:grpSpPr>
          <p:grpSp>
            <p:nvGrpSpPr>
              <p:cNvPr id="62" name="组合 80">
                <a:extLst>
                  <a:ext uri="{FF2B5EF4-FFF2-40B4-BE49-F238E27FC236}">
                    <a16:creationId xmlns="" xmlns:a16="http://schemas.microsoft.com/office/drawing/2014/main" id="{B0C90198-4432-4D56-9C34-D53CD2285262}"/>
                  </a:ext>
                </a:extLst>
              </p:cNvPr>
              <p:cNvGrpSpPr/>
              <p:nvPr/>
            </p:nvGrpSpPr>
            <p:grpSpPr>
              <a:xfrm rot="10800000" flipH="1">
                <a:off x="2901398" y="4660291"/>
                <a:ext cx="1359620" cy="590669"/>
                <a:chOff x="4714476" y="2172863"/>
                <a:chExt cx="1359620" cy="590669"/>
              </a:xfrm>
              <a:grpFill/>
            </p:grpSpPr>
            <p:sp>
              <p:nvSpPr>
                <p:cNvPr id="64" name="等腰三角形 63">
                  <a:extLst>
                    <a:ext uri="{FF2B5EF4-FFF2-40B4-BE49-F238E27FC236}">
                      <a16:creationId xmlns="" xmlns:a16="http://schemas.microsoft.com/office/drawing/2014/main" id="{EC70DC60-A09E-4EBF-8877-523B115D4764}"/>
                    </a:ext>
                  </a:extLst>
                </p:cNvPr>
                <p:cNvSpPr/>
                <p:nvPr/>
              </p:nvSpPr>
              <p:spPr>
                <a:xfrm rot="10800000">
                  <a:off x="5799124" y="2606521"/>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5" name="TextBox 82">
                  <a:extLst>
                    <a:ext uri="{FF2B5EF4-FFF2-40B4-BE49-F238E27FC236}">
                      <a16:creationId xmlns="" xmlns:a16="http://schemas.microsoft.com/office/drawing/2014/main" id="{D90159A3-A62C-428B-BDEC-5D62DBE5AC87}"/>
                    </a:ext>
                  </a:extLst>
                </p:cNvPr>
                <p:cNvSpPr txBox="1"/>
                <p:nvPr/>
              </p:nvSpPr>
              <p:spPr>
                <a:xfrm>
                  <a:off x="4714476" y="2172863"/>
                  <a:ext cx="1359620" cy="492271"/>
                </a:xfrm>
                <a:prstGeom prst="rect">
                  <a:avLst/>
                </a:prstGeom>
                <a:grpFill/>
              </p:spPr>
              <p:txBody>
                <a:bodyPr wrap="square" rtlCol="0" anchor="ctr">
                  <a:spAutoFit/>
                </a:bodyPr>
                <a:lstStyle/>
                <a:p>
                  <a:pPr algn="just"/>
                  <a:endParaRPr lang="zh-CN" altLang="en-US" sz="1799" dirty="0">
                    <a:solidFill>
                      <a:srgbClr val="001B36"/>
                    </a:solidFill>
                    <a:cs typeface="+mn-ea"/>
                    <a:sym typeface="+mn-lt"/>
                  </a:endParaRPr>
                </a:p>
              </p:txBody>
            </p:sp>
          </p:grpSp>
          <p:sp>
            <p:nvSpPr>
              <p:cNvPr id="63" name="TextBox 83">
                <a:extLst>
                  <a:ext uri="{FF2B5EF4-FFF2-40B4-BE49-F238E27FC236}">
                    <a16:creationId xmlns="" xmlns:a16="http://schemas.microsoft.com/office/drawing/2014/main" id="{6F10473D-F1AF-48F9-94D5-2B1F35F5F8AC}"/>
                  </a:ext>
                </a:extLst>
              </p:cNvPr>
              <p:cNvSpPr txBox="1"/>
              <p:nvPr/>
            </p:nvSpPr>
            <p:spPr>
              <a:xfrm>
                <a:off x="2952240" y="4751592"/>
                <a:ext cx="1257940" cy="304101"/>
              </a:xfrm>
              <a:prstGeom prst="rect">
                <a:avLst/>
              </a:prstGeom>
              <a:grpFill/>
            </p:spPr>
            <p:txBody>
              <a:bodyPr wrap="square" lIns="68552" tIns="0" rIns="68552" bIns="0" rtlCol="0" anchor="t">
                <a:spAutoFit/>
              </a:bodyPr>
              <a:lstStyle/>
              <a:p>
                <a:pPr>
                  <a:lnSpc>
                    <a:spcPct val="150000"/>
                  </a:lnSpc>
                </a:pPr>
                <a:r>
                  <a:rPr lang="zh-CN" altLang="en-US" sz="1100" dirty="0">
                    <a:solidFill>
                      <a:schemeClr val="bg1"/>
                    </a:solidFill>
                    <a:cs typeface="+mn-ea"/>
                    <a:sym typeface="+mn-lt"/>
                  </a:rPr>
                  <a:t>添加标题</a:t>
                </a:r>
              </a:p>
            </p:txBody>
          </p:sp>
        </p:grpSp>
        <p:grpSp>
          <p:nvGrpSpPr>
            <p:cNvPr id="55" name="组合 8">
              <a:extLst>
                <a:ext uri="{FF2B5EF4-FFF2-40B4-BE49-F238E27FC236}">
                  <a16:creationId xmlns="" xmlns:a16="http://schemas.microsoft.com/office/drawing/2014/main" id="{A5D62E21-4685-4E15-9C3B-37A63A6A3A3C}"/>
                </a:ext>
              </a:extLst>
            </p:cNvPr>
            <p:cNvGrpSpPr/>
            <p:nvPr/>
          </p:nvGrpSpPr>
          <p:grpSpPr>
            <a:xfrm>
              <a:off x="6201084" y="4369501"/>
              <a:ext cx="1028890" cy="425605"/>
              <a:chOff x="6235335" y="4682979"/>
              <a:chExt cx="1372039" cy="567471"/>
            </a:xfrm>
            <a:solidFill>
              <a:srgbClr val="006263"/>
            </a:solidFill>
          </p:grpSpPr>
          <p:grpSp>
            <p:nvGrpSpPr>
              <p:cNvPr id="58" name="组合 85">
                <a:extLst>
                  <a:ext uri="{FF2B5EF4-FFF2-40B4-BE49-F238E27FC236}">
                    <a16:creationId xmlns="" xmlns:a16="http://schemas.microsoft.com/office/drawing/2014/main" id="{DA1C0899-BC6C-4820-BCB3-DE3257173DAA}"/>
                  </a:ext>
                </a:extLst>
              </p:cNvPr>
              <p:cNvGrpSpPr/>
              <p:nvPr/>
            </p:nvGrpSpPr>
            <p:grpSpPr>
              <a:xfrm rot="10800000" flipH="1">
                <a:off x="6235335" y="4682979"/>
                <a:ext cx="1359620" cy="567471"/>
                <a:chOff x="4714476" y="2172865"/>
                <a:chExt cx="1359620" cy="567471"/>
              </a:xfrm>
              <a:grpFill/>
            </p:grpSpPr>
            <p:sp>
              <p:nvSpPr>
                <p:cNvPr id="60" name="等腰三角形 59">
                  <a:extLst>
                    <a:ext uri="{FF2B5EF4-FFF2-40B4-BE49-F238E27FC236}">
                      <a16:creationId xmlns="" xmlns:a16="http://schemas.microsoft.com/office/drawing/2014/main" id="{E34A5C89-CF6A-458B-9F99-1BECB0BC9EDF}"/>
                    </a:ext>
                  </a:extLst>
                </p:cNvPr>
                <p:cNvSpPr/>
                <p:nvPr/>
              </p:nvSpPr>
              <p:spPr>
                <a:xfrm rot="10800000">
                  <a:off x="5813900" y="25833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1" name="TextBox 87">
                  <a:extLst>
                    <a:ext uri="{FF2B5EF4-FFF2-40B4-BE49-F238E27FC236}">
                      <a16:creationId xmlns="" xmlns:a16="http://schemas.microsoft.com/office/drawing/2014/main" id="{97B5E78D-C34D-4B34-A962-ECE621CE6B8B}"/>
                    </a:ext>
                  </a:extLst>
                </p:cNvPr>
                <p:cNvSpPr txBox="1"/>
                <p:nvPr/>
              </p:nvSpPr>
              <p:spPr>
                <a:xfrm>
                  <a:off x="4714476" y="2172865"/>
                  <a:ext cx="1359620" cy="492270"/>
                </a:xfrm>
                <a:prstGeom prst="rect">
                  <a:avLst/>
                </a:prstGeom>
                <a:grpFill/>
              </p:spPr>
              <p:txBody>
                <a:bodyPr wrap="square" rtlCol="0" anchor="ctr">
                  <a:spAutoFit/>
                </a:bodyPr>
                <a:lstStyle/>
                <a:p>
                  <a:pPr algn="just"/>
                  <a:endParaRPr lang="zh-CN" altLang="en-US" sz="1799" dirty="0">
                    <a:solidFill>
                      <a:srgbClr val="001B36"/>
                    </a:solidFill>
                    <a:cs typeface="+mn-ea"/>
                    <a:sym typeface="+mn-lt"/>
                  </a:endParaRPr>
                </a:p>
              </p:txBody>
            </p:sp>
          </p:grpSp>
          <p:sp>
            <p:nvSpPr>
              <p:cNvPr id="59" name="TextBox 88">
                <a:extLst>
                  <a:ext uri="{FF2B5EF4-FFF2-40B4-BE49-F238E27FC236}">
                    <a16:creationId xmlns="" xmlns:a16="http://schemas.microsoft.com/office/drawing/2014/main" id="{9C9A68BD-DF83-4893-84C0-E86F7A9C7205}"/>
                  </a:ext>
                </a:extLst>
              </p:cNvPr>
              <p:cNvSpPr txBox="1"/>
              <p:nvPr/>
            </p:nvSpPr>
            <p:spPr>
              <a:xfrm>
                <a:off x="6349434" y="4729577"/>
                <a:ext cx="1257940" cy="304100"/>
              </a:xfrm>
              <a:prstGeom prst="rect">
                <a:avLst/>
              </a:prstGeom>
              <a:grpFill/>
            </p:spPr>
            <p:txBody>
              <a:bodyPr wrap="square" lIns="68552" tIns="0" rIns="68552" bIns="0" rtlCol="0" anchor="t">
                <a:spAutoFit/>
              </a:bodyPr>
              <a:lstStyle/>
              <a:p>
                <a:pPr>
                  <a:lnSpc>
                    <a:spcPct val="150000"/>
                  </a:lnSpc>
                </a:pPr>
                <a:r>
                  <a:rPr lang="zh-CN" altLang="en-US" sz="1100" dirty="0">
                    <a:solidFill>
                      <a:schemeClr val="bg1"/>
                    </a:solidFill>
                    <a:cs typeface="+mn-ea"/>
                    <a:sym typeface="+mn-lt"/>
                  </a:rPr>
                  <a:t>添加标题</a:t>
                </a:r>
              </a:p>
            </p:txBody>
          </p:sp>
        </p:grpSp>
        <p:sp>
          <p:nvSpPr>
            <p:cNvPr id="56" name="išľíďè">
              <a:extLst>
                <a:ext uri="{FF2B5EF4-FFF2-40B4-BE49-F238E27FC236}">
                  <a16:creationId xmlns="" xmlns:a16="http://schemas.microsoft.com/office/drawing/2014/main" id="{05939F59-6625-4F63-9D40-E188E8D9C0DB}"/>
                </a:ext>
              </a:extLst>
            </p:cNvPr>
            <p:cNvSpPr/>
            <p:nvPr/>
          </p:nvSpPr>
          <p:spPr bwMode="auto">
            <a:xfrm>
              <a:off x="3259517" y="4916604"/>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57" name="išľíďè">
              <a:extLst>
                <a:ext uri="{FF2B5EF4-FFF2-40B4-BE49-F238E27FC236}">
                  <a16:creationId xmlns="" xmlns:a16="http://schemas.microsoft.com/office/drawing/2014/main" id="{7224BBFB-A629-4EAB-9662-510E332DEF08}"/>
                </a:ext>
              </a:extLst>
            </p:cNvPr>
            <p:cNvSpPr/>
            <p:nvPr/>
          </p:nvSpPr>
          <p:spPr bwMode="auto">
            <a:xfrm>
              <a:off x="5787288" y="4911039"/>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grpSp>
      <p:grpSp>
        <p:nvGrpSpPr>
          <p:cNvPr id="66" name="组合 65">
            <a:extLst>
              <a:ext uri="{FF2B5EF4-FFF2-40B4-BE49-F238E27FC236}">
                <a16:creationId xmlns="" xmlns:a16="http://schemas.microsoft.com/office/drawing/2014/main" id="{5A6ED94F-1602-4675-BE0A-9300C87F7722}"/>
              </a:ext>
            </a:extLst>
          </p:cNvPr>
          <p:cNvGrpSpPr/>
          <p:nvPr/>
        </p:nvGrpSpPr>
        <p:grpSpPr>
          <a:xfrm>
            <a:off x="1880681" y="2715994"/>
            <a:ext cx="4555258" cy="924147"/>
            <a:chOff x="4559936" y="2277400"/>
            <a:chExt cx="4555258" cy="924147"/>
          </a:xfrm>
        </p:grpSpPr>
        <p:grpSp>
          <p:nvGrpSpPr>
            <p:cNvPr id="67" name="组合 6">
              <a:extLst>
                <a:ext uri="{FF2B5EF4-FFF2-40B4-BE49-F238E27FC236}">
                  <a16:creationId xmlns="" xmlns:a16="http://schemas.microsoft.com/office/drawing/2014/main" id="{A3A525A4-0869-4CE5-A07A-730B662DA306}"/>
                </a:ext>
              </a:extLst>
            </p:cNvPr>
            <p:cNvGrpSpPr/>
            <p:nvPr/>
          </p:nvGrpSpPr>
          <p:grpSpPr>
            <a:xfrm>
              <a:off x="4962833" y="2277400"/>
              <a:ext cx="1019577" cy="416077"/>
              <a:chOff x="4584108" y="1893532"/>
              <a:chExt cx="1359620" cy="554769"/>
            </a:xfrm>
            <a:solidFill>
              <a:srgbClr val="E56239"/>
            </a:solidFill>
          </p:grpSpPr>
          <p:grpSp>
            <p:nvGrpSpPr>
              <p:cNvPr id="75" name="组合 4">
                <a:extLst>
                  <a:ext uri="{FF2B5EF4-FFF2-40B4-BE49-F238E27FC236}">
                    <a16:creationId xmlns="" xmlns:a16="http://schemas.microsoft.com/office/drawing/2014/main" id="{C0F39E79-124A-48A8-8BB0-1F0BF5F3046A}"/>
                  </a:ext>
                </a:extLst>
              </p:cNvPr>
              <p:cNvGrpSpPr/>
              <p:nvPr/>
            </p:nvGrpSpPr>
            <p:grpSpPr>
              <a:xfrm>
                <a:off x="4584108" y="1893532"/>
                <a:ext cx="1359620" cy="554769"/>
                <a:chOff x="4714476" y="2172867"/>
                <a:chExt cx="1359620" cy="554769"/>
              </a:xfrm>
              <a:grpFill/>
            </p:grpSpPr>
            <p:sp>
              <p:nvSpPr>
                <p:cNvPr id="77" name="等腰三角形 76">
                  <a:extLst>
                    <a:ext uri="{FF2B5EF4-FFF2-40B4-BE49-F238E27FC236}">
                      <a16:creationId xmlns="" xmlns:a16="http://schemas.microsoft.com/office/drawing/2014/main" id="{68E1BA6F-C623-4197-84C8-386AC333FD0E}"/>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78" name="TextBox 73">
                  <a:extLst>
                    <a:ext uri="{FF2B5EF4-FFF2-40B4-BE49-F238E27FC236}">
                      <a16:creationId xmlns="" xmlns:a16="http://schemas.microsoft.com/office/drawing/2014/main" id="{80C267A5-5033-4C59-AAEC-1BACB0E8C883}"/>
                    </a:ext>
                  </a:extLst>
                </p:cNvPr>
                <p:cNvSpPr txBox="1"/>
                <p:nvPr/>
              </p:nvSpPr>
              <p:spPr>
                <a:xfrm>
                  <a:off x="4714476" y="2172867"/>
                  <a:ext cx="1359620" cy="492272"/>
                </a:xfrm>
                <a:prstGeom prst="rect">
                  <a:avLst/>
                </a:prstGeom>
                <a:grpFill/>
              </p:spPr>
              <p:txBody>
                <a:bodyPr wrap="square" rtlCol="0" anchor="ctr">
                  <a:spAutoFit/>
                </a:bodyPr>
                <a:lstStyle/>
                <a:p>
                  <a:pPr algn="just"/>
                  <a:endParaRPr lang="zh-CN" altLang="en-US" sz="1799" dirty="0">
                    <a:solidFill>
                      <a:srgbClr val="001B36"/>
                    </a:solidFill>
                    <a:cs typeface="+mn-ea"/>
                    <a:sym typeface="+mn-lt"/>
                  </a:endParaRPr>
                </a:p>
              </p:txBody>
            </p:sp>
          </p:grpSp>
          <p:sp>
            <p:nvSpPr>
              <p:cNvPr id="76" name="TextBox 125">
                <a:extLst>
                  <a:ext uri="{FF2B5EF4-FFF2-40B4-BE49-F238E27FC236}">
                    <a16:creationId xmlns="" xmlns:a16="http://schemas.microsoft.com/office/drawing/2014/main" id="{736C567A-9180-4AF5-A37A-9DF4171189E6}"/>
                  </a:ext>
                </a:extLst>
              </p:cNvPr>
              <p:cNvSpPr txBox="1"/>
              <p:nvPr/>
            </p:nvSpPr>
            <p:spPr>
              <a:xfrm>
                <a:off x="4661201" y="1916832"/>
                <a:ext cx="1257940" cy="304101"/>
              </a:xfrm>
              <a:prstGeom prst="rect">
                <a:avLst/>
              </a:prstGeom>
              <a:grpFill/>
            </p:spPr>
            <p:txBody>
              <a:bodyPr wrap="square" lIns="68552" tIns="0" rIns="68552" bIns="0" rtlCol="0" anchor="t">
                <a:spAutoFit/>
              </a:bodyPr>
              <a:lstStyle/>
              <a:p>
                <a:pPr>
                  <a:lnSpc>
                    <a:spcPct val="150000"/>
                  </a:lnSpc>
                </a:pPr>
                <a:r>
                  <a:rPr lang="zh-CN" altLang="en-US" sz="1100" dirty="0">
                    <a:solidFill>
                      <a:schemeClr val="bg1"/>
                    </a:solidFill>
                    <a:cs typeface="+mn-ea"/>
                    <a:sym typeface="+mn-lt"/>
                  </a:rPr>
                  <a:t>添加标题</a:t>
                </a:r>
              </a:p>
            </p:txBody>
          </p:sp>
        </p:grpSp>
        <p:grpSp>
          <p:nvGrpSpPr>
            <p:cNvPr id="68" name="组合 7">
              <a:extLst>
                <a:ext uri="{FF2B5EF4-FFF2-40B4-BE49-F238E27FC236}">
                  <a16:creationId xmlns="" xmlns:a16="http://schemas.microsoft.com/office/drawing/2014/main" id="{CE58B0EB-A414-43D9-9536-20BB93BCD5F4}"/>
                </a:ext>
              </a:extLst>
            </p:cNvPr>
            <p:cNvGrpSpPr/>
            <p:nvPr/>
          </p:nvGrpSpPr>
          <p:grpSpPr>
            <a:xfrm>
              <a:off x="7604154" y="2277400"/>
              <a:ext cx="1019577" cy="416077"/>
              <a:chOff x="8106345" y="1893532"/>
              <a:chExt cx="1359620" cy="554769"/>
            </a:xfrm>
            <a:solidFill>
              <a:srgbClr val="E56239"/>
            </a:solidFill>
          </p:grpSpPr>
          <p:grpSp>
            <p:nvGrpSpPr>
              <p:cNvPr id="71" name="组合 76">
                <a:extLst>
                  <a:ext uri="{FF2B5EF4-FFF2-40B4-BE49-F238E27FC236}">
                    <a16:creationId xmlns="" xmlns:a16="http://schemas.microsoft.com/office/drawing/2014/main" id="{7D58CDB2-1917-4FAD-8D8E-118182C10CA3}"/>
                  </a:ext>
                </a:extLst>
              </p:cNvPr>
              <p:cNvGrpSpPr/>
              <p:nvPr/>
            </p:nvGrpSpPr>
            <p:grpSpPr>
              <a:xfrm>
                <a:off x="8106345" y="1893532"/>
                <a:ext cx="1359620" cy="554769"/>
                <a:chOff x="4714476" y="2172867"/>
                <a:chExt cx="1359620" cy="554769"/>
              </a:xfrm>
              <a:grpFill/>
            </p:grpSpPr>
            <p:sp>
              <p:nvSpPr>
                <p:cNvPr id="73" name="等腰三角形 72">
                  <a:extLst>
                    <a:ext uri="{FF2B5EF4-FFF2-40B4-BE49-F238E27FC236}">
                      <a16:creationId xmlns="" xmlns:a16="http://schemas.microsoft.com/office/drawing/2014/main" id="{558F97C2-A6B7-4EC2-875B-B6DE031D06EF}"/>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74" name="TextBox 78">
                  <a:extLst>
                    <a:ext uri="{FF2B5EF4-FFF2-40B4-BE49-F238E27FC236}">
                      <a16:creationId xmlns="" xmlns:a16="http://schemas.microsoft.com/office/drawing/2014/main" id="{35F456E1-BEA9-40C3-8CF7-1DD4E34F403E}"/>
                    </a:ext>
                  </a:extLst>
                </p:cNvPr>
                <p:cNvSpPr txBox="1"/>
                <p:nvPr/>
              </p:nvSpPr>
              <p:spPr>
                <a:xfrm>
                  <a:off x="4714476" y="2172867"/>
                  <a:ext cx="1359620" cy="492272"/>
                </a:xfrm>
                <a:prstGeom prst="rect">
                  <a:avLst/>
                </a:prstGeom>
                <a:grpFill/>
              </p:spPr>
              <p:txBody>
                <a:bodyPr wrap="square" rtlCol="0" anchor="ctr">
                  <a:spAutoFit/>
                </a:bodyPr>
                <a:lstStyle/>
                <a:p>
                  <a:pPr algn="just"/>
                  <a:endParaRPr lang="zh-CN" altLang="en-US" sz="1799" dirty="0">
                    <a:solidFill>
                      <a:srgbClr val="001B36"/>
                    </a:solidFill>
                    <a:cs typeface="+mn-ea"/>
                    <a:sym typeface="+mn-lt"/>
                  </a:endParaRPr>
                </a:p>
              </p:txBody>
            </p:sp>
          </p:grpSp>
          <p:sp>
            <p:nvSpPr>
              <p:cNvPr id="72" name="TextBox 79">
                <a:extLst>
                  <a:ext uri="{FF2B5EF4-FFF2-40B4-BE49-F238E27FC236}">
                    <a16:creationId xmlns="" xmlns:a16="http://schemas.microsoft.com/office/drawing/2014/main" id="{31E43A46-BB86-4224-A4ED-B9A2E691F092}"/>
                  </a:ext>
                </a:extLst>
              </p:cNvPr>
              <p:cNvSpPr txBox="1"/>
              <p:nvPr/>
            </p:nvSpPr>
            <p:spPr>
              <a:xfrm>
                <a:off x="8183438" y="1916832"/>
                <a:ext cx="1257940" cy="304101"/>
              </a:xfrm>
              <a:prstGeom prst="rect">
                <a:avLst/>
              </a:prstGeom>
              <a:grpFill/>
            </p:spPr>
            <p:txBody>
              <a:bodyPr wrap="square" lIns="68552" tIns="0" rIns="68552" bIns="0" rtlCol="0" anchor="t">
                <a:spAutoFit/>
              </a:bodyPr>
              <a:lstStyle/>
              <a:p>
                <a:pPr>
                  <a:lnSpc>
                    <a:spcPct val="150000"/>
                  </a:lnSpc>
                </a:pPr>
                <a:r>
                  <a:rPr lang="zh-CN" altLang="en-US" sz="1100" dirty="0">
                    <a:solidFill>
                      <a:schemeClr val="bg1"/>
                    </a:solidFill>
                    <a:cs typeface="+mn-ea"/>
                    <a:sym typeface="+mn-lt"/>
                  </a:rPr>
                  <a:t>添加标题</a:t>
                </a:r>
              </a:p>
            </p:txBody>
          </p:sp>
        </p:grpSp>
        <p:sp>
          <p:nvSpPr>
            <p:cNvPr id="69" name="išľíďè">
              <a:extLst>
                <a:ext uri="{FF2B5EF4-FFF2-40B4-BE49-F238E27FC236}">
                  <a16:creationId xmlns="" xmlns:a16="http://schemas.microsoft.com/office/drawing/2014/main" id="{771BD0A1-9314-4228-9F9F-D8D3003B45E6}"/>
                </a:ext>
              </a:extLst>
            </p:cNvPr>
            <p:cNvSpPr/>
            <p:nvPr/>
          </p:nvSpPr>
          <p:spPr bwMode="auto">
            <a:xfrm>
              <a:off x="4559936" y="2773743"/>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70" name="išľíďè">
              <a:extLst>
                <a:ext uri="{FF2B5EF4-FFF2-40B4-BE49-F238E27FC236}">
                  <a16:creationId xmlns="" xmlns:a16="http://schemas.microsoft.com/office/drawing/2014/main" id="{E8EEE4CF-0AC5-40B6-A42B-D013BA390B10}"/>
                </a:ext>
              </a:extLst>
            </p:cNvPr>
            <p:cNvSpPr/>
            <p:nvPr/>
          </p:nvSpPr>
          <p:spPr bwMode="auto">
            <a:xfrm>
              <a:off x="7212714" y="2783430"/>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grpSp>
      <p:grpSp>
        <p:nvGrpSpPr>
          <p:cNvPr id="7" name="组合 6">
            <a:extLst>
              <a:ext uri="{FF2B5EF4-FFF2-40B4-BE49-F238E27FC236}">
                <a16:creationId xmlns="" xmlns:a16="http://schemas.microsoft.com/office/drawing/2014/main" id="{2B6D5DE8-556E-483E-A2DF-4927EC226271}"/>
              </a:ext>
            </a:extLst>
          </p:cNvPr>
          <p:cNvGrpSpPr/>
          <p:nvPr/>
        </p:nvGrpSpPr>
        <p:grpSpPr>
          <a:xfrm>
            <a:off x="850490" y="929430"/>
            <a:ext cx="10594256" cy="814742"/>
            <a:chOff x="850490" y="929430"/>
            <a:chExt cx="10594256" cy="814742"/>
          </a:xfrm>
        </p:grpSpPr>
        <p:sp>
          <p:nvSpPr>
            <p:cNvPr id="79" name="文本框 78">
              <a:extLst>
                <a:ext uri="{FF2B5EF4-FFF2-40B4-BE49-F238E27FC236}">
                  <a16:creationId xmlns="" xmlns:a16="http://schemas.microsoft.com/office/drawing/2014/main" id="{EE50D445-65E0-4B6D-B88B-85DF9969C5D6}"/>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01</a:t>
              </a:r>
              <a:endParaRPr lang="zh-CN" altLang="en-US" sz="4400" dirty="0">
                <a:solidFill>
                  <a:srgbClr val="568464"/>
                </a:solidFill>
                <a:cs typeface="+mn-ea"/>
                <a:sym typeface="+mn-lt"/>
              </a:endParaRPr>
            </a:p>
          </p:txBody>
        </p:sp>
        <p:sp>
          <p:nvSpPr>
            <p:cNvPr id="81" name="文本框 80">
              <a:extLst>
                <a:ext uri="{FF2B5EF4-FFF2-40B4-BE49-F238E27FC236}">
                  <a16:creationId xmlns="" xmlns:a16="http://schemas.microsoft.com/office/drawing/2014/main" id="{9DB7699F-0955-4911-B4D2-F99439D14CB1}"/>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82" name="文本框 81">
              <a:extLst>
                <a:ext uri="{FF2B5EF4-FFF2-40B4-BE49-F238E27FC236}">
                  <a16:creationId xmlns="" xmlns:a16="http://schemas.microsoft.com/office/drawing/2014/main" id="{F0009F46-60E2-47BC-80F6-5B5D10FD52D9}"/>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6" name="直接连接符 5">
              <a:extLst>
                <a:ext uri="{FF2B5EF4-FFF2-40B4-BE49-F238E27FC236}">
                  <a16:creationId xmlns="" xmlns:a16="http://schemas.microsoft.com/office/drawing/2014/main" id="{714F97B4-A50A-4354-96A1-708A315D5E9C}"/>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pic>
        <p:nvPicPr>
          <p:cNvPr id="5" name="图片 4">
            <a:extLst>
              <a:ext uri="{FF2B5EF4-FFF2-40B4-BE49-F238E27FC236}">
                <a16:creationId xmlns="" xmlns:a16="http://schemas.microsoft.com/office/drawing/2014/main" id="{6C43685F-2F90-4F8B-99F8-90F09CCD386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63708" y="2012872"/>
            <a:ext cx="3908025" cy="3908025"/>
          </a:xfrm>
          <a:prstGeom prst="rect">
            <a:avLst/>
          </a:prstGeom>
        </p:spPr>
      </p:pic>
    </p:spTree>
    <p:extLst>
      <p:ext uri="{BB962C8B-B14F-4D97-AF65-F5344CB8AC3E}">
        <p14:creationId xmlns:p14="http://schemas.microsoft.com/office/powerpoint/2010/main" val="8327624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8844A3A8-9B43-4AAE-86F1-90D9548E86E6}"/>
              </a:ext>
            </a:extLst>
          </p:cNvPr>
          <p:cNvGrpSpPr/>
          <p:nvPr/>
        </p:nvGrpSpPr>
        <p:grpSpPr>
          <a:xfrm>
            <a:off x="0" y="0"/>
            <a:ext cx="12192000" cy="6887853"/>
            <a:chOff x="0" y="0"/>
            <a:chExt cx="12192000" cy="6887853"/>
          </a:xfrm>
        </p:grpSpPr>
        <p:pic>
          <p:nvPicPr>
            <p:cNvPr id="31" name="图片 30">
              <a:extLst>
                <a:ext uri="{FF2B5EF4-FFF2-40B4-BE49-F238E27FC236}">
                  <a16:creationId xmlns="" xmlns:a16="http://schemas.microsoft.com/office/drawing/2014/main" id="{923E602B-E561-4CCC-A14D-F354D0EE73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 name="矩形 31">
              <a:extLst>
                <a:ext uri="{FF2B5EF4-FFF2-40B4-BE49-F238E27FC236}">
                  <a16:creationId xmlns="" xmlns:a16="http://schemas.microsoft.com/office/drawing/2014/main" id="{5E104F23-6D97-4BEE-AECB-739F2A7175CD}"/>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3" name="组合 32">
              <a:extLst>
                <a:ext uri="{FF2B5EF4-FFF2-40B4-BE49-F238E27FC236}">
                  <a16:creationId xmlns="" xmlns:a16="http://schemas.microsoft.com/office/drawing/2014/main" id="{FA6CA628-F7F9-4E10-B9EC-68EB3EB458E1}"/>
                </a:ext>
              </a:extLst>
            </p:cNvPr>
            <p:cNvGrpSpPr/>
            <p:nvPr/>
          </p:nvGrpSpPr>
          <p:grpSpPr>
            <a:xfrm>
              <a:off x="0" y="3222024"/>
              <a:ext cx="12192000" cy="3665829"/>
              <a:chOff x="0" y="2390234"/>
              <a:chExt cx="12192000" cy="4499824"/>
            </a:xfrm>
          </p:grpSpPr>
          <p:pic>
            <p:nvPicPr>
              <p:cNvPr id="35" name="图片 34">
                <a:extLst>
                  <a:ext uri="{FF2B5EF4-FFF2-40B4-BE49-F238E27FC236}">
                    <a16:creationId xmlns="" xmlns:a16="http://schemas.microsoft.com/office/drawing/2014/main" id="{4F78B450-FE5C-412F-96AA-6E40AA0616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36" name="图片 35">
                <a:extLst>
                  <a:ext uri="{FF2B5EF4-FFF2-40B4-BE49-F238E27FC236}">
                    <a16:creationId xmlns="" xmlns:a16="http://schemas.microsoft.com/office/drawing/2014/main" id="{AA93E7CC-B2E4-47E2-9478-CB5BBE360EE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4" name="图片 33">
              <a:extLst>
                <a:ext uri="{FF2B5EF4-FFF2-40B4-BE49-F238E27FC236}">
                  <a16:creationId xmlns="" xmlns:a16="http://schemas.microsoft.com/office/drawing/2014/main" id="{3502E379-F9FE-471D-996E-D38E508F63F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2" name="组合 21">
            <a:extLst>
              <a:ext uri="{FF2B5EF4-FFF2-40B4-BE49-F238E27FC236}">
                <a16:creationId xmlns="" xmlns:a16="http://schemas.microsoft.com/office/drawing/2014/main" id="{A12EF937-1A4E-4BCC-AD40-AEF399C04287}"/>
              </a:ext>
            </a:extLst>
          </p:cNvPr>
          <p:cNvGrpSpPr/>
          <p:nvPr/>
        </p:nvGrpSpPr>
        <p:grpSpPr>
          <a:xfrm>
            <a:off x="5402270" y="2625844"/>
            <a:ext cx="5081831" cy="2609817"/>
            <a:chOff x="6491325" y="2772280"/>
            <a:chExt cx="5081831" cy="2609817"/>
          </a:xfrm>
        </p:grpSpPr>
        <p:grpSp>
          <p:nvGrpSpPr>
            <p:cNvPr id="16" name="ïṣ1íde"/>
            <p:cNvGrpSpPr/>
            <p:nvPr/>
          </p:nvGrpSpPr>
          <p:grpSpPr>
            <a:xfrm>
              <a:off x="6491325" y="2772280"/>
              <a:ext cx="1994154" cy="892875"/>
              <a:chOff x="7700041" y="3415334"/>
              <a:chExt cx="3227156" cy="892875"/>
            </a:xfrm>
          </p:grpSpPr>
          <p:sp>
            <p:nvSpPr>
              <p:cNvPr id="17" name="îslíḍé"/>
              <p:cNvSpPr/>
              <p:nvPr/>
            </p:nvSpPr>
            <p:spPr bwMode="auto">
              <a:xfrm>
                <a:off x="7700041" y="3802932"/>
                <a:ext cx="3227156" cy="5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defRPr/>
                </a:pPr>
                <a:r>
                  <a:rPr lang="zh-CN" altLang="en-US" sz="1100" kern="100" dirty="0">
                    <a:solidFill>
                      <a:schemeClr val="tx1">
                        <a:lumMod val="65000"/>
                        <a:lumOff val="35000"/>
                      </a:schemeClr>
                    </a:solidFill>
                    <a:cs typeface="+mn-ea"/>
                    <a:sym typeface="+mn-lt"/>
                  </a:rPr>
                  <a:t>请替换文字内容，点击添加相关标题文字请替换文字内容</a:t>
                </a:r>
                <a:endParaRPr lang="en-US" altLang="zh-CN" sz="1100" dirty="0">
                  <a:solidFill>
                    <a:schemeClr val="bg1"/>
                  </a:solidFill>
                  <a:cs typeface="+mn-ea"/>
                  <a:sym typeface="+mn-lt"/>
                </a:endParaRPr>
              </a:p>
            </p:txBody>
          </p:sp>
          <p:sp>
            <p:nvSpPr>
              <p:cNvPr id="18" name="îṥľíḑe"/>
              <p:cNvSpPr txBox="1"/>
              <p:nvPr/>
            </p:nvSpPr>
            <p:spPr bwMode="auto">
              <a:xfrm>
                <a:off x="7700041" y="3415334"/>
                <a:ext cx="322715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56" name="íṧlíḋè"/>
            <p:cNvGrpSpPr/>
            <p:nvPr/>
          </p:nvGrpSpPr>
          <p:grpSpPr>
            <a:xfrm>
              <a:off x="9446123" y="2782063"/>
              <a:ext cx="1994154" cy="892875"/>
              <a:chOff x="7005528" y="3425117"/>
              <a:chExt cx="3227156" cy="892875"/>
            </a:xfrm>
          </p:grpSpPr>
          <p:sp>
            <p:nvSpPr>
              <p:cNvPr id="58" name="íŝḻiḓê"/>
              <p:cNvSpPr/>
              <p:nvPr/>
            </p:nvSpPr>
            <p:spPr bwMode="auto">
              <a:xfrm>
                <a:off x="7005528" y="3812715"/>
                <a:ext cx="3227156" cy="5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defRPr/>
                </a:pPr>
                <a:r>
                  <a:rPr lang="zh-CN" altLang="en-US" sz="1100" kern="100" dirty="0">
                    <a:solidFill>
                      <a:schemeClr val="tx1">
                        <a:lumMod val="65000"/>
                        <a:lumOff val="35000"/>
                      </a:schemeClr>
                    </a:solidFill>
                    <a:cs typeface="+mn-ea"/>
                    <a:sym typeface="+mn-lt"/>
                  </a:rPr>
                  <a:t>请替换文字内容，点击添加相关标题文字请替换文字内容</a:t>
                </a:r>
                <a:endParaRPr lang="en-US" altLang="zh-CN" sz="1100" dirty="0">
                  <a:solidFill>
                    <a:schemeClr val="bg1"/>
                  </a:solidFill>
                  <a:cs typeface="+mn-ea"/>
                  <a:sym typeface="+mn-lt"/>
                </a:endParaRPr>
              </a:p>
            </p:txBody>
          </p:sp>
          <p:sp>
            <p:nvSpPr>
              <p:cNvPr id="59" name="íṥḻiḍê"/>
              <p:cNvSpPr txBox="1"/>
              <p:nvPr/>
            </p:nvSpPr>
            <p:spPr bwMode="auto">
              <a:xfrm>
                <a:off x="7005528" y="3425117"/>
                <a:ext cx="322715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64" name="isḷîḋé"/>
            <p:cNvGrpSpPr/>
            <p:nvPr/>
          </p:nvGrpSpPr>
          <p:grpSpPr>
            <a:xfrm>
              <a:off x="6624203" y="4479439"/>
              <a:ext cx="1994154" cy="892875"/>
              <a:chOff x="5176935" y="2972779"/>
              <a:chExt cx="3227156" cy="892875"/>
            </a:xfrm>
          </p:grpSpPr>
          <p:sp>
            <p:nvSpPr>
              <p:cNvPr id="65" name="iṣlîḓé"/>
              <p:cNvSpPr/>
              <p:nvPr/>
            </p:nvSpPr>
            <p:spPr bwMode="auto">
              <a:xfrm>
                <a:off x="5176935" y="3360377"/>
                <a:ext cx="3227156" cy="5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defRPr/>
                </a:pPr>
                <a:r>
                  <a:rPr lang="zh-CN" altLang="en-US" sz="1100" kern="100" dirty="0">
                    <a:solidFill>
                      <a:schemeClr val="tx1">
                        <a:lumMod val="65000"/>
                        <a:lumOff val="35000"/>
                      </a:schemeClr>
                    </a:solidFill>
                    <a:cs typeface="+mn-ea"/>
                    <a:sym typeface="+mn-lt"/>
                  </a:rPr>
                  <a:t>请替换文字内容，点击添加相关标题文字请替换文字内容</a:t>
                </a:r>
                <a:endParaRPr lang="en-US" altLang="zh-CN" sz="1100" dirty="0">
                  <a:solidFill>
                    <a:schemeClr val="bg1"/>
                  </a:solidFill>
                  <a:cs typeface="+mn-ea"/>
                  <a:sym typeface="+mn-lt"/>
                </a:endParaRPr>
              </a:p>
            </p:txBody>
          </p:sp>
          <p:sp>
            <p:nvSpPr>
              <p:cNvPr id="66" name="íşḷïḓé"/>
              <p:cNvSpPr txBox="1"/>
              <p:nvPr/>
            </p:nvSpPr>
            <p:spPr bwMode="auto">
              <a:xfrm>
                <a:off x="5176935" y="2972779"/>
                <a:ext cx="322715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71" name="íṥľîḓé"/>
            <p:cNvGrpSpPr/>
            <p:nvPr/>
          </p:nvGrpSpPr>
          <p:grpSpPr>
            <a:xfrm>
              <a:off x="9579002" y="4489222"/>
              <a:ext cx="1994154" cy="892875"/>
              <a:chOff x="4482422" y="2982562"/>
              <a:chExt cx="3227156" cy="892875"/>
            </a:xfrm>
          </p:grpSpPr>
          <p:sp>
            <p:nvSpPr>
              <p:cNvPr id="72" name="íṣľîḋê"/>
              <p:cNvSpPr/>
              <p:nvPr/>
            </p:nvSpPr>
            <p:spPr bwMode="auto">
              <a:xfrm>
                <a:off x="4482422" y="3370160"/>
                <a:ext cx="3227156" cy="5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defRPr/>
                </a:pPr>
                <a:r>
                  <a:rPr lang="zh-CN" altLang="en-US" sz="1100" kern="100" dirty="0">
                    <a:solidFill>
                      <a:schemeClr val="tx1">
                        <a:lumMod val="65000"/>
                        <a:lumOff val="35000"/>
                      </a:schemeClr>
                    </a:solidFill>
                    <a:cs typeface="+mn-ea"/>
                    <a:sym typeface="+mn-lt"/>
                  </a:rPr>
                  <a:t>请替换文字内容，点击添加相关标题文字请替换文字内容</a:t>
                </a:r>
                <a:endParaRPr lang="en-US" altLang="zh-CN" sz="1100" dirty="0">
                  <a:solidFill>
                    <a:schemeClr val="bg1"/>
                  </a:solidFill>
                  <a:cs typeface="+mn-ea"/>
                  <a:sym typeface="+mn-lt"/>
                </a:endParaRPr>
              </a:p>
            </p:txBody>
          </p:sp>
          <p:sp>
            <p:nvSpPr>
              <p:cNvPr id="73" name="išľíde"/>
              <p:cNvSpPr txBox="1"/>
              <p:nvPr/>
            </p:nvSpPr>
            <p:spPr bwMode="auto">
              <a:xfrm>
                <a:off x="4482422" y="2982562"/>
                <a:ext cx="322715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grpSp>
      </p:grpSp>
      <p:pic>
        <p:nvPicPr>
          <p:cNvPr id="20" name="图片 19">
            <a:extLst>
              <a:ext uri="{FF2B5EF4-FFF2-40B4-BE49-F238E27FC236}">
                <a16:creationId xmlns="" xmlns:a16="http://schemas.microsoft.com/office/drawing/2014/main" id="{AF45871E-EE81-4796-A0E4-07C6321353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7918" y="1949638"/>
            <a:ext cx="4665667" cy="4665667"/>
          </a:xfrm>
          <a:prstGeom prst="rect">
            <a:avLst/>
          </a:prstGeom>
        </p:spPr>
      </p:pic>
      <p:grpSp>
        <p:nvGrpSpPr>
          <p:cNvPr id="74" name="组合 73">
            <a:extLst>
              <a:ext uri="{FF2B5EF4-FFF2-40B4-BE49-F238E27FC236}">
                <a16:creationId xmlns="" xmlns:a16="http://schemas.microsoft.com/office/drawing/2014/main" id="{B4C31597-53AA-46CC-9C33-907EE864B3EA}"/>
              </a:ext>
            </a:extLst>
          </p:cNvPr>
          <p:cNvGrpSpPr/>
          <p:nvPr/>
        </p:nvGrpSpPr>
        <p:grpSpPr>
          <a:xfrm>
            <a:off x="850490" y="929430"/>
            <a:ext cx="10594256" cy="814742"/>
            <a:chOff x="850490" y="929430"/>
            <a:chExt cx="10594256" cy="814742"/>
          </a:xfrm>
        </p:grpSpPr>
        <p:sp>
          <p:nvSpPr>
            <p:cNvPr id="75" name="文本框 74">
              <a:extLst>
                <a:ext uri="{FF2B5EF4-FFF2-40B4-BE49-F238E27FC236}">
                  <a16:creationId xmlns="" xmlns:a16="http://schemas.microsoft.com/office/drawing/2014/main" id="{EFD520EF-7C61-48B6-A0FD-B0750E1856B6}"/>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01</a:t>
              </a:r>
              <a:endParaRPr lang="zh-CN" altLang="en-US" sz="4400" dirty="0">
                <a:solidFill>
                  <a:srgbClr val="568464"/>
                </a:solidFill>
                <a:cs typeface="+mn-ea"/>
                <a:sym typeface="+mn-lt"/>
              </a:endParaRPr>
            </a:p>
          </p:txBody>
        </p:sp>
        <p:sp>
          <p:nvSpPr>
            <p:cNvPr id="76" name="文本框 75">
              <a:extLst>
                <a:ext uri="{FF2B5EF4-FFF2-40B4-BE49-F238E27FC236}">
                  <a16:creationId xmlns="" xmlns:a16="http://schemas.microsoft.com/office/drawing/2014/main" id="{EC8BBA4B-94A3-4EA0-B68B-5F0A5762CAF4}"/>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77" name="文本框 76">
              <a:extLst>
                <a:ext uri="{FF2B5EF4-FFF2-40B4-BE49-F238E27FC236}">
                  <a16:creationId xmlns="" xmlns:a16="http://schemas.microsoft.com/office/drawing/2014/main" id="{91B255D0-6DDC-4D82-9737-8841E9555999}"/>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78" name="直接连接符 77">
              <a:extLst>
                <a:ext uri="{FF2B5EF4-FFF2-40B4-BE49-F238E27FC236}">
                  <a16:creationId xmlns="" xmlns:a16="http://schemas.microsoft.com/office/drawing/2014/main" id="{F2A9C6C9-8B6D-45FC-81AF-162C68FE7A01}"/>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778277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barn(inVertical)">
                                      <p:cBhvr>
                                        <p:cTn id="11" dur="500"/>
                                        <p:tgtEl>
                                          <p:spTgt spid="7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76BDB085-8EA8-4FE9-91EE-D69CB8B3AA8D}"/>
              </a:ext>
            </a:extLst>
          </p:cNvPr>
          <p:cNvGrpSpPr/>
          <p:nvPr/>
        </p:nvGrpSpPr>
        <p:grpSpPr>
          <a:xfrm>
            <a:off x="0" y="0"/>
            <a:ext cx="12192000" cy="6887853"/>
            <a:chOff x="0" y="0"/>
            <a:chExt cx="12192000" cy="6887853"/>
          </a:xfrm>
        </p:grpSpPr>
        <p:pic>
          <p:nvPicPr>
            <p:cNvPr id="27" name="图片 26">
              <a:extLst>
                <a:ext uri="{FF2B5EF4-FFF2-40B4-BE49-F238E27FC236}">
                  <a16:creationId xmlns="" xmlns:a16="http://schemas.microsoft.com/office/drawing/2014/main" id="{364CC74D-7E2C-45D3-88A7-BCAFD07718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8" name="矩形 27">
              <a:extLst>
                <a:ext uri="{FF2B5EF4-FFF2-40B4-BE49-F238E27FC236}">
                  <a16:creationId xmlns="" xmlns:a16="http://schemas.microsoft.com/office/drawing/2014/main" id="{4D1C2670-2E6F-4E8D-91DD-41BFE2F75EA3}"/>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a:extLst>
                <a:ext uri="{FF2B5EF4-FFF2-40B4-BE49-F238E27FC236}">
                  <a16:creationId xmlns="" xmlns:a16="http://schemas.microsoft.com/office/drawing/2014/main" id="{CC3DA9D3-AEF0-456A-BD99-1557D9874B93}"/>
                </a:ext>
              </a:extLst>
            </p:cNvPr>
            <p:cNvGrpSpPr/>
            <p:nvPr/>
          </p:nvGrpSpPr>
          <p:grpSpPr>
            <a:xfrm>
              <a:off x="0" y="3222024"/>
              <a:ext cx="12192000" cy="3665829"/>
              <a:chOff x="0" y="2390234"/>
              <a:chExt cx="12192000" cy="4499824"/>
            </a:xfrm>
          </p:grpSpPr>
          <p:pic>
            <p:nvPicPr>
              <p:cNvPr id="33" name="图片 32">
                <a:extLst>
                  <a:ext uri="{FF2B5EF4-FFF2-40B4-BE49-F238E27FC236}">
                    <a16:creationId xmlns="" xmlns:a16="http://schemas.microsoft.com/office/drawing/2014/main" id="{2ADF76DA-C85A-4506-832A-69C0CAA287A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43" name="图片 42">
                <a:extLst>
                  <a:ext uri="{FF2B5EF4-FFF2-40B4-BE49-F238E27FC236}">
                    <a16:creationId xmlns="" xmlns:a16="http://schemas.microsoft.com/office/drawing/2014/main" id="{0340A1A8-A950-4D1A-A9FC-4AF4AD62AC3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32" name="图片 31">
              <a:extLst>
                <a:ext uri="{FF2B5EF4-FFF2-40B4-BE49-F238E27FC236}">
                  <a16:creationId xmlns="" xmlns:a16="http://schemas.microsoft.com/office/drawing/2014/main" id="{35273E7C-1B22-4A59-898C-D1D8672B0FE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7" name="组合 6">
            <a:extLst>
              <a:ext uri="{FF2B5EF4-FFF2-40B4-BE49-F238E27FC236}">
                <a16:creationId xmlns="" xmlns:a16="http://schemas.microsoft.com/office/drawing/2014/main" id="{1878D83B-AB4A-4B0B-BF72-309CDBA5D36E}"/>
              </a:ext>
            </a:extLst>
          </p:cNvPr>
          <p:cNvGrpSpPr/>
          <p:nvPr/>
        </p:nvGrpSpPr>
        <p:grpSpPr>
          <a:xfrm>
            <a:off x="2235836" y="2079181"/>
            <a:ext cx="8160690" cy="2169734"/>
            <a:chOff x="1672182" y="1552943"/>
            <a:chExt cx="8160690" cy="2169734"/>
          </a:xfrm>
        </p:grpSpPr>
        <p:grpSp>
          <p:nvGrpSpPr>
            <p:cNvPr id="58" name="组合 57"/>
            <p:cNvGrpSpPr/>
            <p:nvPr/>
          </p:nvGrpSpPr>
          <p:grpSpPr>
            <a:xfrm>
              <a:off x="4996695" y="2083686"/>
              <a:ext cx="4836177" cy="1165056"/>
              <a:chOff x="-471042" y="2349127"/>
              <a:chExt cx="4836177" cy="1165056"/>
            </a:xfrm>
          </p:grpSpPr>
          <p:sp>
            <p:nvSpPr>
              <p:cNvPr id="59" name="文本框 58"/>
              <p:cNvSpPr txBox="1"/>
              <p:nvPr/>
            </p:nvSpPr>
            <p:spPr>
              <a:xfrm>
                <a:off x="1085274" y="2349127"/>
                <a:ext cx="2133781"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标题文字添加</a:t>
                </a:r>
              </a:p>
            </p:txBody>
          </p:sp>
          <p:sp>
            <p:nvSpPr>
              <p:cNvPr id="60" name="文本框 59"/>
              <p:cNvSpPr txBox="1"/>
              <p:nvPr/>
            </p:nvSpPr>
            <p:spPr>
              <a:xfrm>
                <a:off x="-471042" y="2881253"/>
                <a:ext cx="4836177" cy="632930"/>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solidFill>
                      <a:schemeClr val="bg1">
                        <a:lumMod val="50000"/>
                      </a:schemeClr>
                    </a:solidFill>
                    <a:cs typeface="+mn-ea"/>
                    <a:sym typeface="+mn-lt"/>
                  </a:rPr>
                  <a:t>单击此处添加单击此处添加单击此处添加单击此处添加单击此处添加</a:t>
                </a:r>
                <a:endParaRPr lang="en-US" altLang="zh-CN" sz="1600" dirty="0">
                  <a:solidFill>
                    <a:schemeClr val="tx1">
                      <a:lumMod val="50000"/>
                      <a:lumOff val="50000"/>
                    </a:schemeClr>
                  </a:solidFill>
                  <a:cs typeface="+mn-ea"/>
                  <a:sym typeface="+mn-lt"/>
                </a:endParaRPr>
              </a:p>
            </p:txBody>
          </p:sp>
        </p:grpSp>
        <p:pic>
          <p:nvPicPr>
            <p:cNvPr id="3" name="图片 2">
              <a:extLst>
                <a:ext uri="{FF2B5EF4-FFF2-40B4-BE49-F238E27FC236}">
                  <a16:creationId xmlns="" xmlns:a16="http://schemas.microsoft.com/office/drawing/2014/main" id="{F6C49E28-41F0-43AA-97CC-01958DE44A2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72182" y="1552943"/>
              <a:ext cx="2789658" cy="2169734"/>
            </a:xfrm>
            <a:prstGeom prst="rect">
              <a:avLst/>
            </a:prstGeom>
          </p:spPr>
        </p:pic>
      </p:grpSp>
      <p:grpSp>
        <p:nvGrpSpPr>
          <p:cNvPr id="6" name="组合 5">
            <a:extLst>
              <a:ext uri="{FF2B5EF4-FFF2-40B4-BE49-F238E27FC236}">
                <a16:creationId xmlns="" xmlns:a16="http://schemas.microsoft.com/office/drawing/2014/main" id="{B4CCBDA9-FBC1-42FC-9599-718032475651}"/>
              </a:ext>
            </a:extLst>
          </p:cNvPr>
          <p:cNvGrpSpPr/>
          <p:nvPr/>
        </p:nvGrpSpPr>
        <p:grpSpPr>
          <a:xfrm>
            <a:off x="1657739" y="3798315"/>
            <a:ext cx="8341667" cy="2268828"/>
            <a:chOff x="2195298" y="3214033"/>
            <a:chExt cx="8341667" cy="2268828"/>
          </a:xfrm>
        </p:grpSpPr>
        <p:grpSp>
          <p:nvGrpSpPr>
            <p:cNvPr id="61" name="组合 60"/>
            <p:cNvGrpSpPr/>
            <p:nvPr/>
          </p:nvGrpSpPr>
          <p:grpSpPr>
            <a:xfrm>
              <a:off x="2195298" y="4009893"/>
              <a:ext cx="4438261" cy="1013524"/>
              <a:chOff x="1085274" y="2349127"/>
              <a:chExt cx="4438261" cy="1013524"/>
            </a:xfrm>
          </p:grpSpPr>
          <p:sp>
            <p:nvSpPr>
              <p:cNvPr id="62" name="文本框 61"/>
              <p:cNvSpPr txBox="1"/>
              <p:nvPr/>
            </p:nvSpPr>
            <p:spPr>
              <a:xfrm>
                <a:off x="2231354" y="2349127"/>
                <a:ext cx="2133781" cy="461665"/>
              </a:xfrm>
              <a:prstGeom prst="rect">
                <a:avLst/>
              </a:prstGeom>
              <a:noFill/>
            </p:spPr>
            <p:txBody>
              <a:bodyPr wrap="square" rtlCol="0">
                <a:spAutoFit/>
                <a:scene3d>
                  <a:camera prst="orthographicFront"/>
                  <a:lightRig rig="threePt" dir="t"/>
                </a:scene3d>
                <a:sp3d contourW="12700"/>
              </a:bodyPr>
              <a:lstStyle/>
              <a:p>
                <a:pPr algn="r"/>
                <a:r>
                  <a:rPr lang="zh-CN" altLang="en-US" sz="2400" b="1" dirty="0">
                    <a:solidFill>
                      <a:schemeClr val="tx1">
                        <a:lumMod val="75000"/>
                        <a:lumOff val="25000"/>
                      </a:schemeClr>
                    </a:solidFill>
                    <a:cs typeface="+mn-ea"/>
                    <a:sym typeface="+mn-lt"/>
                  </a:rPr>
                  <a:t>标题文字添加</a:t>
                </a:r>
              </a:p>
            </p:txBody>
          </p:sp>
          <p:sp>
            <p:nvSpPr>
              <p:cNvPr id="63" name="文本框 62"/>
              <p:cNvSpPr txBox="1"/>
              <p:nvPr/>
            </p:nvSpPr>
            <p:spPr>
              <a:xfrm>
                <a:off x="1085274" y="2729721"/>
                <a:ext cx="4438261" cy="632930"/>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solidFill>
                      <a:schemeClr val="bg1">
                        <a:lumMod val="50000"/>
                      </a:schemeClr>
                    </a:solidFill>
                    <a:cs typeface="+mn-ea"/>
                    <a:sym typeface="+mn-lt"/>
                  </a:rPr>
                  <a:t>单击此处添加单击此处添加单击此处添加单击此处添加单击此处添加</a:t>
                </a:r>
                <a:endParaRPr lang="en-US" altLang="zh-CN" sz="1600" dirty="0">
                  <a:solidFill>
                    <a:schemeClr val="tx1">
                      <a:lumMod val="50000"/>
                      <a:lumOff val="50000"/>
                    </a:schemeClr>
                  </a:solidFill>
                  <a:cs typeface="+mn-ea"/>
                  <a:sym typeface="+mn-lt"/>
                </a:endParaRPr>
              </a:p>
            </p:txBody>
          </p:sp>
        </p:grpSp>
        <p:pic>
          <p:nvPicPr>
            <p:cNvPr id="5" name="图片 4">
              <a:extLst>
                <a:ext uri="{FF2B5EF4-FFF2-40B4-BE49-F238E27FC236}">
                  <a16:creationId xmlns="" xmlns:a16="http://schemas.microsoft.com/office/drawing/2014/main" id="{F9D72E38-1D84-4543-8179-8C3618A3E47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19901" y="3214033"/>
              <a:ext cx="2917064" cy="2268828"/>
            </a:xfrm>
            <a:prstGeom prst="rect">
              <a:avLst/>
            </a:prstGeom>
          </p:spPr>
        </p:pic>
      </p:grpSp>
      <p:grpSp>
        <p:nvGrpSpPr>
          <p:cNvPr id="38" name="组合 37">
            <a:extLst>
              <a:ext uri="{FF2B5EF4-FFF2-40B4-BE49-F238E27FC236}">
                <a16:creationId xmlns="" xmlns:a16="http://schemas.microsoft.com/office/drawing/2014/main" id="{CAE7FCB3-AEA3-4E6D-86CF-60BA56463ABB}"/>
              </a:ext>
            </a:extLst>
          </p:cNvPr>
          <p:cNvGrpSpPr/>
          <p:nvPr/>
        </p:nvGrpSpPr>
        <p:grpSpPr>
          <a:xfrm>
            <a:off x="850490" y="929430"/>
            <a:ext cx="10594256" cy="814742"/>
            <a:chOff x="850490" y="929430"/>
            <a:chExt cx="10594256" cy="814742"/>
          </a:xfrm>
        </p:grpSpPr>
        <p:sp>
          <p:nvSpPr>
            <p:cNvPr id="39" name="文本框 38">
              <a:extLst>
                <a:ext uri="{FF2B5EF4-FFF2-40B4-BE49-F238E27FC236}">
                  <a16:creationId xmlns="" xmlns:a16="http://schemas.microsoft.com/office/drawing/2014/main" id="{34019B46-999B-4D2C-AF90-2971D337504C}"/>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01</a:t>
              </a:r>
              <a:endParaRPr lang="zh-CN" altLang="en-US" sz="4400" dirty="0">
                <a:solidFill>
                  <a:srgbClr val="568464"/>
                </a:solidFill>
                <a:cs typeface="+mn-ea"/>
                <a:sym typeface="+mn-lt"/>
              </a:endParaRPr>
            </a:p>
          </p:txBody>
        </p:sp>
        <p:sp>
          <p:nvSpPr>
            <p:cNvPr id="40" name="文本框 39">
              <a:extLst>
                <a:ext uri="{FF2B5EF4-FFF2-40B4-BE49-F238E27FC236}">
                  <a16:creationId xmlns="" xmlns:a16="http://schemas.microsoft.com/office/drawing/2014/main" id="{2E4A98AE-1CF5-4559-8983-5544E7009ABD}"/>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41" name="文本框 40">
              <a:extLst>
                <a:ext uri="{FF2B5EF4-FFF2-40B4-BE49-F238E27FC236}">
                  <a16:creationId xmlns="" xmlns:a16="http://schemas.microsoft.com/office/drawing/2014/main" id="{AEBB9E78-DB75-405F-A658-73A05439E886}"/>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10">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42" name="直接连接符 41">
              <a:extLst>
                <a:ext uri="{FF2B5EF4-FFF2-40B4-BE49-F238E27FC236}">
                  <a16:creationId xmlns="" xmlns:a16="http://schemas.microsoft.com/office/drawing/2014/main" id="{ACD6BEB7-19CE-4CD1-9A46-33F2E9FE3D44}"/>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652197"/>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barn(inVertical)">
                                      <p:cBhvr>
                                        <p:cTn id="11" dur="500"/>
                                        <p:tgtEl>
                                          <p:spTgt spid="3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B8387A5A-740C-4000-A354-3910F2EB811C}"/>
              </a:ext>
            </a:extLst>
          </p:cNvPr>
          <p:cNvGrpSpPr/>
          <p:nvPr/>
        </p:nvGrpSpPr>
        <p:grpSpPr>
          <a:xfrm>
            <a:off x="0" y="0"/>
            <a:ext cx="12192000" cy="6887853"/>
            <a:chOff x="0" y="0"/>
            <a:chExt cx="12192000" cy="6887853"/>
          </a:xfrm>
        </p:grpSpPr>
        <p:pic>
          <p:nvPicPr>
            <p:cNvPr id="27" name="图片 26">
              <a:extLst>
                <a:ext uri="{FF2B5EF4-FFF2-40B4-BE49-F238E27FC236}">
                  <a16:creationId xmlns="" xmlns:a16="http://schemas.microsoft.com/office/drawing/2014/main" id="{D2C59D9D-A654-4681-BBA3-BD65B18A0B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8" name="矩形 27">
              <a:extLst>
                <a:ext uri="{FF2B5EF4-FFF2-40B4-BE49-F238E27FC236}">
                  <a16:creationId xmlns="" xmlns:a16="http://schemas.microsoft.com/office/drawing/2014/main" id="{F186B59D-8577-4C83-8AA8-180E02E7BE04}"/>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a:extLst>
                <a:ext uri="{FF2B5EF4-FFF2-40B4-BE49-F238E27FC236}">
                  <a16:creationId xmlns="" xmlns:a16="http://schemas.microsoft.com/office/drawing/2014/main" id="{43801E43-FED5-4938-B83C-412D508C1E40}"/>
                </a:ext>
              </a:extLst>
            </p:cNvPr>
            <p:cNvGrpSpPr/>
            <p:nvPr/>
          </p:nvGrpSpPr>
          <p:grpSpPr>
            <a:xfrm>
              <a:off x="0" y="3222024"/>
              <a:ext cx="12192000" cy="3665829"/>
              <a:chOff x="0" y="2390234"/>
              <a:chExt cx="12192000" cy="4499824"/>
            </a:xfrm>
          </p:grpSpPr>
          <p:pic>
            <p:nvPicPr>
              <p:cNvPr id="53" name="图片 52">
                <a:extLst>
                  <a:ext uri="{FF2B5EF4-FFF2-40B4-BE49-F238E27FC236}">
                    <a16:creationId xmlns="" xmlns:a16="http://schemas.microsoft.com/office/drawing/2014/main" id="{55565D8D-A266-4AE7-853C-4F809ED911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54" name="图片 53">
                <a:extLst>
                  <a:ext uri="{FF2B5EF4-FFF2-40B4-BE49-F238E27FC236}">
                    <a16:creationId xmlns="" xmlns:a16="http://schemas.microsoft.com/office/drawing/2014/main" id="{60988F34-4127-4B96-A3CA-97BBC64E5FC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52" name="图片 51">
              <a:extLst>
                <a:ext uri="{FF2B5EF4-FFF2-40B4-BE49-F238E27FC236}">
                  <a16:creationId xmlns="" xmlns:a16="http://schemas.microsoft.com/office/drawing/2014/main" id="{D2B64A5D-8308-4026-86A7-7813B76C92E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20" name="组合 19">
            <a:extLst>
              <a:ext uri="{FF2B5EF4-FFF2-40B4-BE49-F238E27FC236}">
                <a16:creationId xmlns="" xmlns:a16="http://schemas.microsoft.com/office/drawing/2014/main" id="{12FFE806-DBA6-43FC-91BF-7B0D6699BCF7}"/>
              </a:ext>
            </a:extLst>
          </p:cNvPr>
          <p:cNvGrpSpPr/>
          <p:nvPr/>
        </p:nvGrpSpPr>
        <p:grpSpPr>
          <a:xfrm>
            <a:off x="4479694" y="2675009"/>
            <a:ext cx="6408720" cy="3159585"/>
            <a:chOff x="4479694" y="2675009"/>
            <a:chExt cx="6408720" cy="3159585"/>
          </a:xfrm>
        </p:grpSpPr>
        <p:sp>
          <p:nvSpPr>
            <p:cNvPr id="30" name="ï$ľiďê"/>
            <p:cNvSpPr/>
            <p:nvPr/>
          </p:nvSpPr>
          <p:spPr bwMode="auto">
            <a:xfrm>
              <a:off x="5610471" y="3202077"/>
              <a:ext cx="3677265"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14000"/>
                </a:lnSpc>
              </a:pPr>
              <a:r>
                <a:rPr lang="zh-CN" altLang="en-US" sz="1400" dirty="0">
                  <a:solidFill>
                    <a:schemeClr val="bg1">
                      <a:lumMod val="50000"/>
                    </a:schemeClr>
                  </a:solidFill>
                  <a:cs typeface="+mn-ea"/>
                  <a:sym typeface="+mn-lt"/>
                </a:rPr>
                <a:t>单击此处添加单击此处添加单击此处添加单击此处添加单击此处添加</a:t>
              </a:r>
              <a:endParaRPr lang="en-US" altLang="zh-CN" sz="1400" dirty="0">
                <a:solidFill>
                  <a:schemeClr val="tx1">
                    <a:lumMod val="50000"/>
                    <a:lumOff val="50000"/>
                  </a:schemeClr>
                </a:solidFill>
                <a:cs typeface="+mn-ea"/>
                <a:sym typeface="+mn-lt"/>
              </a:endParaRPr>
            </a:p>
          </p:txBody>
        </p:sp>
        <p:sp>
          <p:nvSpPr>
            <p:cNvPr id="31" name="îśľïḓè"/>
            <p:cNvSpPr txBox="1"/>
            <p:nvPr/>
          </p:nvSpPr>
          <p:spPr bwMode="auto">
            <a:xfrm>
              <a:off x="6312310" y="2675009"/>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800" dirty="0">
                  <a:cs typeface="+mn-ea"/>
                  <a:sym typeface="+mn-lt"/>
                </a:rPr>
                <a:t>添加标题</a:t>
              </a:r>
              <a:endParaRPr lang="en-US" altLang="zh-CN" sz="2800" dirty="0">
                <a:cs typeface="+mn-ea"/>
                <a:sym typeface="+mn-lt"/>
              </a:endParaRPr>
            </a:p>
          </p:txBody>
        </p:sp>
        <p:sp>
          <p:nvSpPr>
            <p:cNvPr id="32" name="îsľïḓè"/>
            <p:cNvSpPr/>
            <p:nvPr/>
          </p:nvSpPr>
          <p:spPr bwMode="auto">
            <a:xfrm>
              <a:off x="4479694" y="4469251"/>
              <a:ext cx="2108063"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14000"/>
                </a:lnSpc>
              </a:pPr>
              <a:r>
                <a:rPr lang="zh-CN" altLang="en-US" sz="1100" dirty="0">
                  <a:solidFill>
                    <a:schemeClr val="bg1">
                      <a:lumMod val="50000"/>
                    </a:schemeClr>
                  </a:solidFill>
                  <a:cs typeface="+mn-ea"/>
                  <a:sym typeface="+mn-lt"/>
                </a:rPr>
                <a:t>单击此处添加单击此处添加单击此处添加单击此处添加单击此处添加</a:t>
              </a:r>
              <a:endParaRPr lang="en-US" altLang="zh-CN" sz="1100" dirty="0">
                <a:solidFill>
                  <a:schemeClr val="tx1">
                    <a:lumMod val="50000"/>
                    <a:lumOff val="50000"/>
                  </a:schemeClr>
                </a:solidFill>
                <a:cs typeface="+mn-ea"/>
                <a:sym typeface="+mn-lt"/>
              </a:endParaRPr>
            </a:p>
          </p:txBody>
        </p:sp>
        <p:sp>
          <p:nvSpPr>
            <p:cNvPr id="33" name="iṩļíḓé"/>
            <p:cNvSpPr txBox="1"/>
            <p:nvPr/>
          </p:nvSpPr>
          <p:spPr bwMode="auto">
            <a:xfrm>
              <a:off x="4479694" y="4056371"/>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sp>
          <p:nvSpPr>
            <p:cNvPr id="34" name="í$lídê"/>
            <p:cNvSpPr/>
            <p:nvPr/>
          </p:nvSpPr>
          <p:spPr bwMode="auto">
            <a:xfrm>
              <a:off x="8780351" y="4252760"/>
              <a:ext cx="2108063"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14000"/>
                </a:lnSpc>
              </a:pPr>
              <a:r>
                <a:rPr lang="zh-CN" altLang="en-US" sz="1100" dirty="0">
                  <a:solidFill>
                    <a:schemeClr val="bg1">
                      <a:lumMod val="50000"/>
                    </a:schemeClr>
                  </a:solidFill>
                  <a:cs typeface="+mn-ea"/>
                  <a:sym typeface="+mn-lt"/>
                </a:rPr>
                <a:t>单击此处添加单击此处添加单击此处添加单击此处添加单击此处添加</a:t>
              </a:r>
              <a:endParaRPr lang="en-US" altLang="zh-CN" sz="1100" dirty="0">
                <a:solidFill>
                  <a:schemeClr val="tx1">
                    <a:lumMod val="50000"/>
                    <a:lumOff val="50000"/>
                  </a:schemeClr>
                </a:solidFill>
                <a:cs typeface="+mn-ea"/>
                <a:sym typeface="+mn-lt"/>
              </a:endParaRPr>
            </a:p>
          </p:txBody>
        </p:sp>
        <p:sp>
          <p:nvSpPr>
            <p:cNvPr id="35" name="îsḷíde"/>
            <p:cNvSpPr txBox="1"/>
            <p:nvPr/>
          </p:nvSpPr>
          <p:spPr bwMode="auto">
            <a:xfrm>
              <a:off x="8780351" y="3839880"/>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sp>
          <p:nvSpPr>
            <p:cNvPr id="36" name="ïŝľídè"/>
            <p:cNvSpPr/>
            <p:nvPr/>
          </p:nvSpPr>
          <p:spPr bwMode="auto">
            <a:xfrm>
              <a:off x="6775760" y="5277195"/>
              <a:ext cx="2108063"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14000"/>
                </a:lnSpc>
              </a:pPr>
              <a:r>
                <a:rPr lang="zh-CN" altLang="en-US" sz="1100" dirty="0">
                  <a:solidFill>
                    <a:schemeClr val="bg1">
                      <a:lumMod val="50000"/>
                    </a:schemeClr>
                  </a:solidFill>
                  <a:cs typeface="+mn-ea"/>
                  <a:sym typeface="+mn-lt"/>
                </a:rPr>
                <a:t>单击此处添加单击此处添加单击此处添加单击此处添加单击此处添加</a:t>
              </a:r>
              <a:endParaRPr lang="en-US" altLang="zh-CN" sz="1100" dirty="0">
                <a:solidFill>
                  <a:schemeClr val="tx1">
                    <a:lumMod val="50000"/>
                    <a:lumOff val="50000"/>
                  </a:schemeClr>
                </a:solidFill>
                <a:cs typeface="+mn-ea"/>
                <a:sym typeface="+mn-lt"/>
              </a:endParaRPr>
            </a:p>
          </p:txBody>
        </p:sp>
        <p:sp>
          <p:nvSpPr>
            <p:cNvPr id="37" name="îslîḑê"/>
            <p:cNvSpPr txBox="1"/>
            <p:nvPr/>
          </p:nvSpPr>
          <p:spPr bwMode="auto">
            <a:xfrm>
              <a:off x="6775760" y="4864315"/>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grpSp>
      <p:pic>
        <p:nvPicPr>
          <p:cNvPr id="18" name="图片 17">
            <a:extLst>
              <a:ext uri="{FF2B5EF4-FFF2-40B4-BE49-F238E27FC236}">
                <a16:creationId xmlns="" xmlns:a16="http://schemas.microsoft.com/office/drawing/2014/main" id="{9C723686-ADA1-4DB0-BBF4-4811F25411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921600" y="2305352"/>
            <a:ext cx="3941616" cy="3461618"/>
          </a:xfrm>
          <a:prstGeom prst="rect">
            <a:avLst/>
          </a:prstGeom>
        </p:spPr>
      </p:pic>
      <p:grpSp>
        <p:nvGrpSpPr>
          <p:cNvPr id="47" name="组合 46">
            <a:extLst>
              <a:ext uri="{FF2B5EF4-FFF2-40B4-BE49-F238E27FC236}">
                <a16:creationId xmlns="" xmlns:a16="http://schemas.microsoft.com/office/drawing/2014/main" id="{BFCE2D9C-5BDB-4DF2-8678-8E3B5D3AD921}"/>
              </a:ext>
            </a:extLst>
          </p:cNvPr>
          <p:cNvGrpSpPr/>
          <p:nvPr/>
        </p:nvGrpSpPr>
        <p:grpSpPr>
          <a:xfrm>
            <a:off x="850490" y="929430"/>
            <a:ext cx="10594256" cy="814742"/>
            <a:chOff x="850490" y="929430"/>
            <a:chExt cx="10594256" cy="814742"/>
          </a:xfrm>
        </p:grpSpPr>
        <p:sp>
          <p:nvSpPr>
            <p:cNvPr id="48" name="文本框 47">
              <a:extLst>
                <a:ext uri="{FF2B5EF4-FFF2-40B4-BE49-F238E27FC236}">
                  <a16:creationId xmlns="" xmlns:a16="http://schemas.microsoft.com/office/drawing/2014/main" id="{7D13F7B4-771B-4885-86B2-974651E31AF6}"/>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01</a:t>
              </a:r>
              <a:endParaRPr lang="zh-CN" altLang="en-US" sz="4400" dirty="0">
                <a:solidFill>
                  <a:srgbClr val="568464"/>
                </a:solidFill>
                <a:cs typeface="+mn-ea"/>
                <a:sym typeface="+mn-lt"/>
              </a:endParaRPr>
            </a:p>
          </p:txBody>
        </p:sp>
        <p:sp>
          <p:nvSpPr>
            <p:cNvPr id="49" name="文本框 48">
              <a:extLst>
                <a:ext uri="{FF2B5EF4-FFF2-40B4-BE49-F238E27FC236}">
                  <a16:creationId xmlns="" xmlns:a16="http://schemas.microsoft.com/office/drawing/2014/main" id="{CA36F058-616E-4BAE-B918-CC0E2E09C43D}"/>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50" name="文本框 49">
              <a:extLst>
                <a:ext uri="{FF2B5EF4-FFF2-40B4-BE49-F238E27FC236}">
                  <a16:creationId xmlns="" xmlns:a16="http://schemas.microsoft.com/office/drawing/2014/main" id="{A3EF6AFA-B91D-4AF9-920D-5464A9267616}"/>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9">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51" name="直接连接符 50">
              <a:extLst>
                <a:ext uri="{FF2B5EF4-FFF2-40B4-BE49-F238E27FC236}">
                  <a16:creationId xmlns="" xmlns:a16="http://schemas.microsoft.com/office/drawing/2014/main" id="{470632AE-4DBF-4833-8593-610BD760D41F}"/>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504589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barn(inVertical)">
                                      <p:cBhvr>
                                        <p:cTn id="11" dur="500"/>
                                        <p:tgtEl>
                                          <p:spTgt spid="47"/>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a:extLst>
              <a:ext uri="{FF2B5EF4-FFF2-40B4-BE49-F238E27FC236}">
                <a16:creationId xmlns="" xmlns:a16="http://schemas.microsoft.com/office/drawing/2014/main" id="{4F841A2C-9640-447B-A5DC-CD85DFD9A0C4}"/>
              </a:ext>
            </a:extLst>
          </p:cNvPr>
          <p:cNvGrpSpPr/>
          <p:nvPr/>
        </p:nvGrpSpPr>
        <p:grpSpPr>
          <a:xfrm>
            <a:off x="0" y="0"/>
            <a:ext cx="12192000" cy="6887853"/>
            <a:chOff x="0" y="0"/>
            <a:chExt cx="12192000" cy="6887853"/>
          </a:xfrm>
        </p:grpSpPr>
        <p:pic>
          <p:nvPicPr>
            <p:cNvPr id="46" name="图片 45">
              <a:extLst>
                <a:ext uri="{FF2B5EF4-FFF2-40B4-BE49-F238E27FC236}">
                  <a16:creationId xmlns="" xmlns:a16="http://schemas.microsoft.com/office/drawing/2014/main" id="{32A80E10-206E-4621-B3A8-59333BD94D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7" name="矩形 46">
              <a:extLst>
                <a:ext uri="{FF2B5EF4-FFF2-40B4-BE49-F238E27FC236}">
                  <a16:creationId xmlns="" xmlns:a16="http://schemas.microsoft.com/office/drawing/2014/main" id="{9155447C-39C1-4654-8E13-D3530642A12F}"/>
                </a:ext>
              </a:extLst>
            </p:cNvPr>
            <p:cNvSpPr/>
            <p:nvPr/>
          </p:nvSpPr>
          <p:spPr>
            <a:xfrm>
              <a:off x="766914" y="648932"/>
              <a:ext cx="10677832" cy="5600541"/>
            </a:xfrm>
            <a:prstGeom prst="rect">
              <a:avLst/>
            </a:prstGeom>
            <a:solidFill>
              <a:schemeClr val="bg1"/>
            </a:solidFill>
            <a:ln w="76200">
              <a:solidFill>
                <a:srgbClr val="4094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6" name="组合 55">
              <a:extLst>
                <a:ext uri="{FF2B5EF4-FFF2-40B4-BE49-F238E27FC236}">
                  <a16:creationId xmlns="" xmlns:a16="http://schemas.microsoft.com/office/drawing/2014/main" id="{CAAEEDAA-96EA-47AC-BC57-0DD3282EBB4C}"/>
                </a:ext>
              </a:extLst>
            </p:cNvPr>
            <p:cNvGrpSpPr/>
            <p:nvPr/>
          </p:nvGrpSpPr>
          <p:grpSpPr>
            <a:xfrm>
              <a:off x="0" y="3222024"/>
              <a:ext cx="12192000" cy="3665829"/>
              <a:chOff x="0" y="2390234"/>
              <a:chExt cx="12192000" cy="4499824"/>
            </a:xfrm>
          </p:grpSpPr>
          <p:pic>
            <p:nvPicPr>
              <p:cNvPr id="69" name="图片 68">
                <a:extLst>
                  <a:ext uri="{FF2B5EF4-FFF2-40B4-BE49-F238E27FC236}">
                    <a16:creationId xmlns="" xmlns:a16="http://schemas.microsoft.com/office/drawing/2014/main" id="{C9C806AB-6264-4842-B814-ADAA1974DB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894"/>
              <a:stretch/>
            </p:blipFill>
            <p:spPr>
              <a:xfrm>
                <a:off x="0" y="3850275"/>
                <a:ext cx="12192000" cy="3007723"/>
              </a:xfrm>
              <a:prstGeom prst="rect">
                <a:avLst/>
              </a:prstGeom>
            </p:spPr>
          </p:pic>
          <p:pic>
            <p:nvPicPr>
              <p:cNvPr id="70" name="图片 69">
                <a:extLst>
                  <a:ext uri="{FF2B5EF4-FFF2-40B4-BE49-F238E27FC236}">
                    <a16:creationId xmlns="" xmlns:a16="http://schemas.microsoft.com/office/drawing/2014/main" id="{7DFBA665-262F-4032-8FED-60034518AC3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98"/>
              <a:stretch/>
            </p:blipFill>
            <p:spPr>
              <a:xfrm>
                <a:off x="0" y="2390234"/>
                <a:ext cx="12192000" cy="4499824"/>
              </a:xfrm>
              <a:prstGeom prst="rect">
                <a:avLst/>
              </a:prstGeom>
            </p:spPr>
          </p:pic>
        </p:grpSp>
        <p:pic>
          <p:nvPicPr>
            <p:cNvPr id="58" name="图片 57">
              <a:extLst>
                <a:ext uri="{FF2B5EF4-FFF2-40B4-BE49-F238E27FC236}">
                  <a16:creationId xmlns="" xmlns:a16="http://schemas.microsoft.com/office/drawing/2014/main" id="{72A12F10-A971-4E1A-9E2A-B4A0ED986C2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grpSp>
        <p:nvGrpSpPr>
          <p:cNvPr id="60" name="组合 59">
            <a:extLst>
              <a:ext uri="{FF2B5EF4-FFF2-40B4-BE49-F238E27FC236}">
                <a16:creationId xmlns="" xmlns:a16="http://schemas.microsoft.com/office/drawing/2014/main" id="{58494762-A5D6-4C22-97C5-2649E0566F8B}"/>
              </a:ext>
            </a:extLst>
          </p:cNvPr>
          <p:cNvGrpSpPr/>
          <p:nvPr/>
        </p:nvGrpSpPr>
        <p:grpSpPr>
          <a:xfrm>
            <a:off x="850490" y="929430"/>
            <a:ext cx="10594256" cy="814742"/>
            <a:chOff x="850490" y="929430"/>
            <a:chExt cx="10594256" cy="814742"/>
          </a:xfrm>
        </p:grpSpPr>
        <p:sp>
          <p:nvSpPr>
            <p:cNvPr id="61" name="文本框 60">
              <a:extLst>
                <a:ext uri="{FF2B5EF4-FFF2-40B4-BE49-F238E27FC236}">
                  <a16:creationId xmlns="" xmlns:a16="http://schemas.microsoft.com/office/drawing/2014/main" id="{4FB25958-E0EA-4D3A-A0D5-6438D4CED378}"/>
                </a:ext>
              </a:extLst>
            </p:cNvPr>
            <p:cNvSpPr txBox="1"/>
            <p:nvPr/>
          </p:nvSpPr>
          <p:spPr>
            <a:xfrm>
              <a:off x="2754885" y="929430"/>
              <a:ext cx="1220776" cy="769441"/>
            </a:xfrm>
            <a:prstGeom prst="rect">
              <a:avLst/>
            </a:prstGeom>
            <a:noFill/>
          </p:spPr>
          <p:txBody>
            <a:bodyPr wrap="square" rtlCol="0">
              <a:spAutoFit/>
            </a:bodyPr>
            <a:lstStyle/>
            <a:p>
              <a:pPr algn="ctr" defTabSz="685800"/>
              <a:r>
                <a:rPr lang="en-US" altLang="zh-CN" sz="4400" dirty="0">
                  <a:solidFill>
                    <a:srgbClr val="568464"/>
                  </a:solidFill>
                  <a:cs typeface="+mn-ea"/>
                  <a:sym typeface="+mn-lt"/>
                </a:rPr>
                <a:t>01</a:t>
              </a:r>
              <a:endParaRPr lang="zh-CN" altLang="en-US" sz="4400" dirty="0">
                <a:solidFill>
                  <a:srgbClr val="568464"/>
                </a:solidFill>
                <a:cs typeface="+mn-ea"/>
                <a:sym typeface="+mn-lt"/>
              </a:endParaRPr>
            </a:p>
          </p:txBody>
        </p:sp>
        <p:sp>
          <p:nvSpPr>
            <p:cNvPr id="62" name="文本框 61">
              <a:extLst>
                <a:ext uri="{FF2B5EF4-FFF2-40B4-BE49-F238E27FC236}">
                  <a16:creationId xmlns="" xmlns:a16="http://schemas.microsoft.com/office/drawing/2014/main" id="{14E0F401-FBD5-4A1D-BDE2-17B569DBD302}"/>
                </a:ext>
              </a:extLst>
            </p:cNvPr>
            <p:cNvSpPr txBox="1"/>
            <p:nvPr/>
          </p:nvSpPr>
          <p:spPr>
            <a:xfrm>
              <a:off x="3867475" y="1108633"/>
              <a:ext cx="2724150" cy="461665"/>
            </a:xfrm>
            <a:prstGeom prst="rect">
              <a:avLst/>
            </a:prstGeom>
            <a:noFill/>
          </p:spPr>
          <p:txBody>
            <a:bodyPr wrap="square" rtlCol="0">
              <a:spAutoFit/>
            </a:bodyPr>
            <a:lstStyle/>
            <a:p>
              <a:pPr algn="dist" defTabSz="685800"/>
              <a:r>
                <a:rPr lang="zh-CN" altLang="en-US" sz="2400" b="1" dirty="0">
                  <a:solidFill>
                    <a:srgbClr val="568464"/>
                  </a:solidFill>
                  <a:cs typeface="+mn-ea"/>
                  <a:sym typeface="+mn-lt"/>
                </a:rPr>
                <a:t>输入标题</a:t>
              </a:r>
            </a:p>
          </p:txBody>
        </p:sp>
        <p:sp>
          <p:nvSpPr>
            <p:cNvPr id="63" name="文本框 62">
              <a:extLst>
                <a:ext uri="{FF2B5EF4-FFF2-40B4-BE49-F238E27FC236}">
                  <a16:creationId xmlns="" xmlns:a16="http://schemas.microsoft.com/office/drawing/2014/main" id="{830D7872-5042-4D72-ABED-A85171D3B961}"/>
                </a:ext>
              </a:extLst>
            </p:cNvPr>
            <p:cNvSpPr txBox="1"/>
            <p:nvPr/>
          </p:nvSpPr>
          <p:spPr>
            <a:xfrm>
              <a:off x="6634358" y="1332861"/>
              <a:ext cx="4141797" cy="237437"/>
            </a:xfrm>
            <a:prstGeom prst="rect">
              <a:avLst/>
            </a:prstGeom>
            <a:noFill/>
          </p:spPr>
          <p:txBody>
            <a:bodyPr wrap="square" rtlCol="0">
              <a:spAutoFit/>
            </a:bodyPr>
            <a:lstStyle/>
            <a:p>
              <a:pPr defTabSz="685800">
                <a:lnSpc>
                  <a:spcPct val="150000"/>
                </a:lnSpc>
              </a:pPr>
              <a:r>
                <a:rPr lang="zh-CN" altLang="en-US" sz="700" dirty="0">
                  <a:solidFill>
                    <a:schemeClr val="accent6">
                      <a:lumMod val="50000"/>
                    </a:schemeClr>
                  </a:solidFill>
                  <a:cs typeface="+mn-ea"/>
                  <a:sym typeface="+mn-lt"/>
                </a:rPr>
                <a:t>未会牵牛意若何，须邀</a:t>
              </a:r>
              <a:r>
                <a:rPr lang="zh-CN" altLang="en-US" sz="700" dirty="0">
                  <a:solidFill>
                    <a:schemeClr val="accent6">
                      <a:lumMod val="50000"/>
                    </a:schemeClr>
                  </a:solidFill>
                  <a:cs typeface="+mn-ea"/>
                  <a:sym typeface="+mn-lt"/>
                  <a:hlinkClick r:id="rId7">
                    <a:extLst>
                      <a:ext uri="{A12FA001-AC4F-418D-AE19-62706E023703}">
                        <ahyp:hlinkClr xmlns="" xmlns:ahyp="http://schemas.microsoft.com/office/drawing/2018/hyperlinkcolor" val="tx"/>
                      </a:ext>
                    </a:extLst>
                  </a:hlinkClick>
                </a:rPr>
                <a:t>织女</a:t>
              </a:r>
              <a:r>
                <a:rPr lang="zh-CN" altLang="en-US" sz="700" dirty="0">
                  <a:solidFill>
                    <a:schemeClr val="accent6">
                      <a:lumMod val="50000"/>
                    </a:schemeClr>
                  </a:solidFill>
                  <a:cs typeface="+mn-ea"/>
                  <a:sym typeface="+mn-lt"/>
                </a:rPr>
                <a:t>弄金梭。年年乞与</a:t>
              </a:r>
              <a:r>
                <a:rPr lang="zh-CN" altLang="en-US" sz="700" dirty="0">
                  <a:solidFill>
                    <a:schemeClr val="accent6">
                      <a:lumMod val="50000"/>
                    </a:schemeClr>
                  </a:solidFill>
                  <a:cs typeface="+mn-ea"/>
                  <a:sym typeface="+mn-lt"/>
                  <a:hlinkClick r:id="rId8">
                    <a:extLst>
                      <a:ext uri="{A12FA001-AC4F-418D-AE19-62706E023703}">
                        <ahyp:hlinkClr xmlns="" xmlns:ahyp="http://schemas.microsoft.com/office/drawing/2018/hyperlinkcolor" val="tx"/>
                      </a:ext>
                    </a:extLst>
                  </a:hlinkClick>
                </a:rPr>
                <a:t>人间</a:t>
              </a:r>
              <a:r>
                <a:rPr lang="zh-CN" altLang="en-US" sz="700" dirty="0">
                  <a:solidFill>
                    <a:schemeClr val="accent6">
                      <a:lumMod val="50000"/>
                    </a:schemeClr>
                  </a:solidFill>
                  <a:cs typeface="+mn-ea"/>
                  <a:sym typeface="+mn-lt"/>
                </a:rPr>
                <a:t>巧，不道人间巧已多。</a:t>
              </a:r>
              <a:endParaRPr lang="zh-CN" altLang="en-US" sz="200" dirty="0">
                <a:solidFill>
                  <a:schemeClr val="accent6">
                    <a:lumMod val="50000"/>
                  </a:schemeClr>
                </a:solidFill>
                <a:cs typeface="+mn-ea"/>
                <a:sym typeface="+mn-lt"/>
              </a:endParaRPr>
            </a:p>
          </p:txBody>
        </p:sp>
        <p:cxnSp>
          <p:nvCxnSpPr>
            <p:cNvPr id="64" name="直接连接符 63">
              <a:extLst>
                <a:ext uri="{FF2B5EF4-FFF2-40B4-BE49-F238E27FC236}">
                  <a16:creationId xmlns="" xmlns:a16="http://schemas.microsoft.com/office/drawing/2014/main" id="{1B3A973E-CAC2-4594-BB76-6EBDEC62C0DE}"/>
                </a:ext>
              </a:extLst>
            </p:cNvPr>
            <p:cNvCxnSpPr/>
            <p:nvPr/>
          </p:nvCxnSpPr>
          <p:spPr>
            <a:xfrm flipV="1">
              <a:off x="850490" y="1721720"/>
              <a:ext cx="10594256" cy="22452"/>
            </a:xfrm>
            <a:prstGeom prst="line">
              <a:avLst/>
            </a:prstGeom>
            <a:ln>
              <a:solidFill>
                <a:srgbClr val="006263"/>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C4FD18F1-9BC1-48E9-B6D8-AC14FEBE62B3}"/>
              </a:ext>
            </a:extLst>
          </p:cNvPr>
          <p:cNvGrpSpPr/>
          <p:nvPr/>
        </p:nvGrpSpPr>
        <p:grpSpPr>
          <a:xfrm>
            <a:off x="1067999" y="2512163"/>
            <a:ext cx="9863234" cy="2978873"/>
            <a:chOff x="1067999" y="2512163"/>
            <a:chExt cx="9863234" cy="2978873"/>
          </a:xfrm>
        </p:grpSpPr>
        <p:grpSp>
          <p:nvGrpSpPr>
            <p:cNvPr id="4" name="组合 3">
              <a:extLst>
                <a:ext uri="{FF2B5EF4-FFF2-40B4-BE49-F238E27FC236}">
                  <a16:creationId xmlns="" xmlns:a16="http://schemas.microsoft.com/office/drawing/2014/main" id="{72FFCFA4-CB96-429A-8373-AD46AEA6BC9B}"/>
                </a:ext>
              </a:extLst>
            </p:cNvPr>
            <p:cNvGrpSpPr/>
            <p:nvPr/>
          </p:nvGrpSpPr>
          <p:grpSpPr>
            <a:xfrm>
              <a:off x="1387761" y="2512163"/>
              <a:ext cx="9543472" cy="2953127"/>
              <a:chOff x="1019032" y="1956149"/>
              <a:chExt cx="10541711" cy="3262021"/>
            </a:xfrm>
          </p:grpSpPr>
          <p:grpSp>
            <p:nvGrpSpPr>
              <p:cNvPr id="2" name="组合 1"/>
              <p:cNvGrpSpPr/>
              <p:nvPr/>
            </p:nvGrpSpPr>
            <p:grpSpPr>
              <a:xfrm>
                <a:off x="1019032" y="1956149"/>
                <a:ext cx="4728671" cy="1254135"/>
                <a:chOff x="1029192" y="2327362"/>
                <a:chExt cx="4728671" cy="1254135"/>
              </a:xfrm>
            </p:grpSpPr>
            <p:sp>
              <p:nvSpPr>
                <p:cNvPr id="48" name="圆角矩形 47"/>
                <p:cNvSpPr/>
                <p:nvPr/>
              </p:nvSpPr>
              <p:spPr>
                <a:xfrm>
                  <a:off x="1029192" y="2327362"/>
                  <a:ext cx="4728671" cy="1254135"/>
                </a:xfrm>
                <a:prstGeom prst="roundRect">
                  <a:avLst/>
                </a:prstGeom>
                <a:noFill/>
                <a:ln>
                  <a:solidFill>
                    <a:srgbClr val="006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nvGrpSpPr>
                <p:cNvPr id="3" name="组合 2"/>
                <p:cNvGrpSpPr/>
                <p:nvPr/>
              </p:nvGrpSpPr>
              <p:grpSpPr>
                <a:xfrm>
                  <a:off x="2159921" y="2458769"/>
                  <a:ext cx="2969292" cy="987893"/>
                  <a:chOff x="738317" y="4220365"/>
                  <a:chExt cx="1821313" cy="987893"/>
                </a:xfrm>
              </p:grpSpPr>
              <p:sp>
                <p:nvSpPr>
                  <p:cNvPr id="15" name="矩形 14"/>
                  <p:cNvSpPr/>
                  <p:nvPr/>
                </p:nvSpPr>
                <p:spPr>
                  <a:xfrm>
                    <a:off x="738318" y="4220365"/>
                    <a:ext cx="1632663" cy="743189"/>
                  </a:xfrm>
                  <a:prstGeom prst="rect">
                    <a:avLst/>
                  </a:prstGeom>
                </p:spPr>
                <p:txBody>
                  <a:bodyPr wrap="square">
                    <a:spAutoFit/>
                  </a:bodyPr>
                  <a:lstStyle/>
                  <a:p>
                    <a:pPr marL="285750" indent="-285750" defTabSz="914400" fontAlgn="base">
                      <a:lnSpc>
                        <a:spcPct val="150000"/>
                      </a:lnSpc>
                      <a:spcBef>
                        <a:spcPct val="0"/>
                      </a:spcBef>
                      <a:spcAft>
                        <a:spcPct val="0"/>
                      </a:spcAft>
                      <a:buFont typeface="Wingdings" panose="05000000000000000000" pitchFamily="2" charset="2"/>
                      <a:buChar char="n"/>
                      <a:defRPr/>
                    </a:pPr>
                    <a:r>
                      <a:rPr lang="zh-CN" altLang="en-US" sz="1335" kern="0" dirty="0">
                        <a:ln w="3175">
                          <a:noFill/>
                        </a:ln>
                        <a:solidFill>
                          <a:sysClr val="windowText" lastClr="000000"/>
                        </a:solidFill>
                        <a:cs typeface="+mn-ea"/>
                        <a:sym typeface="+mn-lt"/>
                      </a:rPr>
                      <a:t>在此输入文本内容在此输入</a:t>
                    </a:r>
                  </a:p>
                </p:txBody>
              </p:sp>
              <p:sp>
                <p:nvSpPr>
                  <p:cNvPr id="16" name="文本框 15"/>
                  <p:cNvSpPr txBox="1"/>
                  <p:nvPr/>
                </p:nvSpPr>
                <p:spPr>
                  <a:xfrm>
                    <a:off x="738317" y="4629104"/>
                    <a:ext cx="1821313" cy="579154"/>
                  </a:xfrm>
                  <a:prstGeom prst="rect">
                    <a:avLst/>
                  </a:prstGeom>
                  <a:noFill/>
                </p:spPr>
                <p:txBody>
                  <a:bodyPr wrap="square" rtlCol="0">
                    <a:spAutoFit/>
                  </a:bodyPr>
                  <a:lstStyle/>
                  <a:p>
                    <a:pPr>
                      <a:lnSpc>
                        <a:spcPct val="174000"/>
                      </a:lnSpc>
                    </a:pPr>
                    <a:r>
                      <a:rPr lang="zh-CN" altLang="en-US" sz="865" dirty="0">
                        <a:solidFill>
                          <a:schemeClr val="tx1">
                            <a:lumMod val="65000"/>
                            <a:lumOff val="35000"/>
                          </a:schemeClr>
                        </a:solidFill>
                        <a:cs typeface="+mn-ea"/>
                        <a:sym typeface="+mn-lt"/>
                      </a:rPr>
                      <a:t>请替换文字内容，修改文字内容，也可以直接复制你的内容到此请替换文字内容</a:t>
                    </a:r>
                    <a:endParaRPr kumimoji="1" lang="en-GB" altLang="zh-CN" sz="865" dirty="0">
                      <a:solidFill>
                        <a:sysClr val="windowText" lastClr="000000"/>
                      </a:solidFill>
                      <a:cs typeface="+mn-ea"/>
                      <a:sym typeface="+mn-lt"/>
                    </a:endParaRPr>
                  </a:p>
                </p:txBody>
              </p:sp>
            </p:grpSp>
          </p:grpSp>
          <p:grpSp>
            <p:nvGrpSpPr>
              <p:cNvPr id="17" name="组合 16"/>
              <p:cNvGrpSpPr/>
              <p:nvPr/>
            </p:nvGrpSpPr>
            <p:grpSpPr>
              <a:xfrm>
                <a:off x="1019032" y="3961917"/>
                <a:ext cx="4728671" cy="1254135"/>
                <a:chOff x="1029192" y="4469917"/>
                <a:chExt cx="4728671" cy="1254135"/>
              </a:xfrm>
            </p:grpSpPr>
            <p:grpSp>
              <p:nvGrpSpPr>
                <p:cNvPr id="49" name="组合 48"/>
                <p:cNvGrpSpPr/>
                <p:nvPr/>
              </p:nvGrpSpPr>
              <p:grpSpPr>
                <a:xfrm>
                  <a:off x="2159921" y="4601324"/>
                  <a:ext cx="3183605" cy="987894"/>
                  <a:chOff x="738317" y="4220365"/>
                  <a:chExt cx="1952769" cy="987894"/>
                </a:xfrm>
              </p:grpSpPr>
              <p:sp>
                <p:nvSpPr>
                  <p:cNvPr id="50" name="矩形 49"/>
                  <p:cNvSpPr/>
                  <p:nvPr/>
                </p:nvSpPr>
                <p:spPr>
                  <a:xfrm>
                    <a:off x="738318" y="4220365"/>
                    <a:ext cx="1632663" cy="743189"/>
                  </a:xfrm>
                  <a:prstGeom prst="rect">
                    <a:avLst/>
                  </a:prstGeom>
                </p:spPr>
                <p:txBody>
                  <a:bodyPr wrap="square">
                    <a:spAutoFit/>
                  </a:bodyPr>
                  <a:lstStyle/>
                  <a:p>
                    <a:pPr marL="285750" indent="-285750" defTabSz="914400" fontAlgn="base">
                      <a:lnSpc>
                        <a:spcPct val="150000"/>
                      </a:lnSpc>
                      <a:spcBef>
                        <a:spcPct val="0"/>
                      </a:spcBef>
                      <a:spcAft>
                        <a:spcPct val="0"/>
                      </a:spcAft>
                      <a:buFont typeface="Wingdings" panose="05000000000000000000" pitchFamily="2" charset="2"/>
                      <a:buChar char="n"/>
                      <a:defRPr/>
                    </a:pPr>
                    <a:r>
                      <a:rPr lang="zh-CN" altLang="en-US" sz="1335" kern="0" dirty="0">
                        <a:ln w="3175">
                          <a:noFill/>
                        </a:ln>
                        <a:solidFill>
                          <a:sysClr val="windowText" lastClr="000000"/>
                        </a:solidFill>
                        <a:cs typeface="+mn-ea"/>
                        <a:sym typeface="+mn-lt"/>
                      </a:rPr>
                      <a:t>在此输入文本内容在此输入</a:t>
                    </a:r>
                  </a:p>
                </p:txBody>
              </p:sp>
              <p:sp>
                <p:nvSpPr>
                  <p:cNvPr id="51" name="文本框 50"/>
                  <p:cNvSpPr txBox="1"/>
                  <p:nvPr/>
                </p:nvSpPr>
                <p:spPr>
                  <a:xfrm>
                    <a:off x="738317" y="4629105"/>
                    <a:ext cx="1952769" cy="579154"/>
                  </a:xfrm>
                  <a:prstGeom prst="rect">
                    <a:avLst/>
                  </a:prstGeom>
                  <a:noFill/>
                </p:spPr>
                <p:txBody>
                  <a:bodyPr wrap="square" rtlCol="0">
                    <a:spAutoFit/>
                  </a:bodyPr>
                  <a:lstStyle/>
                  <a:p>
                    <a:pPr>
                      <a:lnSpc>
                        <a:spcPct val="174000"/>
                      </a:lnSpc>
                    </a:pPr>
                    <a:r>
                      <a:rPr lang="zh-CN" altLang="en-US" sz="865">
                        <a:solidFill>
                          <a:schemeClr val="tx1">
                            <a:lumMod val="65000"/>
                            <a:lumOff val="35000"/>
                          </a:schemeClr>
                        </a:solidFill>
                        <a:cs typeface="+mn-ea"/>
                        <a:sym typeface="+mn-lt"/>
                      </a:rPr>
                      <a:t>请替换文字内容，修改文字内容，也可以直接复制你的内容到此请替换文字内容</a:t>
                    </a:r>
                    <a:endParaRPr kumimoji="1" lang="en-GB" altLang="zh-CN" sz="865" dirty="0">
                      <a:solidFill>
                        <a:sysClr val="windowText" lastClr="000000"/>
                      </a:solidFill>
                      <a:cs typeface="+mn-ea"/>
                      <a:sym typeface="+mn-lt"/>
                    </a:endParaRPr>
                  </a:p>
                </p:txBody>
              </p:sp>
            </p:grpSp>
            <p:sp>
              <p:nvSpPr>
                <p:cNvPr id="19" name="圆角矩形 18"/>
                <p:cNvSpPr/>
                <p:nvPr/>
              </p:nvSpPr>
              <p:spPr>
                <a:xfrm>
                  <a:off x="1029192" y="4469917"/>
                  <a:ext cx="4728671" cy="1254135"/>
                </a:xfrm>
                <a:prstGeom prst="roundRect">
                  <a:avLst/>
                </a:prstGeom>
                <a:noFill/>
                <a:ln>
                  <a:solidFill>
                    <a:srgbClr val="006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grpSp>
            <p:nvGrpSpPr>
              <p:cNvPr id="32" name="组合 31"/>
              <p:cNvGrpSpPr/>
              <p:nvPr/>
            </p:nvGrpSpPr>
            <p:grpSpPr>
              <a:xfrm>
                <a:off x="7228957" y="1963791"/>
                <a:ext cx="4331786" cy="1254135"/>
                <a:chOff x="7239117" y="2335003"/>
                <a:chExt cx="4331786" cy="1254135"/>
              </a:xfrm>
            </p:grpSpPr>
            <p:grpSp>
              <p:nvGrpSpPr>
                <p:cNvPr id="33" name="组合 32"/>
                <p:cNvGrpSpPr/>
                <p:nvPr/>
              </p:nvGrpSpPr>
              <p:grpSpPr>
                <a:xfrm>
                  <a:off x="8369845" y="2466410"/>
                  <a:ext cx="2947693" cy="987894"/>
                  <a:chOff x="738317" y="4220365"/>
                  <a:chExt cx="1808065" cy="987894"/>
                </a:xfrm>
              </p:grpSpPr>
              <p:sp>
                <p:nvSpPr>
                  <p:cNvPr id="37" name="矩形 36"/>
                  <p:cNvSpPr/>
                  <p:nvPr/>
                </p:nvSpPr>
                <p:spPr>
                  <a:xfrm>
                    <a:off x="738318" y="4220365"/>
                    <a:ext cx="1632663" cy="743189"/>
                  </a:xfrm>
                  <a:prstGeom prst="rect">
                    <a:avLst/>
                  </a:prstGeom>
                </p:spPr>
                <p:txBody>
                  <a:bodyPr wrap="square">
                    <a:spAutoFit/>
                  </a:bodyPr>
                  <a:lstStyle/>
                  <a:p>
                    <a:pPr marL="285750" indent="-285750" defTabSz="914400" fontAlgn="base">
                      <a:lnSpc>
                        <a:spcPct val="150000"/>
                      </a:lnSpc>
                      <a:spcBef>
                        <a:spcPct val="0"/>
                      </a:spcBef>
                      <a:spcAft>
                        <a:spcPct val="0"/>
                      </a:spcAft>
                      <a:buFont typeface="Wingdings" panose="05000000000000000000" pitchFamily="2" charset="2"/>
                      <a:buChar char="n"/>
                      <a:defRPr/>
                    </a:pPr>
                    <a:r>
                      <a:rPr lang="zh-CN" altLang="en-US" sz="1335" kern="0" dirty="0">
                        <a:ln w="3175">
                          <a:noFill/>
                        </a:ln>
                        <a:solidFill>
                          <a:sysClr val="windowText" lastClr="000000"/>
                        </a:solidFill>
                        <a:cs typeface="+mn-ea"/>
                        <a:sym typeface="+mn-lt"/>
                      </a:rPr>
                      <a:t>在此输入文本内容在此输入</a:t>
                    </a:r>
                  </a:p>
                </p:txBody>
              </p:sp>
              <p:sp>
                <p:nvSpPr>
                  <p:cNvPr id="38" name="文本框 37"/>
                  <p:cNvSpPr txBox="1"/>
                  <p:nvPr/>
                </p:nvSpPr>
                <p:spPr>
                  <a:xfrm>
                    <a:off x="738317" y="4629105"/>
                    <a:ext cx="1808065" cy="579154"/>
                  </a:xfrm>
                  <a:prstGeom prst="rect">
                    <a:avLst/>
                  </a:prstGeom>
                  <a:noFill/>
                </p:spPr>
                <p:txBody>
                  <a:bodyPr wrap="square" rtlCol="0">
                    <a:spAutoFit/>
                  </a:bodyPr>
                  <a:lstStyle/>
                  <a:p>
                    <a:pPr>
                      <a:lnSpc>
                        <a:spcPct val="174000"/>
                      </a:lnSpc>
                    </a:pPr>
                    <a:r>
                      <a:rPr lang="zh-CN" altLang="en-US" sz="865">
                        <a:solidFill>
                          <a:schemeClr val="tx1">
                            <a:lumMod val="65000"/>
                            <a:lumOff val="35000"/>
                          </a:schemeClr>
                        </a:solidFill>
                        <a:cs typeface="+mn-ea"/>
                        <a:sym typeface="+mn-lt"/>
                      </a:rPr>
                      <a:t>请替换文字内容，修改文字内容，也可以直接复制你的内容到此请替换文字内容</a:t>
                    </a:r>
                    <a:endParaRPr kumimoji="1" lang="en-GB" altLang="zh-CN" sz="865" dirty="0">
                      <a:solidFill>
                        <a:sysClr val="windowText" lastClr="000000"/>
                      </a:solidFill>
                      <a:cs typeface="+mn-ea"/>
                      <a:sym typeface="+mn-lt"/>
                    </a:endParaRPr>
                  </a:p>
                </p:txBody>
              </p:sp>
            </p:grpSp>
            <p:sp>
              <p:nvSpPr>
                <p:cNvPr id="44" name="圆角矩形 43"/>
                <p:cNvSpPr/>
                <p:nvPr/>
              </p:nvSpPr>
              <p:spPr>
                <a:xfrm>
                  <a:off x="7239117" y="2335003"/>
                  <a:ext cx="4331786" cy="1254135"/>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grpSp>
            <p:nvGrpSpPr>
              <p:cNvPr id="52" name="组合 51"/>
              <p:cNvGrpSpPr/>
              <p:nvPr/>
            </p:nvGrpSpPr>
            <p:grpSpPr>
              <a:xfrm>
                <a:off x="7228957" y="3964035"/>
                <a:ext cx="4331786" cy="1254135"/>
                <a:chOff x="7239117" y="4472035"/>
                <a:chExt cx="4331786" cy="1254135"/>
              </a:xfrm>
            </p:grpSpPr>
            <p:grpSp>
              <p:nvGrpSpPr>
                <p:cNvPr id="53" name="组合 52"/>
                <p:cNvGrpSpPr/>
                <p:nvPr/>
              </p:nvGrpSpPr>
              <p:grpSpPr>
                <a:xfrm>
                  <a:off x="8369845" y="4603442"/>
                  <a:ext cx="2661737" cy="987893"/>
                  <a:chOff x="738317" y="4220365"/>
                  <a:chExt cx="1632664" cy="987893"/>
                </a:xfrm>
              </p:grpSpPr>
              <p:sp>
                <p:nvSpPr>
                  <p:cNvPr id="54" name="矩形 53"/>
                  <p:cNvSpPr/>
                  <p:nvPr/>
                </p:nvSpPr>
                <p:spPr>
                  <a:xfrm>
                    <a:off x="738318" y="4220365"/>
                    <a:ext cx="1632663" cy="743189"/>
                  </a:xfrm>
                  <a:prstGeom prst="rect">
                    <a:avLst/>
                  </a:prstGeom>
                </p:spPr>
                <p:txBody>
                  <a:bodyPr wrap="square">
                    <a:spAutoFit/>
                  </a:bodyPr>
                  <a:lstStyle/>
                  <a:p>
                    <a:pPr marL="285750" indent="-285750" defTabSz="914400" fontAlgn="base">
                      <a:lnSpc>
                        <a:spcPct val="150000"/>
                      </a:lnSpc>
                      <a:spcBef>
                        <a:spcPct val="0"/>
                      </a:spcBef>
                      <a:spcAft>
                        <a:spcPct val="0"/>
                      </a:spcAft>
                      <a:buFont typeface="Wingdings" panose="05000000000000000000" pitchFamily="2" charset="2"/>
                      <a:buChar char="n"/>
                      <a:defRPr/>
                    </a:pPr>
                    <a:r>
                      <a:rPr lang="zh-CN" altLang="en-US" sz="1335" kern="0" dirty="0">
                        <a:ln w="3175">
                          <a:noFill/>
                        </a:ln>
                        <a:solidFill>
                          <a:sysClr val="windowText" lastClr="000000"/>
                        </a:solidFill>
                        <a:cs typeface="+mn-ea"/>
                        <a:sym typeface="+mn-lt"/>
                      </a:rPr>
                      <a:t>在此输入文本内容在此输入</a:t>
                    </a:r>
                  </a:p>
                </p:txBody>
              </p:sp>
              <p:sp>
                <p:nvSpPr>
                  <p:cNvPr id="55" name="文本框 54"/>
                  <p:cNvSpPr txBox="1"/>
                  <p:nvPr/>
                </p:nvSpPr>
                <p:spPr>
                  <a:xfrm>
                    <a:off x="738317" y="4629104"/>
                    <a:ext cx="1632663" cy="579154"/>
                  </a:xfrm>
                  <a:prstGeom prst="rect">
                    <a:avLst/>
                  </a:prstGeom>
                  <a:noFill/>
                </p:spPr>
                <p:txBody>
                  <a:bodyPr wrap="square" rtlCol="0">
                    <a:spAutoFit/>
                  </a:bodyPr>
                  <a:lstStyle/>
                  <a:p>
                    <a:pPr>
                      <a:lnSpc>
                        <a:spcPct val="174000"/>
                      </a:lnSpc>
                    </a:pPr>
                    <a:r>
                      <a:rPr lang="zh-CN" altLang="en-US" sz="865">
                        <a:solidFill>
                          <a:schemeClr val="tx1">
                            <a:lumMod val="65000"/>
                            <a:lumOff val="35000"/>
                          </a:schemeClr>
                        </a:solidFill>
                        <a:cs typeface="+mn-ea"/>
                        <a:sym typeface="+mn-lt"/>
                      </a:rPr>
                      <a:t>请替换文字内容，修改文字内容，也可以直接复制你的内容到此请替换文字内容</a:t>
                    </a:r>
                    <a:endParaRPr kumimoji="1" lang="en-GB" altLang="zh-CN" sz="865" dirty="0">
                      <a:solidFill>
                        <a:sysClr val="windowText" lastClr="000000"/>
                      </a:solidFill>
                      <a:cs typeface="+mn-ea"/>
                      <a:sym typeface="+mn-lt"/>
                    </a:endParaRPr>
                  </a:p>
                </p:txBody>
              </p:sp>
            </p:grpSp>
            <p:sp>
              <p:nvSpPr>
                <p:cNvPr id="57" name="圆角矩形 56"/>
                <p:cNvSpPr/>
                <p:nvPr/>
              </p:nvSpPr>
              <p:spPr>
                <a:xfrm>
                  <a:off x="7239117" y="4472035"/>
                  <a:ext cx="4331786" cy="1254135"/>
                </a:xfrm>
                <a:prstGeom prst="roundRect">
                  <a:avLst/>
                </a:prstGeom>
                <a:noFill/>
                <a:ln>
                  <a:solidFill>
                    <a:srgbClr val="E56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cs typeface="+mn-ea"/>
                    <a:sym typeface="+mn-lt"/>
                  </a:endParaRPr>
                </a:p>
              </p:txBody>
            </p:sp>
          </p:grpSp>
        </p:grpSp>
        <p:pic>
          <p:nvPicPr>
            <p:cNvPr id="65" name="图片 64">
              <a:extLst>
                <a:ext uri="{FF2B5EF4-FFF2-40B4-BE49-F238E27FC236}">
                  <a16:creationId xmlns="" xmlns:a16="http://schemas.microsoft.com/office/drawing/2014/main" id="{E933964F-3025-48C6-A3EC-2C72F0983F8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7999" y="2569852"/>
              <a:ext cx="1495336" cy="1163039"/>
            </a:xfrm>
            <a:prstGeom prst="rect">
              <a:avLst/>
            </a:prstGeom>
          </p:spPr>
        </p:pic>
        <p:pic>
          <p:nvPicPr>
            <p:cNvPr id="66" name="图片 65">
              <a:extLst>
                <a:ext uri="{FF2B5EF4-FFF2-40B4-BE49-F238E27FC236}">
                  <a16:creationId xmlns="" xmlns:a16="http://schemas.microsoft.com/office/drawing/2014/main" id="{CB2852D1-AAF5-4C86-895F-F8CB3B0E65D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9885" y="4327997"/>
              <a:ext cx="1495336" cy="1163039"/>
            </a:xfrm>
            <a:prstGeom prst="rect">
              <a:avLst/>
            </a:prstGeom>
          </p:spPr>
        </p:pic>
        <p:pic>
          <p:nvPicPr>
            <p:cNvPr id="67" name="图片 66">
              <a:extLst>
                <a:ext uri="{FF2B5EF4-FFF2-40B4-BE49-F238E27FC236}">
                  <a16:creationId xmlns="" xmlns:a16="http://schemas.microsoft.com/office/drawing/2014/main" id="{48AF7DBB-20D6-41CD-BBCD-04B4DD4E725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38478" y="2519849"/>
              <a:ext cx="1495336" cy="1163039"/>
            </a:xfrm>
            <a:prstGeom prst="rect">
              <a:avLst/>
            </a:prstGeom>
          </p:spPr>
        </p:pic>
        <p:pic>
          <p:nvPicPr>
            <p:cNvPr id="68" name="图片 67">
              <a:extLst>
                <a:ext uri="{FF2B5EF4-FFF2-40B4-BE49-F238E27FC236}">
                  <a16:creationId xmlns="" xmlns:a16="http://schemas.microsoft.com/office/drawing/2014/main" id="{340C3699-5A86-4B8A-A517-EE32DD135F1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40364" y="4277994"/>
              <a:ext cx="1495336" cy="1163039"/>
            </a:xfrm>
            <a:prstGeom prst="rect">
              <a:avLst/>
            </a:prstGeom>
          </p:spPr>
        </p:pic>
      </p:grpSp>
    </p:spTree>
    <p:extLst>
      <p:ext uri="{BB962C8B-B14F-4D97-AF65-F5344CB8AC3E}">
        <p14:creationId xmlns:p14="http://schemas.microsoft.com/office/powerpoint/2010/main" val="3778981651"/>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barn(inVertical)">
                                      <p:cBhvr>
                                        <p:cTn id="11" dur="500"/>
                                        <p:tgtEl>
                                          <p:spTgt spid="60"/>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C60A84CA-24A0-4764-9FED-2005CE9FE1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 xmlns:a16="http://schemas.microsoft.com/office/drawing/2014/main" id="{7D81BBD4-61C1-4ACC-B49D-637EAD4337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774" b="83468"/>
          <a:stretch/>
        </p:blipFill>
        <p:spPr>
          <a:xfrm>
            <a:off x="9360310" y="2457"/>
            <a:ext cx="2831690" cy="1007807"/>
          </a:xfrm>
          <a:prstGeom prst="rect">
            <a:avLst/>
          </a:prstGeom>
        </p:spPr>
      </p:pic>
      <p:grpSp>
        <p:nvGrpSpPr>
          <p:cNvPr id="23" name="组合 22">
            <a:extLst>
              <a:ext uri="{FF2B5EF4-FFF2-40B4-BE49-F238E27FC236}">
                <a16:creationId xmlns="" xmlns:a16="http://schemas.microsoft.com/office/drawing/2014/main" id="{A42E1489-483B-4E4B-A827-6F7607E0226F}"/>
              </a:ext>
            </a:extLst>
          </p:cNvPr>
          <p:cNvGrpSpPr/>
          <p:nvPr/>
        </p:nvGrpSpPr>
        <p:grpSpPr>
          <a:xfrm>
            <a:off x="2736295" y="2330308"/>
            <a:ext cx="6825606" cy="2064711"/>
            <a:chOff x="4450" y="3372"/>
            <a:chExt cx="10301" cy="3116"/>
          </a:xfrm>
        </p:grpSpPr>
        <p:sp>
          <p:nvSpPr>
            <p:cNvPr id="24" name="矩形 23">
              <a:extLst>
                <a:ext uri="{FF2B5EF4-FFF2-40B4-BE49-F238E27FC236}">
                  <a16:creationId xmlns="" xmlns:a16="http://schemas.microsoft.com/office/drawing/2014/main" id="{AC07D2D8-DF33-46C2-8C24-677EAE573E72}"/>
                </a:ext>
              </a:extLst>
            </p:cNvPr>
            <p:cNvSpPr/>
            <p:nvPr/>
          </p:nvSpPr>
          <p:spPr>
            <a:xfrm>
              <a:off x="4720" y="3642"/>
              <a:ext cx="9761" cy="2576"/>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5" name="矩形 24">
              <a:extLst>
                <a:ext uri="{FF2B5EF4-FFF2-40B4-BE49-F238E27FC236}">
                  <a16:creationId xmlns="" xmlns:a16="http://schemas.microsoft.com/office/drawing/2014/main" id="{0BC62352-387C-4808-8CEE-687F7BD895CD}"/>
                </a:ext>
              </a:extLst>
            </p:cNvPr>
            <p:cNvSpPr/>
            <p:nvPr/>
          </p:nvSpPr>
          <p:spPr>
            <a:xfrm>
              <a:off x="4450"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6" name="矩形 25">
              <a:extLst>
                <a:ext uri="{FF2B5EF4-FFF2-40B4-BE49-F238E27FC236}">
                  <a16:creationId xmlns="" xmlns:a16="http://schemas.microsoft.com/office/drawing/2014/main" id="{2D464CB5-A08A-4CF9-9092-AB73F5BCB6C3}"/>
                </a:ext>
              </a:extLst>
            </p:cNvPr>
            <p:cNvSpPr/>
            <p:nvPr/>
          </p:nvSpPr>
          <p:spPr>
            <a:xfrm>
              <a:off x="14481"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7" name="矩形 26">
              <a:extLst>
                <a:ext uri="{FF2B5EF4-FFF2-40B4-BE49-F238E27FC236}">
                  <a16:creationId xmlns="" xmlns:a16="http://schemas.microsoft.com/office/drawing/2014/main" id="{4BA610B4-7784-4AB5-8AFD-F8C670701A81}"/>
                </a:ext>
              </a:extLst>
            </p:cNvPr>
            <p:cNvSpPr/>
            <p:nvPr/>
          </p:nvSpPr>
          <p:spPr>
            <a:xfrm>
              <a:off x="14481" y="3372"/>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sp>
          <p:nvSpPr>
            <p:cNvPr id="28" name="矩形 27">
              <a:extLst>
                <a:ext uri="{FF2B5EF4-FFF2-40B4-BE49-F238E27FC236}">
                  <a16:creationId xmlns="" xmlns:a16="http://schemas.microsoft.com/office/drawing/2014/main" id="{3BD652E5-52CD-4819-8821-86DFA65BC5E7}"/>
                </a:ext>
              </a:extLst>
            </p:cNvPr>
            <p:cNvSpPr/>
            <p:nvPr/>
          </p:nvSpPr>
          <p:spPr>
            <a:xfrm>
              <a:off x="4450" y="6218"/>
              <a:ext cx="270" cy="2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solidFill>
                <a:cs typeface="+mn-ea"/>
                <a:sym typeface="+mn-lt"/>
              </a:endParaRPr>
            </a:p>
          </p:txBody>
        </p:sp>
      </p:grpSp>
      <p:sp>
        <p:nvSpPr>
          <p:cNvPr id="29" name="文本框 28">
            <a:extLst>
              <a:ext uri="{FF2B5EF4-FFF2-40B4-BE49-F238E27FC236}">
                <a16:creationId xmlns="" xmlns:a16="http://schemas.microsoft.com/office/drawing/2014/main" id="{F1650570-942A-41D4-9109-7292EA4FF208}"/>
              </a:ext>
            </a:extLst>
          </p:cNvPr>
          <p:cNvSpPr txBox="1"/>
          <p:nvPr/>
        </p:nvSpPr>
        <p:spPr>
          <a:xfrm>
            <a:off x="3094107" y="2758086"/>
            <a:ext cx="1350841" cy="1323439"/>
          </a:xfrm>
          <a:prstGeom prst="rect">
            <a:avLst/>
          </a:prstGeom>
          <a:noFill/>
        </p:spPr>
        <p:txBody>
          <a:bodyPr wrap="square" rtlCol="0">
            <a:spAutoFit/>
          </a:bodyPr>
          <a:lstStyle/>
          <a:p>
            <a:pPr algn="ctr" defTabSz="685800"/>
            <a:r>
              <a:rPr lang="en-US" altLang="zh-CN" sz="8000" dirty="0">
                <a:solidFill>
                  <a:schemeClr val="bg1"/>
                </a:solidFill>
                <a:cs typeface="+mn-ea"/>
                <a:sym typeface="+mn-lt"/>
              </a:rPr>
              <a:t>02</a:t>
            </a:r>
            <a:endParaRPr lang="zh-CN" altLang="en-US" sz="8000" dirty="0">
              <a:solidFill>
                <a:schemeClr val="bg1"/>
              </a:solidFill>
              <a:cs typeface="+mn-ea"/>
              <a:sym typeface="+mn-lt"/>
            </a:endParaRPr>
          </a:p>
        </p:txBody>
      </p:sp>
      <p:cxnSp>
        <p:nvCxnSpPr>
          <p:cNvPr id="30" name="直接连接符 29">
            <a:extLst>
              <a:ext uri="{FF2B5EF4-FFF2-40B4-BE49-F238E27FC236}">
                <a16:creationId xmlns="" xmlns:a16="http://schemas.microsoft.com/office/drawing/2014/main" id="{725A068E-2E61-4E41-A707-19606E1C0685}"/>
              </a:ext>
            </a:extLst>
          </p:cNvPr>
          <p:cNvCxnSpPr/>
          <p:nvPr/>
        </p:nvCxnSpPr>
        <p:spPr>
          <a:xfrm>
            <a:off x="4567106" y="2977145"/>
            <a:ext cx="0" cy="88773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0DBE941-5928-41F4-8481-FCF2DD8A9F38}"/>
              </a:ext>
            </a:extLst>
          </p:cNvPr>
          <p:cNvSpPr txBox="1"/>
          <p:nvPr/>
        </p:nvSpPr>
        <p:spPr>
          <a:xfrm>
            <a:off x="4811423" y="2827089"/>
            <a:ext cx="2724150" cy="646331"/>
          </a:xfrm>
          <a:prstGeom prst="rect">
            <a:avLst/>
          </a:prstGeom>
          <a:noFill/>
        </p:spPr>
        <p:txBody>
          <a:bodyPr wrap="square" rtlCol="0">
            <a:spAutoFit/>
          </a:bodyPr>
          <a:lstStyle/>
          <a:p>
            <a:pPr algn="dist" defTabSz="685800"/>
            <a:r>
              <a:rPr lang="zh-CN" altLang="en-US" sz="3600" b="1" dirty="0">
                <a:solidFill>
                  <a:schemeClr val="bg1"/>
                </a:solidFill>
                <a:cs typeface="+mn-ea"/>
                <a:sym typeface="+mn-lt"/>
              </a:rPr>
              <a:t>输入标题</a:t>
            </a:r>
          </a:p>
        </p:txBody>
      </p:sp>
      <p:sp>
        <p:nvSpPr>
          <p:cNvPr id="32" name="文本框 31">
            <a:extLst>
              <a:ext uri="{FF2B5EF4-FFF2-40B4-BE49-F238E27FC236}">
                <a16:creationId xmlns="" xmlns:a16="http://schemas.microsoft.com/office/drawing/2014/main" id="{F64FB4B0-DE4B-404B-BB64-44892C36C8AD}"/>
              </a:ext>
            </a:extLst>
          </p:cNvPr>
          <p:cNvSpPr txBox="1"/>
          <p:nvPr/>
        </p:nvSpPr>
        <p:spPr>
          <a:xfrm>
            <a:off x="4835043" y="3429000"/>
            <a:ext cx="4141797" cy="617220"/>
          </a:xfrm>
          <a:prstGeom prst="rect">
            <a:avLst/>
          </a:prstGeom>
          <a:noFill/>
        </p:spPr>
        <p:txBody>
          <a:bodyPr wrap="square" rtlCol="0">
            <a:spAutoFit/>
          </a:bodyPr>
          <a:lstStyle/>
          <a:p>
            <a:pPr defTabSz="685800">
              <a:lnSpc>
                <a:spcPct val="150000"/>
              </a:lnSpc>
            </a:pPr>
            <a:r>
              <a:rPr lang="zh-CN" altLang="en-US" sz="1200" dirty="0">
                <a:solidFill>
                  <a:schemeClr val="bg1"/>
                </a:solidFill>
                <a:cs typeface="+mn-ea"/>
                <a:sym typeface="+mn-lt"/>
              </a:rPr>
              <a:t>未会牵牛意若何，须邀</a:t>
            </a:r>
            <a:r>
              <a:rPr lang="zh-CN" altLang="en-US" sz="1200" dirty="0">
                <a:solidFill>
                  <a:schemeClr val="bg1"/>
                </a:solidFill>
                <a:cs typeface="+mn-ea"/>
                <a:sym typeface="+mn-lt"/>
                <a:hlinkClick r:id="rId5">
                  <a:extLst>
                    <a:ext uri="{A12FA001-AC4F-418D-AE19-62706E023703}">
                      <ahyp:hlinkClr xmlns="" xmlns:ahyp="http://schemas.microsoft.com/office/drawing/2018/hyperlinkcolor" val="tx"/>
                    </a:ext>
                  </a:extLst>
                </a:hlinkClick>
              </a:rPr>
              <a:t>织女</a:t>
            </a:r>
            <a:r>
              <a:rPr lang="zh-CN" altLang="en-US" sz="1200" dirty="0">
                <a:solidFill>
                  <a:schemeClr val="bg1"/>
                </a:solidFill>
                <a:cs typeface="+mn-ea"/>
                <a:sym typeface="+mn-lt"/>
              </a:rPr>
              <a:t>弄金梭。年年乞与</a:t>
            </a:r>
            <a:r>
              <a:rPr lang="zh-CN" altLang="en-US" sz="1200" dirty="0">
                <a:solidFill>
                  <a:schemeClr val="bg1"/>
                </a:solidFill>
                <a:cs typeface="+mn-ea"/>
                <a:sym typeface="+mn-lt"/>
                <a:hlinkClick r:id="rId6">
                  <a:extLst>
                    <a:ext uri="{A12FA001-AC4F-418D-AE19-62706E023703}">
                      <ahyp:hlinkClr xmlns="" xmlns:ahyp="http://schemas.microsoft.com/office/drawing/2018/hyperlinkcolor" val="tx"/>
                    </a:ext>
                  </a:extLst>
                </a:hlinkClick>
              </a:rPr>
              <a:t>人间</a:t>
            </a:r>
            <a:r>
              <a:rPr lang="zh-CN" altLang="en-US" sz="1200" dirty="0">
                <a:solidFill>
                  <a:schemeClr val="bg1"/>
                </a:solidFill>
                <a:cs typeface="+mn-ea"/>
                <a:sym typeface="+mn-lt"/>
              </a:rPr>
              <a:t>巧，不道人间巧已多。</a:t>
            </a:r>
            <a:endParaRPr lang="zh-CN" altLang="en-US" sz="800" dirty="0">
              <a:solidFill>
                <a:schemeClr val="bg1"/>
              </a:solidFill>
              <a:cs typeface="+mn-ea"/>
              <a:sym typeface="+mn-lt"/>
            </a:endParaRPr>
          </a:p>
        </p:txBody>
      </p:sp>
      <p:pic>
        <p:nvPicPr>
          <p:cNvPr id="13" name="图片 12">
            <a:extLst>
              <a:ext uri="{FF2B5EF4-FFF2-40B4-BE49-F238E27FC236}">
                <a16:creationId xmlns="" xmlns:a16="http://schemas.microsoft.com/office/drawing/2014/main" id="{CDBF67CB-A054-49AB-98D4-2F5DD6E2C3BA}"/>
              </a:ext>
            </a:extLst>
          </p:cNvPr>
          <p:cNvPicPr>
            <a:picLocks noChangeAspect="1"/>
          </p:cNvPicPr>
          <p:nvPr/>
        </p:nvPicPr>
        <p:blipFill>
          <a:blip r:embed="rId7"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tretch>
            <a:fillRect/>
          </a:stretch>
        </p:blipFill>
        <p:spPr>
          <a:xfrm>
            <a:off x="5339625" y="1354283"/>
            <a:ext cx="1606865" cy="1134766"/>
          </a:xfrm>
          <a:prstGeom prst="rect">
            <a:avLst/>
          </a:prstGeom>
        </p:spPr>
      </p:pic>
      <p:grpSp>
        <p:nvGrpSpPr>
          <p:cNvPr id="2" name="组合 1">
            <a:extLst>
              <a:ext uri="{FF2B5EF4-FFF2-40B4-BE49-F238E27FC236}">
                <a16:creationId xmlns="" xmlns:a16="http://schemas.microsoft.com/office/drawing/2014/main" id="{6A808345-4FF6-4BBB-9383-B58700371DF7}"/>
              </a:ext>
            </a:extLst>
          </p:cNvPr>
          <p:cNvGrpSpPr/>
          <p:nvPr/>
        </p:nvGrpSpPr>
        <p:grpSpPr>
          <a:xfrm>
            <a:off x="0" y="2903474"/>
            <a:ext cx="12192000" cy="3974691"/>
            <a:chOff x="0" y="2903474"/>
            <a:chExt cx="12192000" cy="3974691"/>
          </a:xfrm>
        </p:grpSpPr>
        <p:pic>
          <p:nvPicPr>
            <p:cNvPr id="34" name="图片 33">
              <a:extLst>
                <a:ext uri="{FF2B5EF4-FFF2-40B4-BE49-F238E27FC236}">
                  <a16:creationId xmlns="" xmlns:a16="http://schemas.microsoft.com/office/drawing/2014/main" id="{9F87C0AA-CCE3-4C06-871B-128C4A8E3B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1894"/>
            <a:stretch/>
          </p:blipFill>
          <p:spPr>
            <a:xfrm>
              <a:off x="0" y="3315854"/>
              <a:ext cx="12192000" cy="3542145"/>
            </a:xfrm>
            <a:prstGeom prst="rect">
              <a:avLst/>
            </a:prstGeom>
          </p:spPr>
        </p:pic>
        <p:pic>
          <p:nvPicPr>
            <p:cNvPr id="21" name="图片 20">
              <a:extLst>
                <a:ext uri="{FF2B5EF4-FFF2-40B4-BE49-F238E27FC236}">
                  <a16:creationId xmlns="" xmlns:a16="http://schemas.microsoft.com/office/drawing/2014/main" id="{B24192CF-5377-4131-8F99-56ED7B427F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98"/>
            <a:stretch/>
          </p:blipFill>
          <p:spPr>
            <a:xfrm>
              <a:off x="0" y="2903474"/>
              <a:ext cx="12192000" cy="3974691"/>
            </a:xfrm>
            <a:prstGeom prst="rect">
              <a:avLst/>
            </a:prstGeom>
          </p:spPr>
        </p:pic>
      </p:grpSp>
    </p:spTree>
    <p:extLst>
      <p:ext uri="{BB962C8B-B14F-4D97-AF65-F5344CB8AC3E}">
        <p14:creationId xmlns:p14="http://schemas.microsoft.com/office/powerpoint/2010/main" val="477588166"/>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2083</Words>
  <Application>Microsoft Office PowerPoint</Application>
  <PresentationFormat>宽屏</PresentationFormat>
  <Paragraphs>261</Paragraphs>
  <Slides>25</Slides>
  <Notes>23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等线 Light</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23</cp:revision>
  <dcterms:created xsi:type="dcterms:W3CDTF">2020-04-07T06:04:55Z</dcterms:created>
  <dcterms:modified xsi:type="dcterms:W3CDTF">2020-08-12T11:28:42Z</dcterms:modified>
</cp:coreProperties>
</file>