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5"/>
  </p:notesMasterIdLst>
  <p:sldIdLst>
    <p:sldId id="289" r:id="rId3"/>
    <p:sldId id="258" r:id="rId4"/>
    <p:sldId id="290" r:id="rId5"/>
    <p:sldId id="260" r:id="rId6"/>
    <p:sldId id="283" r:id="rId7"/>
    <p:sldId id="262" r:id="rId8"/>
    <p:sldId id="294" r:id="rId9"/>
    <p:sldId id="263" r:id="rId10"/>
    <p:sldId id="291" r:id="rId11"/>
    <p:sldId id="265" r:id="rId12"/>
    <p:sldId id="267" r:id="rId13"/>
    <p:sldId id="266" r:id="rId14"/>
    <p:sldId id="292" r:id="rId15"/>
    <p:sldId id="269" r:id="rId16"/>
    <p:sldId id="271" r:id="rId17"/>
    <p:sldId id="264" r:id="rId18"/>
    <p:sldId id="270" r:id="rId19"/>
    <p:sldId id="293" r:id="rId20"/>
    <p:sldId id="268" r:id="rId21"/>
    <p:sldId id="284" r:id="rId22"/>
    <p:sldId id="295" r:id="rId23"/>
    <p:sldId id="296"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614F"/>
    <a:srgbClr val="EE3E42"/>
    <a:srgbClr val="83AEB2"/>
    <a:srgbClr val="EB7358"/>
    <a:srgbClr val="EBC7A7"/>
    <a:srgbClr val="F7D77D"/>
    <a:srgbClr val="7CAF91"/>
    <a:srgbClr val="EED0B4"/>
    <a:srgbClr val="E9C09B"/>
    <a:srgbClr val="E1A2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7" autoAdjust="0"/>
    <p:restoredTop sz="96314" autoAdjust="0"/>
  </p:normalViewPr>
  <p:slideViewPr>
    <p:cSldViewPr snapToGrid="0">
      <p:cViewPr varScale="1">
        <p:scale>
          <a:sx n="108" d="100"/>
          <a:sy n="108" d="100"/>
        </p:scale>
        <p:origin x="80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86FE51-127C-4E79-988A-1BCAE3209B90}" type="datetimeFigureOut">
              <a:rPr lang="zh-CN" altLang="en-US" smtClean="0"/>
              <a:t>2020/12/22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CB1E58-5E93-426C-A487-4EEBE9D5F919}" type="slidenum">
              <a:rPr lang="zh-CN" altLang="en-US" smtClean="0"/>
              <a:t>‹#›</a:t>
            </a:fld>
            <a:endParaRPr lang="zh-CN" altLang="en-US"/>
          </a:p>
        </p:txBody>
      </p:sp>
    </p:spTree>
    <p:extLst>
      <p:ext uri="{BB962C8B-B14F-4D97-AF65-F5344CB8AC3E}">
        <p14:creationId xmlns:p14="http://schemas.microsoft.com/office/powerpoint/2010/main" val="39693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4</a:t>
            </a:fld>
            <a:endParaRPr lang="zh-CN" altLang="en-US"/>
          </a:p>
        </p:txBody>
      </p:sp>
    </p:spTree>
    <p:extLst>
      <p:ext uri="{BB962C8B-B14F-4D97-AF65-F5344CB8AC3E}">
        <p14:creationId xmlns:p14="http://schemas.microsoft.com/office/powerpoint/2010/main" val="1864240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15</a:t>
            </a:fld>
            <a:endParaRPr lang="zh-CN" altLang="en-US"/>
          </a:p>
        </p:txBody>
      </p:sp>
    </p:spTree>
    <p:extLst>
      <p:ext uri="{BB962C8B-B14F-4D97-AF65-F5344CB8AC3E}">
        <p14:creationId xmlns:p14="http://schemas.microsoft.com/office/powerpoint/2010/main" val="1991340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16</a:t>
            </a:fld>
            <a:endParaRPr lang="zh-CN" altLang="en-US"/>
          </a:p>
        </p:txBody>
      </p:sp>
    </p:spTree>
    <p:extLst>
      <p:ext uri="{BB962C8B-B14F-4D97-AF65-F5344CB8AC3E}">
        <p14:creationId xmlns:p14="http://schemas.microsoft.com/office/powerpoint/2010/main" val="846498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17</a:t>
            </a:fld>
            <a:endParaRPr lang="zh-CN" altLang="en-US"/>
          </a:p>
        </p:txBody>
      </p:sp>
    </p:spTree>
    <p:extLst>
      <p:ext uri="{BB962C8B-B14F-4D97-AF65-F5344CB8AC3E}">
        <p14:creationId xmlns:p14="http://schemas.microsoft.com/office/powerpoint/2010/main" val="810354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19</a:t>
            </a:fld>
            <a:endParaRPr lang="zh-CN" altLang="en-US"/>
          </a:p>
        </p:txBody>
      </p:sp>
    </p:spTree>
    <p:extLst>
      <p:ext uri="{BB962C8B-B14F-4D97-AF65-F5344CB8AC3E}">
        <p14:creationId xmlns:p14="http://schemas.microsoft.com/office/powerpoint/2010/main" val="2577848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20</a:t>
            </a:fld>
            <a:endParaRPr lang="zh-CN" altLang="en-US"/>
          </a:p>
        </p:txBody>
      </p:sp>
    </p:spTree>
    <p:extLst>
      <p:ext uri="{BB962C8B-B14F-4D97-AF65-F5344CB8AC3E}">
        <p14:creationId xmlns:p14="http://schemas.microsoft.com/office/powerpoint/2010/main" val="1029292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97844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5</a:t>
            </a:fld>
            <a:endParaRPr lang="zh-CN" altLang="en-US"/>
          </a:p>
        </p:txBody>
      </p:sp>
    </p:spTree>
    <p:extLst>
      <p:ext uri="{BB962C8B-B14F-4D97-AF65-F5344CB8AC3E}">
        <p14:creationId xmlns:p14="http://schemas.microsoft.com/office/powerpoint/2010/main" val="2177418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6</a:t>
            </a:fld>
            <a:endParaRPr lang="zh-CN" altLang="en-US"/>
          </a:p>
        </p:txBody>
      </p:sp>
    </p:spTree>
    <p:extLst>
      <p:ext uri="{BB962C8B-B14F-4D97-AF65-F5344CB8AC3E}">
        <p14:creationId xmlns:p14="http://schemas.microsoft.com/office/powerpoint/2010/main" val="83189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7</a:t>
            </a:fld>
            <a:endParaRPr lang="zh-CN" altLang="en-US"/>
          </a:p>
        </p:txBody>
      </p:sp>
    </p:spTree>
    <p:extLst>
      <p:ext uri="{BB962C8B-B14F-4D97-AF65-F5344CB8AC3E}">
        <p14:creationId xmlns:p14="http://schemas.microsoft.com/office/powerpoint/2010/main" val="1422579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8</a:t>
            </a:fld>
            <a:endParaRPr lang="zh-CN" altLang="en-US"/>
          </a:p>
        </p:txBody>
      </p:sp>
    </p:spTree>
    <p:extLst>
      <p:ext uri="{BB962C8B-B14F-4D97-AF65-F5344CB8AC3E}">
        <p14:creationId xmlns:p14="http://schemas.microsoft.com/office/powerpoint/2010/main" val="158634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10</a:t>
            </a:fld>
            <a:endParaRPr lang="zh-CN" altLang="en-US"/>
          </a:p>
        </p:txBody>
      </p:sp>
    </p:spTree>
    <p:extLst>
      <p:ext uri="{BB962C8B-B14F-4D97-AF65-F5344CB8AC3E}">
        <p14:creationId xmlns:p14="http://schemas.microsoft.com/office/powerpoint/2010/main" val="440965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11</a:t>
            </a:fld>
            <a:endParaRPr lang="zh-CN" altLang="en-US"/>
          </a:p>
        </p:txBody>
      </p:sp>
    </p:spTree>
    <p:extLst>
      <p:ext uri="{BB962C8B-B14F-4D97-AF65-F5344CB8AC3E}">
        <p14:creationId xmlns:p14="http://schemas.microsoft.com/office/powerpoint/2010/main" val="165886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12</a:t>
            </a:fld>
            <a:endParaRPr lang="zh-CN" altLang="en-US"/>
          </a:p>
        </p:txBody>
      </p:sp>
    </p:spTree>
    <p:extLst>
      <p:ext uri="{BB962C8B-B14F-4D97-AF65-F5344CB8AC3E}">
        <p14:creationId xmlns:p14="http://schemas.microsoft.com/office/powerpoint/2010/main" val="4009894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6BF9B14-C4AD-4EAB-94E9-F01F50CD201A}" type="slidenum">
              <a:rPr lang="zh-CN" altLang="en-US" smtClean="0"/>
              <a:t>14</a:t>
            </a:fld>
            <a:endParaRPr lang="zh-CN" altLang="en-US"/>
          </a:p>
        </p:txBody>
      </p:sp>
    </p:spTree>
    <p:extLst>
      <p:ext uri="{BB962C8B-B14F-4D97-AF65-F5344CB8AC3E}">
        <p14:creationId xmlns:p14="http://schemas.microsoft.com/office/powerpoint/2010/main" val="2362611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C11AB8-D9B9-4F7B-96FE-0BF15D08307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B27F4A93-8322-41C8-8056-986660A725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928DFF55-F724-4F86-AF3E-A9D7D4A645A7}"/>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5" name="页脚占位符 4">
            <a:extLst>
              <a:ext uri="{FF2B5EF4-FFF2-40B4-BE49-F238E27FC236}">
                <a16:creationId xmlns="" xmlns:a16="http://schemas.microsoft.com/office/drawing/2014/main" id="{5B3FFA5C-8DA9-4AF4-9B5C-B414B61BF1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6A3B0EA-F74D-4347-A631-7BA34EF7DC4D}"/>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428781578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66E0752-DF81-4A02-84BA-4018DDBA3DB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46258A72-E069-4B2E-A5A8-5EF7CF563C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A06B894-AF23-4217-8BAD-85680BE40A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197BE52-9993-480C-A220-786945A516DF}"/>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6" name="页脚占位符 5">
            <a:extLst>
              <a:ext uri="{FF2B5EF4-FFF2-40B4-BE49-F238E27FC236}">
                <a16:creationId xmlns="" xmlns:a16="http://schemas.microsoft.com/office/drawing/2014/main" id="{C1159A7D-9B41-43F3-8780-0FA5EB751DD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BA258B5-F619-4091-8D0A-DF6BB2361369}"/>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335299264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9FB89E3-B258-444F-99EC-0C921A8F31F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98338EB-1064-45C4-A20F-92E7CD8CB4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1F629094-15A2-4D2F-89A2-1D4D6A0B43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A8204B23-3496-4D10-AFF7-91E249458B4C}"/>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6" name="页脚占位符 5">
            <a:extLst>
              <a:ext uri="{FF2B5EF4-FFF2-40B4-BE49-F238E27FC236}">
                <a16:creationId xmlns="" xmlns:a16="http://schemas.microsoft.com/office/drawing/2014/main" id="{636E177A-47F4-49FF-A38A-3BB8ED483BF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D7E1B97-56AE-4982-9864-E3740A6E3541}"/>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3807744208"/>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363AFB-ECDC-4C5F-9A8C-9973CA5FB99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9D96CB7A-D680-44AD-811F-9D44FC440A4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12F8598-B4F1-466E-BE96-2E8333E30611}"/>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5" name="页脚占位符 4">
            <a:extLst>
              <a:ext uri="{FF2B5EF4-FFF2-40B4-BE49-F238E27FC236}">
                <a16:creationId xmlns="" xmlns:a16="http://schemas.microsoft.com/office/drawing/2014/main" id="{80F128F0-3E49-4D9A-95EE-915E68A7C9D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0C518D2-99FC-42E2-BC7A-81CC56CCCDC5}"/>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434501188"/>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71DD412-7EDD-49BD-A1FB-2C71309F7B7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83CBCC8-EB76-4CA6-8E8B-B2BD34D2F62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88A2569-009F-491E-BF4F-780A1D77E74C}"/>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5" name="页脚占位符 4">
            <a:extLst>
              <a:ext uri="{FF2B5EF4-FFF2-40B4-BE49-F238E27FC236}">
                <a16:creationId xmlns="" xmlns:a16="http://schemas.microsoft.com/office/drawing/2014/main" id="{2469185F-F41B-4BF0-8E2F-8CB12B57A9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8F4475D-4303-4B56-AA48-62F1403176FF}"/>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5811464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47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0791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0232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3639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529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5204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0B2C66-22C3-4D19-82E1-CE3DC2D7F17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72C779D-FF49-4B94-86EA-16ED632A39E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8ECC442-34C2-439F-9DE3-7CE2439BCC70}"/>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5" name="页脚占位符 4">
            <a:extLst>
              <a:ext uri="{FF2B5EF4-FFF2-40B4-BE49-F238E27FC236}">
                <a16:creationId xmlns="" xmlns:a16="http://schemas.microsoft.com/office/drawing/2014/main" id="{CEFE9226-1DD5-46C6-8187-6307F64885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098C134-5768-4EB3-8532-A8C9B40C8366}"/>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1927754765"/>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008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523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9968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1086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5404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C9DD75D-CCF5-4666-A002-E5C324E652F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4036D550-8C06-4F7C-BE13-9F02335E8A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A1D863DF-084E-4AE8-ABBD-B00B00A0B6A1}"/>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5" name="页脚占位符 4">
            <a:extLst>
              <a:ext uri="{FF2B5EF4-FFF2-40B4-BE49-F238E27FC236}">
                <a16:creationId xmlns="" xmlns:a16="http://schemas.microsoft.com/office/drawing/2014/main" id="{FF02E8DA-946F-4B7F-B0B1-F33B243627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8823E77-E876-4CBB-A029-CCF73292C30E}"/>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2752131111"/>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41023D1-FD3D-4A0D-B910-653B26CF054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BD77EF7-B8B8-44E2-A61D-E9B9CF12B0D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1287A45F-8E75-43D1-BE04-8F45EA16730D}"/>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BCDA2E12-00B3-484F-8C04-133F91F1469D}"/>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6" name="页脚占位符 5">
            <a:extLst>
              <a:ext uri="{FF2B5EF4-FFF2-40B4-BE49-F238E27FC236}">
                <a16:creationId xmlns="" xmlns:a16="http://schemas.microsoft.com/office/drawing/2014/main" id="{81E7DAD6-0412-45C9-A136-2FD5942AB75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D93BBEE-48C7-4BCC-8789-6EE72020211A}"/>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14443413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879D7D1-656B-4C93-982B-97710F43B0D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D90CB4F-F375-4F37-A8B0-1768CFD273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1AC04F0B-4362-43D6-8B73-28F7D141D5A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0FE4AABC-93F3-452F-B1C9-26CF068F02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FD1F39E1-A838-47E5-9408-4490F9650C9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A5BD2B7D-4B7B-41A6-927F-ABDD6736DC67}"/>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8" name="页脚占位符 7">
            <a:extLst>
              <a:ext uri="{FF2B5EF4-FFF2-40B4-BE49-F238E27FC236}">
                <a16:creationId xmlns="" xmlns:a16="http://schemas.microsoft.com/office/drawing/2014/main" id="{B00F0776-818A-470A-B663-BB337B26183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8CAE24F-F8B9-420D-B294-E424FC8A63A0}"/>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
        <p:nvSpPr>
          <p:cNvPr id="10" name="标题 1">
            <a:extLst>
              <a:ext uri="{FF2B5EF4-FFF2-40B4-BE49-F238E27FC236}">
                <a16:creationId xmlns="" xmlns:a16="http://schemas.microsoft.com/office/drawing/2014/main" id="{AC86F7C0-3149-4E1C-8120-9ADD7E974BA1}"/>
              </a:ext>
            </a:extLst>
          </p:cNvPr>
          <p:cNvSpPr txBox="1">
            <a:spLocks/>
          </p:cNvSpPr>
          <p:nvPr userDrawn="1"/>
        </p:nvSpPr>
        <p:spPr>
          <a:xfrm>
            <a:off x="1353408" y="3429000"/>
            <a:ext cx="351483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159662713"/>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1D29D21-8E02-471F-BF4A-42E05BFD992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A9008AF-10D0-478D-8C3B-E1BF77BBC067}"/>
              </a:ext>
            </a:extLst>
          </p:cNvPr>
          <p:cNvSpPr>
            <a:spLocks noGrp="1"/>
          </p:cNvSpPr>
          <p:nvPr>
            <p:ph type="dt" sz="half" idx="10"/>
          </p:nvPr>
        </p:nvSpPr>
        <p:spPr/>
        <p:txBody>
          <a:bodyPr/>
          <a:lstStyle/>
          <a:p>
            <a:fld id="{FAF8F470-27A6-4566-B238-5BAD657909A2}" type="datetimeFigureOut">
              <a:rPr lang="zh-CN" altLang="en-US" smtClean="0"/>
              <a:t>2020/12/22</a:t>
            </a:fld>
            <a:endParaRPr lang="zh-CN" altLang="en-US"/>
          </a:p>
        </p:txBody>
      </p:sp>
      <p:sp>
        <p:nvSpPr>
          <p:cNvPr id="4" name="页脚占位符 3">
            <a:extLst>
              <a:ext uri="{FF2B5EF4-FFF2-40B4-BE49-F238E27FC236}">
                <a16:creationId xmlns="" xmlns:a16="http://schemas.microsoft.com/office/drawing/2014/main" id="{17AE7FFE-60ED-4EB2-8BB4-658EF392FE8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7C93CBD4-61BB-45EA-ADA0-E4B264B48958}"/>
              </a:ext>
            </a:extLst>
          </p:cNvPr>
          <p:cNvSpPr>
            <a:spLocks noGrp="1"/>
          </p:cNvSpPr>
          <p:nvPr>
            <p:ph type="sldNum" sz="quarter" idx="12"/>
          </p:nvPr>
        </p:nvSpPr>
        <p:spPr/>
        <p:txBody>
          <a:bodyPr/>
          <a:lstStyle/>
          <a:p>
            <a:fld id="{C1072730-70E9-4B0A-8BD7-876AC393C181}" type="slidenum">
              <a:rPr lang="zh-CN" altLang="en-US" smtClean="0"/>
              <a:t>‹#›</a:t>
            </a:fld>
            <a:endParaRPr lang="zh-CN" altLang="en-US"/>
          </a:p>
        </p:txBody>
      </p:sp>
      <p:sp>
        <p:nvSpPr>
          <p:cNvPr id="6" name="标题 1">
            <a:extLst>
              <a:ext uri="{FF2B5EF4-FFF2-40B4-BE49-F238E27FC236}">
                <a16:creationId xmlns="" xmlns:a16="http://schemas.microsoft.com/office/drawing/2014/main" id="{29F33F08-8204-439E-AB49-8E7D27164583}"/>
              </a:ext>
            </a:extLst>
          </p:cNvPr>
          <p:cNvSpPr txBox="1">
            <a:spLocks/>
          </p:cNvSpPr>
          <p:nvPr userDrawn="1"/>
        </p:nvSpPr>
        <p:spPr>
          <a:xfrm>
            <a:off x="1087937" y="2643703"/>
            <a:ext cx="351483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版权声明</a:t>
            </a:r>
            <a:br>
              <a:rPr lang="zh-CN" altLang="en-US" sz="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br>
              <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567272896"/>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EBC7A7"/>
        </a:solidFill>
        <a:effectLst/>
      </p:bgPr>
    </p:bg>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978A4424-1840-464F-AF19-45A1544E7DFD}"/>
              </a:ext>
            </a:extLst>
          </p:cNvPr>
          <p:cNvPicPr>
            <a:picLocks noChangeAspect="1"/>
          </p:cNvPicPr>
          <p:nvPr userDrawn="1"/>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22" name="图片 21">
            <a:extLst>
              <a:ext uri="{FF2B5EF4-FFF2-40B4-BE49-F238E27FC236}">
                <a16:creationId xmlns="" xmlns:a16="http://schemas.microsoft.com/office/drawing/2014/main" id="{7A8477C9-8F4A-4E73-B0A3-43CCB5C124A6}"/>
              </a:ext>
            </a:extLst>
          </p:cNvPr>
          <p:cNvPicPr>
            <a:picLocks noChangeAspect="1"/>
          </p:cNvPicPr>
          <p:nvPr userDrawn="1"/>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27" name="图片 26">
            <a:extLst>
              <a:ext uri="{FF2B5EF4-FFF2-40B4-BE49-F238E27FC236}">
                <a16:creationId xmlns="" xmlns:a16="http://schemas.microsoft.com/office/drawing/2014/main" id="{DAFE1203-A74F-47F2-B2B8-917F9482061C}"/>
              </a:ext>
            </a:extLst>
          </p:cNvPr>
          <p:cNvPicPr>
            <a:picLocks noChangeAspect="1"/>
          </p:cNvPicPr>
          <p:nvPr userDrawn="1"/>
        </p:nvPicPr>
        <p:blipFill rotWithShape="1">
          <a:blip r:embed="rId4"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32" name="图片 31">
            <a:extLst>
              <a:ext uri="{FF2B5EF4-FFF2-40B4-BE49-F238E27FC236}">
                <a16:creationId xmlns="" xmlns:a16="http://schemas.microsoft.com/office/drawing/2014/main" id="{5FC5BA9C-8BB7-4AC4-85DD-75E4CEDBA2CB}"/>
              </a:ext>
            </a:extLst>
          </p:cNvPr>
          <p:cNvPicPr>
            <a:picLocks noChangeAspect="1"/>
          </p:cNvPicPr>
          <p:nvPr userDrawn="1"/>
        </p:nvPicPr>
        <p:blipFill rotWithShape="1">
          <a:blip r:embed="rId5"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sp>
        <p:nvSpPr>
          <p:cNvPr id="42" name="矩形: 圆角 41">
            <a:extLst>
              <a:ext uri="{FF2B5EF4-FFF2-40B4-BE49-F238E27FC236}">
                <a16:creationId xmlns="" xmlns:a16="http://schemas.microsoft.com/office/drawing/2014/main" id="{C91ADBE9-6CD1-4307-99E1-2F4EC94FA4A1}"/>
              </a:ext>
            </a:extLst>
          </p:cNvPr>
          <p:cNvSpPr/>
          <p:nvPr userDrawn="1"/>
        </p:nvSpPr>
        <p:spPr>
          <a:xfrm>
            <a:off x="476251" y="485262"/>
            <a:ext cx="11298956" cy="6018182"/>
          </a:xfrm>
          <a:prstGeom prst="roundRect">
            <a:avLst>
              <a:gd name="adj" fmla="val 6954"/>
            </a:avLst>
          </a:prstGeom>
          <a:solidFill>
            <a:srgbClr val="EBC7A7"/>
          </a:solidFill>
          <a:ln w="136525">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a:extLst>
              <a:ext uri="{FF2B5EF4-FFF2-40B4-BE49-F238E27FC236}">
                <a16:creationId xmlns="" xmlns:a16="http://schemas.microsoft.com/office/drawing/2014/main" id="{D82B77A4-B770-4DFB-BA6B-693C43725078}"/>
              </a:ext>
            </a:extLst>
          </p:cNvPr>
          <p:cNvPicPr>
            <a:picLocks noChangeAspect="1"/>
          </p:cNvPicPr>
          <p:nvPr userDrawn="1"/>
        </p:nvPicPr>
        <p:blipFill rotWithShape="1">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7383048" y="5166462"/>
            <a:ext cx="4582633" cy="1630803"/>
          </a:xfrm>
          <a:prstGeom prst="rect">
            <a:avLst/>
          </a:prstGeom>
          <a:effectLst>
            <a:outerShdw blurRad="63500" sx="102000" sy="102000" algn="ctr" rotWithShape="0">
              <a:prstClr val="black">
                <a:alpha val="30000"/>
              </a:prstClr>
            </a:outerShdw>
          </a:effectLst>
        </p:spPr>
      </p:pic>
      <p:pic>
        <p:nvPicPr>
          <p:cNvPr id="55" name="图片 54">
            <a:extLst>
              <a:ext uri="{FF2B5EF4-FFF2-40B4-BE49-F238E27FC236}">
                <a16:creationId xmlns="" xmlns:a16="http://schemas.microsoft.com/office/drawing/2014/main" id="{C1FA2509-77C9-4206-94BE-64A35E119DC4}"/>
              </a:ext>
            </a:extLst>
          </p:cNvPr>
          <p:cNvPicPr>
            <a:picLocks noChangeAspect="1"/>
          </p:cNvPicPr>
          <p:nvPr userDrawn="1"/>
        </p:nvPicPr>
        <p:blipFill rotWithShape="1">
          <a:blip r:embed="rId7"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10618954" y="5226348"/>
            <a:ext cx="1688720" cy="1566713"/>
          </a:xfrm>
          <a:prstGeom prst="rect">
            <a:avLst/>
          </a:prstGeom>
        </p:spPr>
      </p:pic>
      <p:grpSp>
        <p:nvGrpSpPr>
          <p:cNvPr id="35" name="组合 34">
            <a:extLst>
              <a:ext uri="{FF2B5EF4-FFF2-40B4-BE49-F238E27FC236}">
                <a16:creationId xmlns="" xmlns:a16="http://schemas.microsoft.com/office/drawing/2014/main" id="{7E6C909D-F957-463A-B089-91A087552BB7}"/>
              </a:ext>
            </a:extLst>
          </p:cNvPr>
          <p:cNvGrpSpPr/>
          <p:nvPr userDrawn="1"/>
        </p:nvGrpSpPr>
        <p:grpSpPr>
          <a:xfrm>
            <a:off x="-812142" y="17449"/>
            <a:ext cx="2576786" cy="3315671"/>
            <a:chOff x="1599674" y="-1"/>
            <a:chExt cx="3188695" cy="4103043"/>
          </a:xfrm>
        </p:grpSpPr>
        <p:pic>
          <p:nvPicPr>
            <p:cNvPr id="36" name="图片 35">
              <a:extLst>
                <a:ext uri="{FF2B5EF4-FFF2-40B4-BE49-F238E27FC236}">
                  <a16:creationId xmlns="" xmlns:a16="http://schemas.microsoft.com/office/drawing/2014/main" id="{54E03D1C-944B-4141-881B-A30075C428B9}"/>
                </a:ext>
              </a:extLst>
            </p:cNvPr>
            <p:cNvPicPr>
              <a:picLocks noChangeAspect="1"/>
            </p:cNvPicPr>
            <p:nvPr/>
          </p:nvPicPr>
          <p:blipFill rotWithShape="1">
            <a:blip r:embed="rId8"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41" name="图片 40">
              <a:extLst>
                <a:ext uri="{FF2B5EF4-FFF2-40B4-BE49-F238E27FC236}">
                  <a16:creationId xmlns="" xmlns:a16="http://schemas.microsoft.com/office/drawing/2014/main" id="{7C80A358-431B-4A64-9600-0198204F0D0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pic>
        <p:nvPicPr>
          <p:cNvPr id="34" name="图片 33">
            <a:extLst>
              <a:ext uri="{FF2B5EF4-FFF2-40B4-BE49-F238E27FC236}">
                <a16:creationId xmlns="" xmlns:a16="http://schemas.microsoft.com/office/drawing/2014/main" id="{453515DD-0BA6-442E-8899-779BD174F6B7}"/>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9824490" y="-384714"/>
            <a:ext cx="2621493" cy="2621493"/>
          </a:xfrm>
          <a:prstGeom prst="rect">
            <a:avLst/>
          </a:prstGeom>
        </p:spPr>
      </p:pic>
    </p:spTree>
    <p:extLst>
      <p:ext uri="{BB962C8B-B14F-4D97-AF65-F5344CB8AC3E}">
        <p14:creationId xmlns:p14="http://schemas.microsoft.com/office/powerpoint/2010/main" val="306309089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2_空白">
    <p:bg>
      <p:bgPr>
        <a:solidFill>
          <a:srgbClr val="EBC7A7"/>
        </a:solidFill>
        <a:effectLst/>
      </p:bgPr>
    </p:bg>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978A4424-1840-464F-AF19-45A1544E7DFD}"/>
              </a:ext>
            </a:extLst>
          </p:cNvPr>
          <p:cNvPicPr>
            <a:picLocks noChangeAspect="1"/>
          </p:cNvPicPr>
          <p:nvPr userDrawn="1"/>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22" name="图片 21">
            <a:extLst>
              <a:ext uri="{FF2B5EF4-FFF2-40B4-BE49-F238E27FC236}">
                <a16:creationId xmlns="" xmlns:a16="http://schemas.microsoft.com/office/drawing/2014/main" id="{7A8477C9-8F4A-4E73-B0A3-43CCB5C124A6}"/>
              </a:ext>
            </a:extLst>
          </p:cNvPr>
          <p:cNvPicPr>
            <a:picLocks noChangeAspect="1"/>
          </p:cNvPicPr>
          <p:nvPr userDrawn="1"/>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27" name="图片 26">
            <a:extLst>
              <a:ext uri="{FF2B5EF4-FFF2-40B4-BE49-F238E27FC236}">
                <a16:creationId xmlns="" xmlns:a16="http://schemas.microsoft.com/office/drawing/2014/main" id="{DAFE1203-A74F-47F2-B2B8-917F9482061C}"/>
              </a:ext>
            </a:extLst>
          </p:cNvPr>
          <p:cNvPicPr>
            <a:picLocks noChangeAspect="1"/>
          </p:cNvPicPr>
          <p:nvPr userDrawn="1"/>
        </p:nvPicPr>
        <p:blipFill rotWithShape="1">
          <a:blip r:embed="rId4"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32" name="图片 31">
            <a:extLst>
              <a:ext uri="{FF2B5EF4-FFF2-40B4-BE49-F238E27FC236}">
                <a16:creationId xmlns="" xmlns:a16="http://schemas.microsoft.com/office/drawing/2014/main" id="{5FC5BA9C-8BB7-4AC4-85DD-75E4CEDBA2CB}"/>
              </a:ext>
            </a:extLst>
          </p:cNvPr>
          <p:cNvPicPr>
            <a:picLocks noChangeAspect="1"/>
          </p:cNvPicPr>
          <p:nvPr userDrawn="1"/>
        </p:nvPicPr>
        <p:blipFill rotWithShape="1">
          <a:blip r:embed="rId5"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sp>
        <p:nvSpPr>
          <p:cNvPr id="42" name="矩形: 圆角 41">
            <a:extLst>
              <a:ext uri="{FF2B5EF4-FFF2-40B4-BE49-F238E27FC236}">
                <a16:creationId xmlns="" xmlns:a16="http://schemas.microsoft.com/office/drawing/2014/main" id="{C91ADBE9-6CD1-4307-99E1-2F4EC94FA4A1}"/>
              </a:ext>
            </a:extLst>
          </p:cNvPr>
          <p:cNvSpPr/>
          <p:nvPr userDrawn="1"/>
        </p:nvSpPr>
        <p:spPr>
          <a:xfrm>
            <a:off x="476251" y="485262"/>
            <a:ext cx="11298956" cy="6018182"/>
          </a:xfrm>
          <a:prstGeom prst="roundRect">
            <a:avLst>
              <a:gd name="adj" fmla="val 6954"/>
            </a:avLst>
          </a:prstGeom>
          <a:noFill/>
          <a:ln w="136525">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a:extLst>
              <a:ext uri="{FF2B5EF4-FFF2-40B4-BE49-F238E27FC236}">
                <a16:creationId xmlns="" xmlns:a16="http://schemas.microsoft.com/office/drawing/2014/main" id="{D82B77A4-B770-4DFB-BA6B-693C43725078}"/>
              </a:ext>
            </a:extLst>
          </p:cNvPr>
          <p:cNvPicPr>
            <a:picLocks noChangeAspect="1"/>
          </p:cNvPicPr>
          <p:nvPr userDrawn="1"/>
        </p:nvPicPr>
        <p:blipFill rotWithShape="1">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7383048" y="5166462"/>
            <a:ext cx="4582633" cy="1630803"/>
          </a:xfrm>
          <a:prstGeom prst="rect">
            <a:avLst/>
          </a:prstGeom>
          <a:effectLst>
            <a:outerShdw blurRad="63500" sx="102000" sy="102000" algn="ctr" rotWithShape="0">
              <a:prstClr val="black">
                <a:alpha val="30000"/>
              </a:prstClr>
            </a:outerShdw>
          </a:effectLst>
        </p:spPr>
      </p:pic>
      <p:pic>
        <p:nvPicPr>
          <p:cNvPr id="55" name="图片 54">
            <a:extLst>
              <a:ext uri="{FF2B5EF4-FFF2-40B4-BE49-F238E27FC236}">
                <a16:creationId xmlns="" xmlns:a16="http://schemas.microsoft.com/office/drawing/2014/main" id="{C1FA2509-77C9-4206-94BE-64A35E119DC4}"/>
              </a:ext>
            </a:extLst>
          </p:cNvPr>
          <p:cNvPicPr>
            <a:picLocks noChangeAspect="1"/>
          </p:cNvPicPr>
          <p:nvPr userDrawn="1"/>
        </p:nvPicPr>
        <p:blipFill rotWithShape="1">
          <a:blip r:embed="rId7"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10618954" y="5226348"/>
            <a:ext cx="1688720" cy="1566713"/>
          </a:xfrm>
          <a:prstGeom prst="rect">
            <a:avLst/>
          </a:prstGeom>
        </p:spPr>
      </p:pic>
    </p:spTree>
    <p:extLst>
      <p:ext uri="{BB962C8B-B14F-4D97-AF65-F5344CB8AC3E}">
        <p14:creationId xmlns:p14="http://schemas.microsoft.com/office/powerpoint/2010/main" val="471116315"/>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空白">
    <p:bg>
      <p:bgPr>
        <a:solidFill>
          <a:srgbClr val="E4745A"/>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3032978"/>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5A79DA7-36F1-4276-8141-2BCDEA9624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3EA5E4D-D566-4AB0-8723-DA279C5896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B946BD2-B6AA-40B1-A046-6BA89A3128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8F470-27A6-4566-B238-5BAD657909A2}" type="datetimeFigureOut">
              <a:rPr lang="zh-CN" altLang="en-US" smtClean="0"/>
              <a:t>2020/12/22</a:t>
            </a:fld>
            <a:endParaRPr lang="zh-CN" altLang="en-US"/>
          </a:p>
        </p:txBody>
      </p:sp>
      <p:sp>
        <p:nvSpPr>
          <p:cNvPr id="5" name="页脚占位符 4">
            <a:extLst>
              <a:ext uri="{FF2B5EF4-FFF2-40B4-BE49-F238E27FC236}">
                <a16:creationId xmlns="" xmlns:a16="http://schemas.microsoft.com/office/drawing/2014/main" id="{CA2A5463-8417-4F21-A087-80DB7131E7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DE9A9FC-182F-4EC3-B75F-8C445D825E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072730-70E9-4B0A-8BD7-876AC393C181}" type="slidenum">
              <a:rPr lang="zh-CN" altLang="en-US" smtClean="0"/>
              <a:t>‹#›</a:t>
            </a:fld>
            <a:endParaRPr lang="zh-CN" altLang="en-US"/>
          </a:p>
        </p:txBody>
      </p:sp>
    </p:spTree>
    <p:extLst>
      <p:ext uri="{BB962C8B-B14F-4D97-AF65-F5344CB8AC3E}">
        <p14:creationId xmlns:p14="http://schemas.microsoft.com/office/powerpoint/2010/main" val="273756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003975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8.png"/><Relationship Id="rId2" Type="http://schemas.openxmlformats.org/officeDocument/2006/relationships/image" Target="../media/image1.png"/><Relationship Id="rId16"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13.png"/><Relationship Id="rId5" Type="http://schemas.openxmlformats.org/officeDocument/2006/relationships/image" Target="../media/image3.png"/><Relationship Id="rId15" Type="http://schemas.openxmlformats.org/officeDocument/2006/relationships/image" Target="../media/image16.pn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 Id="rId1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4.png"/><Relationship Id="rId10"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1.png"/><Relationship Id="rId1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4.png"/><Relationship Id="rId10"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1.png"/><Relationship Id="rId1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9.png"/><Relationship Id="rId12" Type="http://schemas.openxmlformats.org/officeDocument/2006/relationships/image" Target="../media/image15.png"/><Relationship Id="rId2" Type="http://schemas.openxmlformats.org/officeDocument/2006/relationships/image" Target="../media/image1.png"/><Relationship Id="rId16"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14.png"/><Relationship Id="rId5" Type="http://schemas.openxmlformats.org/officeDocument/2006/relationships/image" Target="../media/image3.png"/><Relationship Id="rId15" Type="http://schemas.openxmlformats.org/officeDocument/2006/relationships/image" Target="../media/image17.png"/><Relationship Id="rId10" Type="http://schemas.openxmlformats.org/officeDocument/2006/relationships/image" Target="../media/image5.png"/><Relationship Id="rId4" Type="http://schemas.openxmlformats.org/officeDocument/2006/relationships/image" Target="../media/image10.png"/><Relationship Id="rId9" Type="http://schemas.openxmlformats.org/officeDocument/2006/relationships/image" Target="../media/image12.png"/><Relationship Id="rId14" Type="http://schemas.openxmlformats.org/officeDocument/2006/relationships/image" Target="../media/image16.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4.png"/><Relationship Id="rId10"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1.pn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4.png"/><Relationship Id="rId10" Type="http://schemas.openxmlformats.org/officeDocument/2006/relationships/image" Target="../media/image22.png"/><Relationship Id="rId4" Type="http://schemas.openxmlformats.org/officeDocument/2006/relationships/image" Target="../media/image3.png"/><Relationship Id="rId9" Type="http://schemas.openxmlformats.org/officeDocument/2006/relationships/image" Target="../media/image21.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C7A7"/>
        </a:solidFill>
        <a:effectLst/>
      </p:bgPr>
    </p:bg>
    <p:spTree>
      <p:nvGrpSpPr>
        <p:cNvPr id="1" name=""/>
        <p:cNvGrpSpPr/>
        <p:nvPr/>
      </p:nvGrpSpPr>
      <p:grpSpPr>
        <a:xfrm>
          <a:off x="0" y="0"/>
          <a:ext cx="0" cy="0"/>
          <a:chOff x="0" y="0"/>
          <a:chExt cx="0" cy="0"/>
        </a:xfrm>
      </p:grpSpPr>
      <p:sp>
        <p:nvSpPr>
          <p:cNvPr id="169" name="椭圆 168">
            <a:extLst>
              <a:ext uri="{FF2B5EF4-FFF2-40B4-BE49-F238E27FC236}">
                <a16:creationId xmlns="" xmlns:a16="http://schemas.microsoft.com/office/drawing/2014/main" id="{E862D17B-7062-4F40-AA70-9006DF7213EF}"/>
              </a:ext>
            </a:extLst>
          </p:cNvPr>
          <p:cNvSpPr/>
          <p:nvPr/>
        </p:nvSpPr>
        <p:spPr>
          <a:xfrm>
            <a:off x="3450896" y="755255"/>
            <a:ext cx="5400000" cy="5400000"/>
          </a:xfrm>
          <a:prstGeom prst="ellipse">
            <a:avLst/>
          </a:prstGeom>
          <a:gradFill>
            <a:gsLst>
              <a:gs pos="0">
                <a:srgbClr val="E9BC93">
                  <a:alpha val="0"/>
                </a:srgbClr>
              </a:gs>
              <a:gs pos="53000">
                <a:srgbClr val="DD4A3A">
                  <a:alpha val="30000"/>
                </a:srgbClr>
              </a:gs>
              <a:gs pos="100000">
                <a:srgbClr val="E1A269"/>
              </a:gs>
            </a:gsLst>
            <a:lin ang="2700000" scaled="1"/>
          </a:gradFill>
          <a:ln w="215900">
            <a:noFill/>
          </a:ln>
          <a:effectLst>
            <a:outerShdw blurRad="1524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6" name="图片 165">
            <a:extLst>
              <a:ext uri="{FF2B5EF4-FFF2-40B4-BE49-F238E27FC236}">
                <a16:creationId xmlns="" xmlns:a16="http://schemas.microsoft.com/office/drawing/2014/main" id="{2022C0DD-858D-4E9B-9555-D182C8707383}"/>
              </a:ext>
            </a:extLst>
          </p:cNvPr>
          <p:cNvPicPr>
            <a:picLocks noChangeAspect="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164" name="图片 163">
            <a:extLst>
              <a:ext uri="{FF2B5EF4-FFF2-40B4-BE49-F238E27FC236}">
                <a16:creationId xmlns="" xmlns:a16="http://schemas.microsoft.com/office/drawing/2014/main" id="{966903C1-81CE-46F4-8013-07357E982860}"/>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174" name="图片 173">
            <a:extLst>
              <a:ext uri="{FF2B5EF4-FFF2-40B4-BE49-F238E27FC236}">
                <a16:creationId xmlns="" xmlns:a16="http://schemas.microsoft.com/office/drawing/2014/main" id="{EBFFEABD-0D34-4DC0-8780-FD1FA6E44DAB}"/>
              </a:ext>
            </a:extLst>
          </p:cNvPr>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2934644" y="4299830"/>
            <a:ext cx="3964043" cy="1410668"/>
          </a:xfrm>
          <a:prstGeom prst="rect">
            <a:avLst/>
          </a:prstGeom>
          <a:effectLst>
            <a:outerShdw blurRad="63500" sx="102000" sy="102000" algn="ctr" rotWithShape="0">
              <a:prstClr val="black">
                <a:alpha val="30000"/>
              </a:prstClr>
            </a:outerShdw>
          </a:effectLst>
        </p:spPr>
      </p:pic>
      <p:pic>
        <p:nvPicPr>
          <p:cNvPr id="165" name="图片 164">
            <a:extLst>
              <a:ext uri="{FF2B5EF4-FFF2-40B4-BE49-F238E27FC236}">
                <a16:creationId xmlns="" xmlns:a16="http://schemas.microsoft.com/office/drawing/2014/main" id="{012CC968-BE92-4D8B-AADE-2468F9612382}"/>
              </a:ext>
            </a:extLst>
          </p:cNvPr>
          <p:cNvPicPr>
            <a:picLocks noChangeAspect="1"/>
          </p:cNvPicPr>
          <p:nvPr/>
        </p:nvPicPr>
        <p:blipFill rotWithShape="1">
          <a:blip r:embed="rId5"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9" name="图片 8">
            <a:extLst>
              <a:ext uri="{FF2B5EF4-FFF2-40B4-BE49-F238E27FC236}">
                <a16:creationId xmlns="" xmlns:a16="http://schemas.microsoft.com/office/drawing/2014/main" id="{840DEC16-FE1B-4652-8F98-9B16A203A169}"/>
              </a:ext>
            </a:extLst>
          </p:cNvPr>
          <p:cNvPicPr>
            <a:picLocks noChangeAspect="1"/>
          </p:cNvPicPr>
          <p:nvPr/>
        </p:nvPicPr>
        <p:blipFill rotWithShape="1">
          <a:blip r:embed="rId6"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pic>
        <p:nvPicPr>
          <p:cNvPr id="167" name="图片 166">
            <a:extLst>
              <a:ext uri="{FF2B5EF4-FFF2-40B4-BE49-F238E27FC236}">
                <a16:creationId xmlns="" xmlns:a16="http://schemas.microsoft.com/office/drawing/2014/main" id="{4DE7EAD1-1B74-4223-8378-F73BBD4D7A6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12724" y="375806"/>
            <a:ext cx="2621493" cy="2621493"/>
          </a:xfrm>
          <a:prstGeom prst="rect">
            <a:avLst/>
          </a:prstGeom>
        </p:spPr>
      </p:pic>
      <p:grpSp>
        <p:nvGrpSpPr>
          <p:cNvPr id="40" name="组合 39">
            <a:extLst>
              <a:ext uri="{FF2B5EF4-FFF2-40B4-BE49-F238E27FC236}">
                <a16:creationId xmlns="" xmlns:a16="http://schemas.microsoft.com/office/drawing/2014/main" id="{5CA7AA26-97C0-4C57-9E1D-3C825A190B73}"/>
              </a:ext>
            </a:extLst>
          </p:cNvPr>
          <p:cNvGrpSpPr/>
          <p:nvPr/>
        </p:nvGrpSpPr>
        <p:grpSpPr>
          <a:xfrm>
            <a:off x="1599674" y="-1"/>
            <a:ext cx="3188695" cy="4103043"/>
            <a:chOff x="1599674" y="-1"/>
            <a:chExt cx="3188695" cy="4103043"/>
          </a:xfrm>
        </p:grpSpPr>
        <p:pic>
          <p:nvPicPr>
            <p:cNvPr id="160" name="图片 159">
              <a:extLst>
                <a:ext uri="{FF2B5EF4-FFF2-40B4-BE49-F238E27FC236}">
                  <a16:creationId xmlns="" xmlns:a16="http://schemas.microsoft.com/office/drawing/2014/main" id="{B4A75971-F6AB-4944-8E57-CD081DF8FFF1}"/>
                </a:ext>
              </a:extLst>
            </p:cNvPr>
            <p:cNvPicPr>
              <a:picLocks noChangeAspect="1"/>
            </p:cNvPicPr>
            <p:nvPr/>
          </p:nvPicPr>
          <p:blipFill rotWithShape="1">
            <a:blip r:embed="rId8"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179" name="图片 178">
              <a:extLst>
                <a:ext uri="{FF2B5EF4-FFF2-40B4-BE49-F238E27FC236}">
                  <a16:creationId xmlns="" xmlns:a16="http://schemas.microsoft.com/office/drawing/2014/main" id="{DC08946B-06AB-4DFD-AE40-4DE762433E5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sp>
        <p:nvSpPr>
          <p:cNvPr id="155" name="椭圆 154">
            <a:extLst>
              <a:ext uri="{FF2B5EF4-FFF2-40B4-BE49-F238E27FC236}">
                <a16:creationId xmlns="" xmlns:a16="http://schemas.microsoft.com/office/drawing/2014/main" id="{97FBFE13-D14A-481E-97EC-0322D36C579B}"/>
              </a:ext>
            </a:extLst>
          </p:cNvPr>
          <p:cNvSpPr/>
          <p:nvPr/>
        </p:nvSpPr>
        <p:spPr>
          <a:xfrm>
            <a:off x="3290119" y="585000"/>
            <a:ext cx="5688000" cy="5688000"/>
          </a:xfrm>
          <a:prstGeom prst="ellipse">
            <a:avLst/>
          </a:prstGeom>
          <a:noFill/>
          <a:ln w="215900">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2" name="图片 171">
            <a:extLst>
              <a:ext uri="{FF2B5EF4-FFF2-40B4-BE49-F238E27FC236}">
                <a16:creationId xmlns="" xmlns:a16="http://schemas.microsoft.com/office/drawing/2014/main" id="{FC51FB00-1C46-4CD2-AEE6-024F4B7ACFEC}"/>
              </a:ext>
            </a:extLst>
          </p:cNvPr>
          <p:cNvPicPr>
            <a:picLocks noChangeAspect="1"/>
          </p:cNvPicPr>
          <p:nvPr/>
        </p:nvPicPr>
        <p:blipFill rotWithShape="1">
          <a:blip r:embed="rId10"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5185556" y="2214972"/>
            <a:ext cx="4582633" cy="1630803"/>
          </a:xfrm>
          <a:prstGeom prst="rect">
            <a:avLst/>
          </a:prstGeom>
          <a:effectLst>
            <a:outerShdw blurRad="63500" sx="102000" sy="102000" algn="ctr" rotWithShape="0">
              <a:prstClr val="black">
                <a:alpha val="30000"/>
              </a:prstClr>
            </a:outerShdw>
          </a:effectLst>
        </p:spPr>
      </p:pic>
      <p:sp>
        <p:nvSpPr>
          <p:cNvPr id="156" name="文本框 155">
            <a:extLst>
              <a:ext uri="{FF2B5EF4-FFF2-40B4-BE49-F238E27FC236}">
                <a16:creationId xmlns="" xmlns:a16="http://schemas.microsoft.com/office/drawing/2014/main" id="{9E692DF1-A847-4114-87AE-7A1E1F4A4AAF}"/>
              </a:ext>
            </a:extLst>
          </p:cNvPr>
          <p:cNvSpPr txBox="1"/>
          <p:nvPr/>
        </p:nvSpPr>
        <p:spPr>
          <a:xfrm>
            <a:off x="3809662" y="-1081545"/>
            <a:ext cx="3416320" cy="2772000"/>
          </a:xfrm>
          <a:prstGeom prst="rect">
            <a:avLst/>
          </a:prstGeom>
          <a:noFill/>
        </p:spPr>
        <p:txBody>
          <a:bodyPr vert="horz" wrap="square" rtlCol="0">
            <a:spAutoFit/>
          </a:bodyPr>
          <a:lstStyle/>
          <a:p>
            <a:r>
              <a:rPr lang="zh-CN" altLang="en-US" sz="30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元</a:t>
            </a:r>
          </a:p>
        </p:txBody>
      </p:sp>
      <p:grpSp>
        <p:nvGrpSpPr>
          <p:cNvPr id="6" name="组合 5">
            <a:extLst>
              <a:ext uri="{FF2B5EF4-FFF2-40B4-BE49-F238E27FC236}">
                <a16:creationId xmlns="" xmlns:a16="http://schemas.microsoft.com/office/drawing/2014/main" id="{B5C2071D-F5A2-4541-AEF6-AD77BF153ED7}"/>
              </a:ext>
            </a:extLst>
          </p:cNvPr>
          <p:cNvGrpSpPr/>
          <p:nvPr/>
        </p:nvGrpSpPr>
        <p:grpSpPr>
          <a:xfrm>
            <a:off x="5001092" y="2421975"/>
            <a:ext cx="4647426" cy="4410830"/>
            <a:chOff x="5001092" y="2421975"/>
            <a:chExt cx="4647426" cy="4410830"/>
          </a:xfrm>
        </p:grpSpPr>
        <p:pic>
          <p:nvPicPr>
            <p:cNvPr id="35" name="图片 34">
              <a:extLst>
                <a:ext uri="{FF2B5EF4-FFF2-40B4-BE49-F238E27FC236}">
                  <a16:creationId xmlns="" xmlns:a16="http://schemas.microsoft.com/office/drawing/2014/main" id="{7E6CD67A-BFE2-4FBD-A1E6-139FD8FED1A3}"/>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33444" t="20474" r="26759" b="61681"/>
            <a:stretch/>
          </p:blipFill>
          <p:spPr>
            <a:xfrm flipV="1">
              <a:off x="5241176" y="5608940"/>
              <a:ext cx="3821520" cy="1223865"/>
            </a:xfrm>
            <a:prstGeom prst="rect">
              <a:avLst/>
            </a:prstGeom>
          </p:spPr>
        </p:pic>
        <p:sp>
          <p:nvSpPr>
            <p:cNvPr id="159" name="文本框 158">
              <a:extLst>
                <a:ext uri="{FF2B5EF4-FFF2-40B4-BE49-F238E27FC236}">
                  <a16:creationId xmlns="" xmlns:a16="http://schemas.microsoft.com/office/drawing/2014/main" id="{36448D28-3903-43A9-AF10-A71C036E4012}"/>
                </a:ext>
              </a:extLst>
            </p:cNvPr>
            <p:cNvSpPr txBox="1"/>
            <p:nvPr/>
          </p:nvSpPr>
          <p:spPr>
            <a:xfrm>
              <a:off x="5001092" y="2421975"/>
              <a:ext cx="4647426" cy="2644108"/>
            </a:xfrm>
            <a:prstGeom prst="rect">
              <a:avLst/>
            </a:prstGeom>
            <a:noFill/>
          </p:spPr>
          <p:txBody>
            <a:bodyPr vert="eaVert" wrap="square" rtlCol="0">
              <a:spAutoFit/>
            </a:bodyPr>
            <a:lstStyle/>
            <a:p>
              <a:r>
                <a:rPr lang="zh-CN" altLang="en-US" sz="29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旦</a:t>
              </a:r>
            </a:p>
          </p:txBody>
        </p:sp>
      </p:grpSp>
      <p:pic>
        <p:nvPicPr>
          <p:cNvPr id="175" name="图片 174">
            <a:extLst>
              <a:ext uri="{FF2B5EF4-FFF2-40B4-BE49-F238E27FC236}">
                <a16:creationId xmlns="" xmlns:a16="http://schemas.microsoft.com/office/drawing/2014/main" id="{ED100C14-18B6-43DB-8854-53FF57C3CEB2}"/>
              </a:ext>
            </a:extLst>
          </p:cNvPr>
          <p:cNvPicPr>
            <a:picLocks noChangeAspect="1"/>
          </p:cNvPicPr>
          <p:nvPr/>
        </p:nvPicPr>
        <p:blipFill rotWithShape="1">
          <a:blip r:embed="rId10"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247686" y="2635400"/>
            <a:ext cx="4582633" cy="1630803"/>
          </a:xfrm>
          <a:prstGeom prst="rect">
            <a:avLst/>
          </a:prstGeom>
          <a:effectLst>
            <a:outerShdw blurRad="63500" sx="102000" sy="102000" algn="ctr" rotWithShape="0">
              <a:prstClr val="black">
                <a:alpha val="30000"/>
              </a:prstClr>
            </a:outerShdw>
          </a:effectLst>
        </p:spPr>
      </p:pic>
      <p:pic>
        <p:nvPicPr>
          <p:cNvPr id="17" name="图片 16">
            <a:extLst>
              <a:ext uri="{FF2B5EF4-FFF2-40B4-BE49-F238E27FC236}">
                <a16:creationId xmlns="" xmlns:a16="http://schemas.microsoft.com/office/drawing/2014/main" id="{234D95B9-9532-479C-BCAD-5123CF63F99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594948" y="2573122"/>
            <a:ext cx="4096197" cy="4096197"/>
          </a:xfrm>
          <a:prstGeom prst="rect">
            <a:avLst/>
          </a:prstGeom>
        </p:spPr>
      </p:pic>
      <p:pic>
        <p:nvPicPr>
          <p:cNvPr id="168" name="图片 167">
            <a:extLst>
              <a:ext uri="{FF2B5EF4-FFF2-40B4-BE49-F238E27FC236}">
                <a16:creationId xmlns="" xmlns:a16="http://schemas.microsoft.com/office/drawing/2014/main" id="{2E5CBD6E-D595-4B17-B05D-14A948E249C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995116" y="2821780"/>
            <a:ext cx="1941887" cy="1941887"/>
          </a:xfrm>
          <a:prstGeom prst="rect">
            <a:avLst/>
          </a:prstGeom>
        </p:spPr>
      </p:pic>
      <p:pic>
        <p:nvPicPr>
          <p:cNvPr id="39" name="图片 38">
            <a:extLst>
              <a:ext uri="{FF2B5EF4-FFF2-40B4-BE49-F238E27FC236}">
                <a16:creationId xmlns="" xmlns:a16="http://schemas.microsoft.com/office/drawing/2014/main" id="{157F757C-A0E0-4E3E-AB1C-10E4D8694F52}"/>
              </a:ext>
            </a:extLst>
          </p:cNvPr>
          <p:cNvPicPr>
            <a:picLocks noChangeAspect="1"/>
          </p:cNvPicPr>
          <p:nvPr/>
        </p:nvPicPr>
        <p:blipFill rotWithShape="1">
          <a:blip r:embed="rId14"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4187164" y="4827313"/>
            <a:ext cx="1688720" cy="1566713"/>
          </a:xfrm>
          <a:prstGeom prst="rect">
            <a:avLst/>
          </a:prstGeom>
        </p:spPr>
      </p:pic>
      <p:grpSp>
        <p:nvGrpSpPr>
          <p:cNvPr id="5" name="组合 4">
            <a:extLst>
              <a:ext uri="{FF2B5EF4-FFF2-40B4-BE49-F238E27FC236}">
                <a16:creationId xmlns="" xmlns:a16="http://schemas.microsoft.com/office/drawing/2014/main" id="{8477CD68-EAA3-4D50-9365-7CDD6B300B17}"/>
              </a:ext>
            </a:extLst>
          </p:cNvPr>
          <p:cNvGrpSpPr/>
          <p:nvPr/>
        </p:nvGrpSpPr>
        <p:grpSpPr>
          <a:xfrm>
            <a:off x="-17462" y="-1601"/>
            <a:ext cx="4579878" cy="6842152"/>
            <a:chOff x="-17462" y="-1601"/>
            <a:chExt cx="4579878" cy="6842152"/>
          </a:xfrm>
        </p:grpSpPr>
        <p:grpSp>
          <p:nvGrpSpPr>
            <p:cNvPr id="3" name="组合 2">
              <a:extLst>
                <a:ext uri="{FF2B5EF4-FFF2-40B4-BE49-F238E27FC236}">
                  <a16:creationId xmlns="" xmlns:a16="http://schemas.microsoft.com/office/drawing/2014/main" id="{D3309ED7-0385-437F-BEDD-E829033520DA}"/>
                </a:ext>
              </a:extLst>
            </p:cNvPr>
            <p:cNvGrpSpPr/>
            <p:nvPr/>
          </p:nvGrpSpPr>
          <p:grpSpPr>
            <a:xfrm>
              <a:off x="-17462" y="-1601"/>
              <a:ext cx="4579878" cy="6842152"/>
              <a:chOff x="-17462" y="-1601"/>
              <a:chExt cx="4579878" cy="6842152"/>
            </a:xfrm>
          </p:grpSpPr>
          <p:pic>
            <p:nvPicPr>
              <p:cNvPr id="161" name="图片 160">
                <a:extLst>
                  <a:ext uri="{FF2B5EF4-FFF2-40B4-BE49-F238E27FC236}">
                    <a16:creationId xmlns="" xmlns:a16="http://schemas.microsoft.com/office/drawing/2014/main" id="{179F8203-83EE-422C-A442-FF85A5243671}"/>
                  </a:ext>
                </a:extLst>
              </p:cNvPr>
              <p:cNvPicPr>
                <a:picLocks noChangeAspect="1"/>
              </p:cNvPicPr>
              <p:nvPr/>
            </p:nvPicPr>
            <p:blipFill rotWithShape="1">
              <a:blip r:embed="rId15"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l="28045" t="6114" r="7585" b="18553"/>
              <a:stretch/>
            </p:blipFill>
            <p:spPr>
              <a:xfrm>
                <a:off x="-17462" y="1511947"/>
                <a:ext cx="4579878" cy="5328604"/>
              </a:xfrm>
              <a:prstGeom prst="rect">
                <a:avLst/>
              </a:prstGeom>
            </p:spPr>
          </p:pic>
          <p:sp>
            <p:nvSpPr>
              <p:cNvPr id="170" name="任意多边形: 形状 169">
                <a:extLst>
                  <a:ext uri="{FF2B5EF4-FFF2-40B4-BE49-F238E27FC236}">
                    <a16:creationId xmlns="" xmlns:a16="http://schemas.microsoft.com/office/drawing/2014/main" id="{16D63D5F-6698-4670-B16E-6948B7D4DC4D}"/>
                  </a:ext>
                </a:extLst>
              </p:cNvPr>
              <p:cNvSpPr/>
              <p:nvPr/>
            </p:nvSpPr>
            <p:spPr>
              <a:xfrm>
                <a:off x="1285545" y="-1601"/>
                <a:ext cx="180000" cy="2052000"/>
              </a:xfrm>
              <a:custGeom>
                <a:avLst/>
                <a:gdLst>
                  <a:gd name="connsiteX0" fmla="*/ 35427 w 180000"/>
                  <a:gd name="connsiteY0" fmla="*/ 0 h 2020436"/>
                  <a:gd name="connsiteX1" fmla="*/ 144574 w 180000"/>
                  <a:gd name="connsiteY1" fmla="*/ 0 h 2020436"/>
                  <a:gd name="connsiteX2" fmla="*/ 153640 w 180000"/>
                  <a:gd name="connsiteY2" fmla="*/ 93804 h 2020436"/>
                  <a:gd name="connsiteX3" fmla="*/ 180000 w 180000"/>
                  <a:gd name="connsiteY3" fmla="*/ 891841 h 2020436"/>
                  <a:gd name="connsiteX4" fmla="*/ 90000 w 180000"/>
                  <a:gd name="connsiteY4" fmla="*/ 2020436 h 2020436"/>
                  <a:gd name="connsiteX5" fmla="*/ 0 w 180000"/>
                  <a:gd name="connsiteY5" fmla="*/ 891841 h 2020436"/>
                  <a:gd name="connsiteX6" fmla="*/ 26360 w 180000"/>
                  <a:gd name="connsiteY6" fmla="*/ 93804 h 2020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000" h="2020436">
                    <a:moveTo>
                      <a:pt x="35427" y="0"/>
                    </a:moveTo>
                    <a:lnTo>
                      <a:pt x="144574" y="0"/>
                    </a:lnTo>
                    <a:lnTo>
                      <a:pt x="153640" y="93804"/>
                    </a:lnTo>
                    <a:cubicBezTo>
                      <a:pt x="169927" y="298039"/>
                      <a:pt x="180000" y="580188"/>
                      <a:pt x="180000" y="891841"/>
                    </a:cubicBezTo>
                    <a:cubicBezTo>
                      <a:pt x="180000" y="1515147"/>
                      <a:pt x="139706" y="2020436"/>
                      <a:pt x="90000" y="2020436"/>
                    </a:cubicBezTo>
                    <a:cubicBezTo>
                      <a:pt x="40294" y="2020436"/>
                      <a:pt x="0" y="1515147"/>
                      <a:pt x="0" y="891841"/>
                    </a:cubicBezTo>
                    <a:cubicBezTo>
                      <a:pt x="0" y="580188"/>
                      <a:pt x="10074" y="298039"/>
                      <a:pt x="26360" y="93804"/>
                    </a:cubicBezTo>
                    <a:close/>
                  </a:path>
                </a:pathLst>
              </a:custGeom>
              <a:noFill/>
              <a:ln w="28575">
                <a:solidFill>
                  <a:srgbClr val="EE3E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6" name="图片 175">
              <a:extLst>
                <a:ext uri="{FF2B5EF4-FFF2-40B4-BE49-F238E27FC236}">
                  <a16:creationId xmlns="" xmlns:a16="http://schemas.microsoft.com/office/drawing/2014/main" id="{F3298BD5-B144-4CEC-909A-29913B1BC964}"/>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39708" t="45201" r="38852" b="23448"/>
            <a:stretch/>
          </p:blipFill>
          <p:spPr>
            <a:xfrm>
              <a:off x="413799" y="2371790"/>
              <a:ext cx="2587836" cy="2792427"/>
            </a:xfrm>
            <a:prstGeom prst="rect">
              <a:avLst/>
            </a:prstGeom>
          </p:spPr>
        </p:pic>
      </p:grpSp>
      <p:grpSp>
        <p:nvGrpSpPr>
          <p:cNvPr id="4" name="组合 3">
            <a:extLst>
              <a:ext uri="{FF2B5EF4-FFF2-40B4-BE49-F238E27FC236}">
                <a16:creationId xmlns="" xmlns:a16="http://schemas.microsoft.com/office/drawing/2014/main" id="{DF74E213-19C4-4515-B360-04B9418D8A03}"/>
              </a:ext>
            </a:extLst>
          </p:cNvPr>
          <p:cNvGrpSpPr/>
          <p:nvPr/>
        </p:nvGrpSpPr>
        <p:grpSpPr>
          <a:xfrm>
            <a:off x="7442636" y="-496299"/>
            <a:ext cx="4733958" cy="7354299"/>
            <a:chOff x="7458042" y="-496299"/>
            <a:chExt cx="4733958" cy="7354299"/>
          </a:xfrm>
        </p:grpSpPr>
        <p:pic>
          <p:nvPicPr>
            <p:cNvPr id="7" name="图片 6">
              <a:extLst>
                <a:ext uri="{FF2B5EF4-FFF2-40B4-BE49-F238E27FC236}">
                  <a16:creationId xmlns="" xmlns:a16="http://schemas.microsoft.com/office/drawing/2014/main" id="{3399BB6B-0356-4D04-B795-3713048526CE}"/>
                </a:ext>
              </a:extLst>
            </p:cNvPr>
            <p:cNvPicPr>
              <a:picLocks noChangeAspect="1"/>
            </p:cNvPicPr>
            <p:nvPr/>
          </p:nvPicPr>
          <p:blipFill rotWithShape="1">
            <a:blip r:embed="rId17"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178" name="图片 177">
              <a:extLst>
                <a:ext uri="{FF2B5EF4-FFF2-40B4-BE49-F238E27FC236}">
                  <a16:creationId xmlns="" xmlns:a16="http://schemas.microsoft.com/office/drawing/2014/main" id="{00EE6B41-2F25-4E82-9EFE-DE9908CF8CCA}"/>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spTree>
    <p:extLst>
      <p:ext uri="{BB962C8B-B14F-4D97-AF65-F5344CB8AC3E}">
        <p14:creationId xmlns:p14="http://schemas.microsoft.com/office/powerpoint/2010/main" val="76879656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p:cTn id="7" dur="750" fill="hold"/>
                                        <p:tgtEl>
                                          <p:spTgt spid="169"/>
                                        </p:tgtEl>
                                        <p:attrNameLst>
                                          <p:attrName>ppt_w</p:attrName>
                                        </p:attrNameLst>
                                      </p:cBhvr>
                                      <p:tavLst>
                                        <p:tav tm="0">
                                          <p:val>
                                            <p:fltVal val="0"/>
                                          </p:val>
                                        </p:tav>
                                        <p:tav tm="100000">
                                          <p:val>
                                            <p:strVal val="#ppt_w"/>
                                          </p:val>
                                        </p:tav>
                                      </p:tavLst>
                                    </p:anim>
                                    <p:anim calcmode="lin" valueType="num">
                                      <p:cBhvr>
                                        <p:cTn id="8" dur="750" fill="hold"/>
                                        <p:tgtEl>
                                          <p:spTgt spid="169"/>
                                        </p:tgtEl>
                                        <p:attrNameLst>
                                          <p:attrName>ppt_h</p:attrName>
                                        </p:attrNameLst>
                                      </p:cBhvr>
                                      <p:tavLst>
                                        <p:tav tm="0">
                                          <p:val>
                                            <p:fltVal val="0"/>
                                          </p:val>
                                        </p:tav>
                                        <p:tav tm="100000">
                                          <p:val>
                                            <p:strVal val="#ppt_h"/>
                                          </p:val>
                                        </p:tav>
                                      </p:tavLst>
                                    </p:anim>
                                    <p:animEffect transition="in" filter="fade">
                                      <p:cBhvr>
                                        <p:cTn id="9" dur="750"/>
                                        <p:tgtEl>
                                          <p:spTgt spid="16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55"/>
                                        </p:tgtEl>
                                        <p:attrNameLst>
                                          <p:attrName>style.visibility</p:attrName>
                                        </p:attrNameLst>
                                      </p:cBhvr>
                                      <p:to>
                                        <p:strVal val="visible"/>
                                      </p:to>
                                    </p:set>
                                    <p:anim calcmode="lin" valueType="num">
                                      <p:cBhvr>
                                        <p:cTn id="12" dur="750" fill="hold"/>
                                        <p:tgtEl>
                                          <p:spTgt spid="155"/>
                                        </p:tgtEl>
                                        <p:attrNameLst>
                                          <p:attrName>ppt_w</p:attrName>
                                        </p:attrNameLst>
                                      </p:cBhvr>
                                      <p:tavLst>
                                        <p:tav tm="0">
                                          <p:val>
                                            <p:fltVal val="0"/>
                                          </p:val>
                                        </p:tav>
                                        <p:tav tm="100000">
                                          <p:val>
                                            <p:strVal val="#ppt_w"/>
                                          </p:val>
                                        </p:tav>
                                      </p:tavLst>
                                    </p:anim>
                                    <p:anim calcmode="lin" valueType="num">
                                      <p:cBhvr>
                                        <p:cTn id="13" dur="750" fill="hold"/>
                                        <p:tgtEl>
                                          <p:spTgt spid="155"/>
                                        </p:tgtEl>
                                        <p:attrNameLst>
                                          <p:attrName>ppt_h</p:attrName>
                                        </p:attrNameLst>
                                      </p:cBhvr>
                                      <p:tavLst>
                                        <p:tav tm="0">
                                          <p:val>
                                            <p:fltVal val="0"/>
                                          </p:val>
                                        </p:tav>
                                        <p:tav tm="100000">
                                          <p:val>
                                            <p:strVal val="#ppt_h"/>
                                          </p:val>
                                        </p:tav>
                                      </p:tavLst>
                                    </p:anim>
                                    <p:animEffect transition="in" filter="fade">
                                      <p:cBhvr>
                                        <p:cTn id="14" dur="750"/>
                                        <p:tgtEl>
                                          <p:spTgt spid="155"/>
                                        </p:tgtEl>
                                      </p:cBhvr>
                                    </p:animEffect>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wipe(down)">
                                      <p:cBhvr>
                                        <p:cTn id="21" dur="500"/>
                                        <p:tgtEl>
                                          <p:spTgt spid="164"/>
                                        </p:tgtEl>
                                      </p:cBhvr>
                                    </p:animEffect>
                                  </p:childTnLst>
                                </p:cTn>
                              </p:par>
                              <p:par>
                                <p:cTn id="22" presetID="10" presetClass="entr" presetSubtype="0" fill="hold"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500"/>
                                        <p:tgtEl>
                                          <p:spTgt spid="165"/>
                                        </p:tgtEl>
                                      </p:cBhvr>
                                    </p:animEffect>
                                  </p:childTnLst>
                                </p:cTn>
                              </p:par>
                              <p:par>
                                <p:cTn id="25" presetID="22" presetClass="entr" presetSubtype="1"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up)">
                                      <p:cBhvr>
                                        <p:cTn id="27" dur="500"/>
                                        <p:tgtEl>
                                          <p:spTgt spid="166"/>
                                        </p:tgtEl>
                                      </p:cBhvr>
                                    </p:animEffect>
                                  </p:childTnLst>
                                </p:cTn>
                              </p:par>
                              <p:par>
                                <p:cTn id="28" presetID="42" presetClass="entr" presetSubtype="0" fill="hold" nodeType="withEffect">
                                  <p:stCondLst>
                                    <p:cond delay="50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750"/>
                                        <p:tgtEl>
                                          <p:spTgt spid="5"/>
                                        </p:tgtEl>
                                      </p:cBhvr>
                                    </p:animEffect>
                                    <p:anim calcmode="lin" valueType="num">
                                      <p:cBhvr>
                                        <p:cTn id="31" dur="750" fill="hold"/>
                                        <p:tgtEl>
                                          <p:spTgt spid="5"/>
                                        </p:tgtEl>
                                        <p:attrNameLst>
                                          <p:attrName>ppt_x</p:attrName>
                                        </p:attrNameLst>
                                      </p:cBhvr>
                                      <p:tavLst>
                                        <p:tav tm="0">
                                          <p:val>
                                            <p:strVal val="#ppt_x"/>
                                          </p:val>
                                        </p:tav>
                                        <p:tav tm="100000">
                                          <p:val>
                                            <p:strVal val="#ppt_x"/>
                                          </p:val>
                                        </p:tav>
                                      </p:tavLst>
                                    </p:anim>
                                    <p:anim calcmode="lin" valueType="num">
                                      <p:cBhvr>
                                        <p:cTn id="32" dur="750" fill="hold"/>
                                        <p:tgtEl>
                                          <p:spTgt spid="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5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750"/>
                                        <p:tgtEl>
                                          <p:spTgt spid="40"/>
                                        </p:tgtEl>
                                      </p:cBhvr>
                                    </p:animEffect>
                                    <p:anim calcmode="lin" valueType="num">
                                      <p:cBhvr>
                                        <p:cTn id="41" dur="750" fill="hold"/>
                                        <p:tgtEl>
                                          <p:spTgt spid="40"/>
                                        </p:tgtEl>
                                        <p:attrNameLst>
                                          <p:attrName>ppt_x</p:attrName>
                                        </p:attrNameLst>
                                      </p:cBhvr>
                                      <p:tavLst>
                                        <p:tav tm="0">
                                          <p:val>
                                            <p:strVal val="#ppt_x"/>
                                          </p:val>
                                        </p:tav>
                                        <p:tav tm="100000">
                                          <p:val>
                                            <p:strVal val="#ppt_x"/>
                                          </p:val>
                                        </p:tav>
                                      </p:tavLst>
                                    </p:anim>
                                    <p:anim calcmode="lin" valueType="num">
                                      <p:cBhvr>
                                        <p:cTn id="42" dur="750" fill="hold"/>
                                        <p:tgtEl>
                                          <p:spTgt spid="40"/>
                                        </p:tgtEl>
                                        <p:attrNameLst>
                                          <p:attrName>ppt_y</p:attrName>
                                        </p:attrNameLst>
                                      </p:cBhvr>
                                      <p:tavLst>
                                        <p:tav tm="0">
                                          <p:val>
                                            <p:strVal val="#ppt_y-.1"/>
                                          </p:val>
                                        </p:tav>
                                        <p:tav tm="100000">
                                          <p:val>
                                            <p:strVal val="#ppt_y"/>
                                          </p:val>
                                        </p:tav>
                                      </p:tavLst>
                                    </p:anim>
                                  </p:childTnLst>
                                </p:cTn>
                              </p:par>
                              <p:par>
                                <p:cTn id="43" presetID="2" presetClass="entr" presetSubtype="8" accel="44000" decel="56000" fill="hold" grpId="0" nodeType="withEffect">
                                  <p:stCondLst>
                                    <p:cond delay="1250"/>
                                  </p:stCondLst>
                                  <p:childTnLst>
                                    <p:set>
                                      <p:cBhvr>
                                        <p:cTn id="44" dur="1" fill="hold">
                                          <p:stCondLst>
                                            <p:cond delay="0"/>
                                          </p:stCondLst>
                                        </p:cTn>
                                        <p:tgtEl>
                                          <p:spTgt spid="156"/>
                                        </p:tgtEl>
                                        <p:attrNameLst>
                                          <p:attrName>style.visibility</p:attrName>
                                        </p:attrNameLst>
                                      </p:cBhvr>
                                      <p:to>
                                        <p:strVal val="visible"/>
                                      </p:to>
                                    </p:set>
                                    <p:anim calcmode="lin" valueType="num">
                                      <p:cBhvr additive="base">
                                        <p:cTn id="45" dur="2250" fill="hold"/>
                                        <p:tgtEl>
                                          <p:spTgt spid="156"/>
                                        </p:tgtEl>
                                        <p:attrNameLst>
                                          <p:attrName>ppt_x</p:attrName>
                                        </p:attrNameLst>
                                      </p:cBhvr>
                                      <p:tavLst>
                                        <p:tav tm="0">
                                          <p:val>
                                            <p:strVal val="0-#ppt_w/2"/>
                                          </p:val>
                                        </p:tav>
                                        <p:tav tm="100000">
                                          <p:val>
                                            <p:strVal val="#ppt_x"/>
                                          </p:val>
                                        </p:tav>
                                      </p:tavLst>
                                    </p:anim>
                                    <p:anim calcmode="lin" valueType="num">
                                      <p:cBhvr additive="base">
                                        <p:cTn id="46" dur="2250" fill="hold"/>
                                        <p:tgtEl>
                                          <p:spTgt spid="156"/>
                                        </p:tgtEl>
                                        <p:attrNameLst>
                                          <p:attrName>ppt_y</p:attrName>
                                        </p:attrNameLst>
                                      </p:cBhvr>
                                      <p:tavLst>
                                        <p:tav tm="0">
                                          <p:val>
                                            <p:strVal val="#ppt_y"/>
                                          </p:val>
                                        </p:tav>
                                        <p:tav tm="100000">
                                          <p:val>
                                            <p:strVal val="#ppt_y"/>
                                          </p:val>
                                        </p:tav>
                                      </p:tavLst>
                                    </p:anim>
                                  </p:childTnLst>
                                </p:cTn>
                              </p:par>
                              <p:par>
                                <p:cTn id="47" presetID="2" presetClass="entr" presetSubtype="2" accel="25000" decel="75000" fill="hold" nodeType="withEffect">
                                  <p:stCondLst>
                                    <p:cond delay="125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2250" fill="hold"/>
                                        <p:tgtEl>
                                          <p:spTgt spid="6"/>
                                        </p:tgtEl>
                                        <p:attrNameLst>
                                          <p:attrName>ppt_x</p:attrName>
                                        </p:attrNameLst>
                                      </p:cBhvr>
                                      <p:tavLst>
                                        <p:tav tm="0">
                                          <p:val>
                                            <p:strVal val="1+#ppt_w/2"/>
                                          </p:val>
                                        </p:tav>
                                        <p:tav tm="100000">
                                          <p:val>
                                            <p:strVal val="#ppt_x"/>
                                          </p:val>
                                        </p:tav>
                                      </p:tavLst>
                                    </p:anim>
                                    <p:anim calcmode="lin" valueType="num">
                                      <p:cBhvr additive="base">
                                        <p:cTn id="50" dur="2250" fill="hold"/>
                                        <p:tgtEl>
                                          <p:spTgt spid="6"/>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2750"/>
                                  </p:stCondLst>
                                  <p:childTnLst>
                                    <p:set>
                                      <p:cBhvr>
                                        <p:cTn id="52" dur="1" fill="hold">
                                          <p:stCondLst>
                                            <p:cond delay="0"/>
                                          </p:stCondLst>
                                        </p:cTn>
                                        <p:tgtEl>
                                          <p:spTgt spid="175"/>
                                        </p:tgtEl>
                                        <p:attrNameLst>
                                          <p:attrName>style.visibility</p:attrName>
                                        </p:attrNameLst>
                                      </p:cBhvr>
                                      <p:to>
                                        <p:strVal val="visible"/>
                                      </p:to>
                                    </p:set>
                                    <p:anim calcmode="lin" valueType="num">
                                      <p:cBhvr additive="base">
                                        <p:cTn id="53" dur="1250" fill="hold"/>
                                        <p:tgtEl>
                                          <p:spTgt spid="175"/>
                                        </p:tgtEl>
                                        <p:attrNameLst>
                                          <p:attrName>ppt_x</p:attrName>
                                        </p:attrNameLst>
                                      </p:cBhvr>
                                      <p:tavLst>
                                        <p:tav tm="0">
                                          <p:val>
                                            <p:strVal val="0-#ppt_w/2"/>
                                          </p:val>
                                        </p:tav>
                                        <p:tav tm="100000">
                                          <p:val>
                                            <p:strVal val="#ppt_x"/>
                                          </p:val>
                                        </p:tav>
                                      </p:tavLst>
                                    </p:anim>
                                    <p:anim calcmode="lin" valueType="num">
                                      <p:cBhvr additive="base">
                                        <p:cTn id="54" dur="1250" fill="hold"/>
                                        <p:tgtEl>
                                          <p:spTgt spid="175"/>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2750"/>
                                  </p:stCondLst>
                                  <p:childTnLst>
                                    <p:set>
                                      <p:cBhvr>
                                        <p:cTn id="56" dur="1" fill="hold">
                                          <p:stCondLst>
                                            <p:cond delay="0"/>
                                          </p:stCondLst>
                                        </p:cTn>
                                        <p:tgtEl>
                                          <p:spTgt spid="172"/>
                                        </p:tgtEl>
                                        <p:attrNameLst>
                                          <p:attrName>style.visibility</p:attrName>
                                        </p:attrNameLst>
                                      </p:cBhvr>
                                      <p:to>
                                        <p:strVal val="visible"/>
                                      </p:to>
                                    </p:set>
                                    <p:anim calcmode="lin" valueType="num">
                                      <p:cBhvr additive="base">
                                        <p:cTn id="57" dur="1250" fill="hold"/>
                                        <p:tgtEl>
                                          <p:spTgt spid="172"/>
                                        </p:tgtEl>
                                        <p:attrNameLst>
                                          <p:attrName>ppt_x</p:attrName>
                                        </p:attrNameLst>
                                      </p:cBhvr>
                                      <p:tavLst>
                                        <p:tav tm="0">
                                          <p:val>
                                            <p:strVal val="1+#ppt_w/2"/>
                                          </p:val>
                                        </p:tav>
                                        <p:tav tm="100000">
                                          <p:val>
                                            <p:strVal val="#ppt_x"/>
                                          </p:val>
                                        </p:tav>
                                      </p:tavLst>
                                    </p:anim>
                                    <p:anim calcmode="lin" valueType="num">
                                      <p:cBhvr additive="base">
                                        <p:cTn id="58" dur="1250" fill="hold"/>
                                        <p:tgtEl>
                                          <p:spTgt spid="172"/>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53" presetClass="entr" presetSubtype="16" fill="hold" nodeType="afterEffect">
                                  <p:stCondLst>
                                    <p:cond delay="0"/>
                                  </p:stCondLst>
                                  <p:childTnLst>
                                    <p:set>
                                      <p:cBhvr>
                                        <p:cTn id="61" dur="1" fill="hold">
                                          <p:stCondLst>
                                            <p:cond delay="0"/>
                                          </p:stCondLst>
                                        </p:cTn>
                                        <p:tgtEl>
                                          <p:spTgt spid="167"/>
                                        </p:tgtEl>
                                        <p:attrNameLst>
                                          <p:attrName>style.visibility</p:attrName>
                                        </p:attrNameLst>
                                      </p:cBhvr>
                                      <p:to>
                                        <p:strVal val="visible"/>
                                      </p:to>
                                    </p:set>
                                    <p:anim calcmode="lin" valueType="num">
                                      <p:cBhvr>
                                        <p:cTn id="62" dur="500" fill="hold"/>
                                        <p:tgtEl>
                                          <p:spTgt spid="167"/>
                                        </p:tgtEl>
                                        <p:attrNameLst>
                                          <p:attrName>ppt_w</p:attrName>
                                        </p:attrNameLst>
                                      </p:cBhvr>
                                      <p:tavLst>
                                        <p:tav tm="0">
                                          <p:val>
                                            <p:fltVal val="0"/>
                                          </p:val>
                                        </p:tav>
                                        <p:tav tm="100000">
                                          <p:val>
                                            <p:strVal val="#ppt_w"/>
                                          </p:val>
                                        </p:tav>
                                      </p:tavLst>
                                    </p:anim>
                                    <p:anim calcmode="lin" valueType="num">
                                      <p:cBhvr>
                                        <p:cTn id="63" dur="500" fill="hold"/>
                                        <p:tgtEl>
                                          <p:spTgt spid="167"/>
                                        </p:tgtEl>
                                        <p:attrNameLst>
                                          <p:attrName>ppt_h</p:attrName>
                                        </p:attrNameLst>
                                      </p:cBhvr>
                                      <p:tavLst>
                                        <p:tav tm="0">
                                          <p:val>
                                            <p:fltVal val="0"/>
                                          </p:val>
                                        </p:tav>
                                        <p:tav tm="100000">
                                          <p:val>
                                            <p:strVal val="#ppt_h"/>
                                          </p:val>
                                        </p:tav>
                                      </p:tavLst>
                                    </p:anim>
                                    <p:animEffect transition="in" filter="fade">
                                      <p:cBhvr>
                                        <p:cTn id="64" dur="500"/>
                                        <p:tgtEl>
                                          <p:spTgt spid="167"/>
                                        </p:tgtEl>
                                      </p:cBhvr>
                                    </p:animEffect>
                                  </p:childTnLst>
                                </p:cTn>
                              </p:par>
                            </p:childTnLst>
                          </p:cTn>
                        </p:par>
                        <p:par>
                          <p:cTn id="65" fill="hold">
                            <p:stCondLst>
                              <p:cond delay="5750"/>
                            </p:stCondLst>
                            <p:childTnLst>
                              <p:par>
                                <p:cTn id="66" presetID="53" presetClass="entr" presetSubtype="16" fill="hold" nodeType="afterEffect">
                                  <p:stCondLst>
                                    <p:cond delay="0"/>
                                  </p:stCondLst>
                                  <p:childTnLst>
                                    <p:set>
                                      <p:cBhvr>
                                        <p:cTn id="67" dur="1" fill="hold">
                                          <p:stCondLst>
                                            <p:cond delay="0"/>
                                          </p:stCondLst>
                                        </p:cTn>
                                        <p:tgtEl>
                                          <p:spTgt spid="168"/>
                                        </p:tgtEl>
                                        <p:attrNameLst>
                                          <p:attrName>style.visibility</p:attrName>
                                        </p:attrNameLst>
                                      </p:cBhvr>
                                      <p:to>
                                        <p:strVal val="visible"/>
                                      </p:to>
                                    </p:set>
                                    <p:anim calcmode="lin" valueType="num">
                                      <p:cBhvr>
                                        <p:cTn id="68" dur="500" fill="hold"/>
                                        <p:tgtEl>
                                          <p:spTgt spid="168"/>
                                        </p:tgtEl>
                                        <p:attrNameLst>
                                          <p:attrName>ppt_w</p:attrName>
                                        </p:attrNameLst>
                                      </p:cBhvr>
                                      <p:tavLst>
                                        <p:tav tm="0">
                                          <p:val>
                                            <p:fltVal val="0"/>
                                          </p:val>
                                        </p:tav>
                                        <p:tav tm="100000">
                                          <p:val>
                                            <p:strVal val="#ppt_w"/>
                                          </p:val>
                                        </p:tav>
                                      </p:tavLst>
                                    </p:anim>
                                    <p:anim calcmode="lin" valueType="num">
                                      <p:cBhvr>
                                        <p:cTn id="69" dur="500" fill="hold"/>
                                        <p:tgtEl>
                                          <p:spTgt spid="168"/>
                                        </p:tgtEl>
                                        <p:attrNameLst>
                                          <p:attrName>ppt_h</p:attrName>
                                        </p:attrNameLst>
                                      </p:cBhvr>
                                      <p:tavLst>
                                        <p:tav tm="0">
                                          <p:val>
                                            <p:fltVal val="0"/>
                                          </p:val>
                                        </p:tav>
                                        <p:tav tm="100000">
                                          <p:val>
                                            <p:strVal val="#ppt_h"/>
                                          </p:val>
                                        </p:tav>
                                      </p:tavLst>
                                    </p:anim>
                                    <p:animEffect transition="in" filter="fade">
                                      <p:cBhvr>
                                        <p:cTn id="70" dur="500"/>
                                        <p:tgtEl>
                                          <p:spTgt spid="168"/>
                                        </p:tgtEl>
                                      </p:cBhvr>
                                    </p:animEffect>
                                  </p:childTnLst>
                                </p:cTn>
                              </p:par>
                              <p:par>
                                <p:cTn id="71" presetID="53" presetClass="entr" presetSubtype="16" fill="hold"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par>
                                <p:cTn id="76" presetID="53" presetClass="entr" presetSubtype="16" fill="hold" nodeType="withEffect">
                                  <p:stCondLst>
                                    <p:cond delay="500"/>
                                  </p:stCondLst>
                                  <p:childTnLst>
                                    <p:set>
                                      <p:cBhvr>
                                        <p:cTn id="77" dur="1" fill="hold">
                                          <p:stCondLst>
                                            <p:cond delay="0"/>
                                          </p:stCondLst>
                                        </p:cTn>
                                        <p:tgtEl>
                                          <p:spTgt spid="174"/>
                                        </p:tgtEl>
                                        <p:attrNameLst>
                                          <p:attrName>style.visibility</p:attrName>
                                        </p:attrNameLst>
                                      </p:cBhvr>
                                      <p:to>
                                        <p:strVal val="visible"/>
                                      </p:to>
                                    </p:set>
                                    <p:anim calcmode="lin" valueType="num">
                                      <p:cBhvr>
                                        <p:cTn id="78" dur="500" fill="hold"/>
                                        <p:tgtEl>
                                          <p:spTgt spid="174"/>
                                        </p:tgtEl>
                                        <p:attrNameLst>
                                          <p:attrName>ppt_w</p:attrName>
                                        </p:attrNameLst>
                                      </p:cBhvr>
                                      <p:tavLst>
                                        <p:tav tm="0">
                                          <p:val>
                                            <p:fltVal val="0"/>
                                          </p:val>
                                        </p:tav>
                                        <p:tav tm="100000">
                                          <p:val>
                                            <p:strVal val="#ppt_w"/>
                                          </p:val>
                                        </p:tav>
                                      </p:tavLst>
                                    </p:anim>
                                    <p:anim calcmode="lin" valueType="num">
                                      <p:cBhvr>
                                        <p:cTn id="79" dur="500" fill="hold"/>
                                        <p:tgtEl>
                                          <p:spTgt spid="174"/>
                                        </p:tgtEl>
                                        <p:attrNameLst>
                                          <p:attrName>ppt_h</p:attrName>
                                        </p:attrNameLst>
                                      </p:cBhvr>
                                      <p:tavLst>
                                        <p:tav tm="0">
                                          <p:val>
                                            <p:fltVal val="0"/>
                                          </p:val>
                                        </p:tav>
                                        <p:tav tm="100000">
                                          <p:val>
                                            <p:strVal val="#ppt_h"/>
                                          </p:val>
                                        </p:tav>
                                      </p:tavLst>
                                    </p:anim>
                                    <p:animEffect transition="in" filter="fade">
                                      <p:cBhvr>
                                        <p:cTn id="80" dur="500"/>
                                        <p:tgtEl>
                                          <p:spTgt spid="174"/>
                                        </p:tgtEl>
                                      </p:cBhvr>
                                    </p:animEffect>
                                  </p:childTnLst>
                                </p:cTn>
                              </p:par>
                              <p:par>
                                <p:cTn id="81" presetID="53" presetClass="entr" presetSubtype="16" fill="hold" nodeType="withEffect">
                                  <p:stCondLst>
                                    <p:cond delay="750"/>
                                  </p:stCondLst>
                                  <p:childTnLst>
                                    <p:set>
                                      <p:cBhvr>
                                        <p:cTn id="82" dur="1" fill="hold">
                                          <p:stCondLst>
                                            <p:cond delay="0"/>
                                          </p:stCondLst>
                                        </p:cTn>
                                        <p:tgtEl>
                                          <p:spTgt spid="39"/>
                                        </p:tgtEl>
                                        <p:attrNameLst>
                                          <p:attrName>style.visibility</p:attrName>
                                        </p:attrNameLst>
                                      </p:cBhvr>
                                      <p:to>
                                        <p:strVal val="visible"/>
                                      </p:to>
                                    </p:set>
                                    <p:anim calcmode="lin" valueType="num">
                                      <p:cBhvr>
                                        <p:cTn id="83" dur="500" fill="hold"/>
                                        <p:tgtEl>
                                          <p:spTgt spid="39"/>
                                        </p:tgtEl>
                                        <p:attrNameLst>
                                          <p:attrName>ppt_w</p:attrName>
                                        </p:attrNameLst>
                                      </p:cBhvr>
                                      <p:tavLst>
                                        <p:tav tm="0">
                                          <p:val>
                                            <p:fltVal val="0"/>
                                          </p:val>
                                        </p:tav>
                                        <p:tav tm="100000">
                                          <p:val>
                                            <p:strVal val="#ppt_w"/>
                                          </p:val>
                                        </p:tav>
                                      </p:tavLst>
                                    </p:anim>
                                    <p:anim calcmode="lin" valueType="num">
                                      <p:cBhvr>
                                        <p:cTn id="84" dur="500" fill="hold"/>
                                        <p:tgtEl>
                                          <p:spTgt spid="39"/>
                                        </p:tgtEl>
                                        <p:attrNameLst>
                                          <p:attrName>ppt_h</p:attrName>
                                        </p:attrNameLst>
                                      </p:cBhvr>
                                      <p:tavLst>
                                        <p:tav tm="0">
                                          <p:val>
                                            <p:fltVal val="0"/>
                                          </p:val>
                                        </p:tav>
                                        <p:tav tm="100000">
                                          <p:val>
                                            <p:strVal val="#ppt_h"/>
                                          </p:val>
                                        </p:tav>
                                      </p:tavLst>
                                    </p:anim>
                                    <p:animEffect transition="in" filter="fade">
                                      <p:cBhvr>
                                        <p:cTn id="8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55" grpId="0" animBg="1"/>
      <p:bldP spid="15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 xmlns:a16="http://schemas.microsoft.com/office/drawing/2014/main" id="{7AC45B2D-12D2-4068-AF19-55DC789F8200}"/>
              </a:ext>
            </a:extLst>
          </p:cNvPr>
          <p:cNvGrpSpPr/>
          <p:nvPr/>
        </p:nvGrpSpPr>
        <p:grpSpPr>
          <a:xfrm>
            <a:off x="2004897" y="4174804"/>
            <a:ext cx="5433241" cy="1056953"/>
            <a:chOff x="8240453" y="2069744"/>
            <a:chExt cx="5433241" cy="1056953"/>
          </a:xfrm>
        </p:grpSpPr>
        <p:sp>
          <p:nvSpPr>
            <p:cNvPr id="3" name="Content Placeholder 2">
              <a:extLst>
                <a:ext uri="{FF2B5EF4-FFF2-40B4-BE49-F238E27FC236}">
                  <a16:creationId xmlns="" xmlns:a16="http://schemas.microsoft.com/office/drawing/2014/main" id="{3A06BABD-ED3B-4624-A2E1-1C0069A29DF9}"/>
                </a:ext>
              </a:extLst>
            </p:cNvPr>
            <p:cNvSpPr txBox="1">
              <a:spLocks/>
            </p:cNvSpPr>
            <p:nvPr/>
          </p:nvSpPr>
          <p:spPr>
            <a:xfrm>
              <a:off x="8262117" y="2440898"/>
              <a:ext cx="5411577" cy="685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609585">
                <a:lnSpc>
                  <a:spcPts val="2000"/>
                </a:lnSpc>
                <a:buNone/>
              </a:pP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在</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4000</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多年前远古的尧、舜盛世之时，尧在位时因其子无才不太成器，他没把“部落联盟”的首领位传给自己的儿子，而是传给了品德才能兼备的舜。</a:t>
              </a:r>
            </a:p>
          </p:txBody>
        </p:sp>
        <p:sp>
          <p:nvSpPr>
            <p:cNvPr id="4" name="Content Placeholder 2">
              <a:extLst>
                <a:ext uri="{FF2B5EF4-FFF2-40B4-BE49-F238E27FC236}">
                  <a16:creationId xmlns="" xmlns:a16="http://schemas.microsoft.com/office/drawing/2014/main" id="{AAB752EB-B59A-44DA-B14E-2E5C2CF5BCE6}"/>
                </a:ext>
              </a:extLst>
            </p:cNvPr>
            <p:cNvSpPr txBox="1">
              <a:spLocks/>
            </p:cNvSpPr>
            <p:nvPr/>
          </p:nvSpPr>
          <p:spPr>
            <a:xfrm>
              <a:off x="8240453" y="2069744"/>
              <a:ext cx="2025070" cy="3740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相关传说</a:t>
              </a:r>
              <a:endParaRPr kumimoji="0" lang="en-US" sz="2400" i="0" u="none" strike="noStrike" kern="1200" cap="none" spc="0" normalizeH="0" baseline="0" noProof="0" dirty="0">
                <a:ln>
                  <a:noFill/>
                </a:ln>
                <a:solidFill>
                  <a:srgbClr val="EE3E42"/>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0" name="组合 9">
            <a:extLst>
              <a:ext uri="{FF2B5EF4-FFF2-40B4-BE49-F238E27FC236}">
                <a16:creationId xmlns="" xmlns:a16="http://schemas.microsoft.com/office/drawing/2014/main" id="{9E786C2B-F61A-4B49-A3D7-44573CFF27C3}"/>
              </a:ext>
            </a:extLst>
          </p:cNvPr>
          <p:cNvGrpSpPr/>
          <p:nvPr/>
        </p:nvGrpSpPr>
        <p:grpSpPr>
          <a:xfrm>
            <a:off x="1965302" y="3125406"/>
            <a:ext cx="6586653" cy="1059891"/>
            <a:chOff x="891527" y="2123956"/>
            <a:chExt cx="6586653" cy="1059891"/>
          </a:xfrm>
        </p:grpSpPr>
        <p:sp>
          <p:nvSpPr>
            <p:cNvPr id="5" name="Content Placeholder 2">
              <a:extLst>
                <a:ext uri="{FF2B5EF4-FFF2-40B4-BE49-F238E27FC236}">
                  <a16:creationId xmlns="" xmlns:a16="http://schemas.microsoft.com/office/drawing/2014/main" id="{C657E598-7425-4FF4-BE19-264A6CE98E91}"/>
                </a:ext>
              </a:extLst>
            </p:cNvPr>
            <p:cNvSpPr txBox="1">
              <a:spLocks/>
            </p:cNvSpPr>
            <p:nvPr/>
          </p:nvSpPr>
          <p:spPr>
            <a:xfrm>
              <a:off x="891527" y="2498048"/>
              <a:ext cx="6586653" cy="685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609585">
                <a:lnSpc>
                  <a:spcPts val="2000"/>
                </a:lnSpc>
                <a:buNone/>
              </a:pP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中国的元旦起于三皇五帝之一的颛顼，距今已有</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5000</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多年的历史。</a:t>
              </a:r>
            </a:p>
          </p:txBody>
        </p:sp>
        <p:sp>
          <p:nvSpPr>
            <p:cNvPr id="6" name="Content Placeholder 2">
              <a:extLst>
                <a:ext uri="{FF2B5EF4-FFF2-40B4-BE49-F238E27FC236}">
                  <a16:creationId xmlns="" xmlns:a16="http://schemas.microsoft.com/office/drawing/2014/main" id="{DE39611F-8D65-45A2-B984-EDE18C1D86E9}"/>
                </a:ext>
              </a:extLst>
            </p:cNvPr>
            <p:cNvSpPr txBox="1">
              <a:spLocks/>
            </p:cNvSpPr>
            <p:nvPr/>
          </p:nvSpPr>
          <p:spPr>
            <a:xfrm>
              <a:off x="891528" y="2123956"/>
              <a:ext cx="2025070" cy="3740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2400" i="0" u="none" strike="noStrike" kern="1200" cap="none" spc="0" normalizeH="0" baseline="0" noProof="0" dirty="0">
                  <a:ln>
                    <a:noFill/>
                  </a:ln>
                  <a:solidFill>
                    <a:srgbClr val="EE3E42"/>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相关传说</a:t>
              </a:r>
              <a:endParaRPr kumimoji="0" lang="en-US" sz="2400" i="0" u="none" strike="noStrike" kern="1200" cap="none" spc="0" normalizeH="0" baseline="0" noProof="0" dirty="0">
                <a:ln>
                  <a:noFill/>
                </a:ln>
                <a:solidFill>
                  <a:srgbClr val="EE3E42"/>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7" name="矩形 6">
            <a:extLst>
              <a:ext uri="{FF2B5EF4-FFF2-40B4-BE49-F238E27FC236}">
                <a16:creationId xmlns="" xmlns:a16="http://schemas.microsoft.com/office/drawing/2014/main" id="{099AC7E5-5B2B-4AE2-ABC9-D9F8F28A8BC3}"/>
              </a:ext>
            </a:extLst>
          </p:cNvPr>
          <p:cNvSpPr/>
          <p:nvPr/>
        </p:nvSpPr>
        <p:spPr>
          <a:xfrm>
            <a:off x="2004897" y="1451857"/>
            <a:ext cx="8542825" cy="1220847"/>
          </a:xfrm>
          <a:prstGeom prst="rect">
            <a:avLst/>
          </a:prstGeom>
        </p:spPr>
        <p:txBody>
          <a:bodyPr wrap="square">
            <a:spAutoFit/>
          </a:bodyPr>
          <a:lstStyle/>
          <a:p>
            <a:pPr>
              <a:lnSpc>
                <a:spcPts val="2200"/>
              </a:lnSpc>
            </a:pPr>
            <a:r>
              <a:rPr lang="zh-CN" altLang="en-US" sz="15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尧对舜说：“你今后一定要把帝位传交好，待我死后也可安心瞑目了。”后来舜把帝位传给了治洪水有功的禹，禹亦像舜那样亲民爱民为百姓做了很多好事，都十分受人爱戴。后来人们把尧死后，舜帝祭祀天地和先帝尧的那一天，当作一年的开始之日，把农历正月初一称为“元旦”，或“元正”。据说这就是古代“元旦”的由来。</a:t>
            </a:r>
          </a:p>
        </p:txBody>
      </p:sp>
      <p:pic>
        <p:nvPicPr>
          <p:cNvPr id="8" name="图片 7">
            <a:extLst>
              <a:ext uri="{FF2B5EF4-FFF2-40B4-BE49-F238E27FC236}">
                <a16:creationId xmlns="" xmlns:a16="http://schemas.microsoft.com/office/drawing/2014/main" id="{0AE0C0FA-2E9D-447F-B3DA-61106274D6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3372" y="1886684"/>
            <a:ext cx="4515677" cy="4515677"/>
          </a:xfrm>
          <a:prstGeom prst="rect">
            <a:avLst/>
          </a:prstGeom>
        </p:spPr>
      </p:pic>
    </p:spTree>
    <p:extLst>
      <p:ext uri="{BB962C8B-B14F-4D97-AF65-F5344CB8AC3E}">
        <p14:creationId xmlns:p14="http://schemas.microsoft.com/office/powerpoint/2010/main" val="25927144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prestig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675" decel="100000" fill="hold"/>
                                        <p:tgtEl>
                                          <p:spTgt spid="8"/>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2" presetClass="entr" presetSubtype="4"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fill="hold"/>
                                        <p:tgtEl>
                                          <p:spTgt spid="7"/>
                                        </p:tgtEl>
                                        <p:attrNameLst>
                                          <p:attrName>ppt_x</p:attrName>
                                        </p:attrNameLst>
                                      </p:cBhvr>
                                      <p:tavLst>
                                        <p:tav tm="0">
                                          <p:val>
                                            <p:strVal val="#ppt_x"/>
                                          </p:val>
                                        </p:tav>
                                        <p:tav tm="100000">
                                          <p:val>
                                            <p:strVal val="#ppt_x"/>
                                          </p:val>
                                        </p:tav>
                                      </p:tavLst>
                                    </p:anim>
                                    <p:anim calcmode="lin" valueType="num">
                                      <p:cBhvr additive="base">
                                        <p:cTn id="15" dur="750" fill="hold"/>
                                        <p:tgtEl>
                                          <p:spTgt spid="7"/>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anim calcmode="lin" valueType="num">
                                      <p:cBhvr>
                                        <p:cTn id="20" dur="750" fill="hold"/>
                                        <p:tgtEl>
                                          <p:spTgt spid="10"/>
                                        </p:tgtEl>
                                        <p:attrNameLst>
                                          <p:attrName>ppt_x</p:attrName>
                                        </p:attrNameLst>
                                      </p:cBhvr>
                                      <p:tavLst>
                                        <p:tav tm="0">
                                          <p:val>
                                            <p:strVal val="#ppt_x"/>
                                          </p:val>
                                        </p:tav>
                                        <p:tav tm="100000">
                                          <p:val>
                                            <p:strVal val="#ppt_x"/>
                                          </p:val>
                                        </p:tav>
                                      </p:tavLst>
                                    </p:anim>
                                    <p:anim calcmode="lin" valueType="num">
                                      <p:cBhvr>
                                        <p:cTn id="21" dur="75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750"/>
                                        <p:tgtEl>
                                          <p:spTgt spid="11"/>
                                        </p:tgtEl>
                                      </p:cBhvr>
                                    </p:animEffect>
                                    <p:anim calcmode="lin" valueType="num">
                                      <p:cBhvr>
                                        <p:cTn id="26" dur="750" fill="hold"/>
                                        <p:tgtEl>
                                          <p:spTgt spid="11"/>
                                        </p:tgtEl>
                                        <p:attrNameLst>
                                          <p:attrName>ppt_x</p:attrName>
                                        </p:attrNameLst>
                                      </p:cBhvr>
                                      <p:tavLst>
                                        <p:tav tm="0">
                                          <p:val>
                                            <p:strVal val="#ppt_x"/>
                                          </p:val>
                                        </p:tav>
                                        <p:tav tm="100000">
                                          <p:val>
                                            <p:strVal val="#ppt_x"/>
                                          </p:val>
                                        </p:tav>
                                      </p:tavLst>
                                    </p:anim>
                                    <p:anim calcmode="lin" valueType="num">
                                      <p:cBhvr>
                                        <p:cTn id="27"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 xmlns:a16="http://schemas.microsoft.com/office/drawing/2014/main" id="{E744164F-4F29-427B-B9B9-29E63B2FBA26}"/>
              </a:ext>
            </a:extLst>
          </p:cNvPr>
          <p:cNvSpPr txBox="1"/>
          <p:nvPr/>
        </p:nvSpPr>
        <p:spPr>
          <a:xfrm>
            <a:off x="6087443" y="1302045"/>
            <a:ext cx="4581686" cy="1538883"/>
          </a:xfrm>
          <a:prstGeom prst="rect">
            <a:avLst/>
          </a:prstGeom>
          <a:noFill/>
        </p:spPr>
        <p:txBody>
          <a:bodyPr wrap="square" rtlCol="0">
            <a:spAutoFit/>
          </a:bodyPr>
          <a:lstStyle/>
          <a:p>
            <a:pPr defTabSz="609585"/>
            <a:r>
              <a:rPr lang="zh-CN" altLang="en-US"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英国</a:t>
            </a:r>
            <a:endParaRPr lang="en-US" altLang="zh-CN"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609585"/>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元旦前一天，家家户户都必须做到瓶中有酒，橱中有肉。英国人认为，如果没有余下的酒肉，来年便会贫穷。除此之外，英国还流行新年“打井水”的风俗，人们都争取第一个去打水，认为第一个打水的人为幸福之人，打来的水是吉祥之水。</a:t>
            </a:r>
            <a:endParaRPr lang="zh-CN" altLang="en-US"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文本框 8">
            <a:extLst>
              <a:ext uri="{FF2B5EF4-FFF2-40B4-BE49-F238E27FC236}">
                <a16:creationId xmlns="" xmlns:a16="http://schemas.microsoft.com/office/drawing/2014/main" id="{06A854C0-3527-4025-A7AF-46B20FF89586}"/>
              </a:ext>
            </a:extLst>
          </p:cNvPr>
          <p:cNvSpPr txBox="1"/>
          <p:nvPr/>
        </p:nvSpPr>
        <p:spPr>
          <a:xfrm>
            <a:off x="6087443" y="3159155"/>
            <a:ext cx="4581686" cy="1231106"/>
          </a:xfrm>
          <a:prstGeom prst="rect">
            <a:avLst/>
          </a:prstGeom>
          <a:noFill/>
        </p:spPr>
        <p:txBody>
          <a:bodyPr wrap="square" rtlCol="0">
            <a:spAutoFit/>
          </a:bodyPr>
          <a:lstStyle/>
          <a:p>
            <a:pPr defTabSz="609585"/>
            <a:r>
              <a:rPr lang="zh-CN" altLang="en-US"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比利时</a:t>
            </a:r>
          </a:p>
          <a:p>
            <a:pPr defTabSz="609585">
              <a:lnSpc>
                <a:spcPts val="2000"/>
              </a:lnSpc>
            </a:pP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在比利时，元旦的早上，农村中的第一件事便是向畜拜年。人们走到牛、马、羊、狗、猫等动物身边，煞有介事地向这些生灵通明：“新年快乐！”</a:t>
            </a:r>
            <a:endParaRPr lang="zh-CN" altLang="en-US"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文本框 9">
            <a:extLst>
              <a:ext uri="{FF2B5EF4-FFF2-40B4-BE49-F238E27FC236}">
                <a16:creationId xmlns="" xmlns:a16="http://schemas.microsoft.com/office/drawing/2014/main" id="{9854534A-51F4-4778-BAB7-FF323E6A9CD5}"/>
              </a:ext>
            </a:extLst>
          </p:cNvPr>
          <p:cNvSpPr txBox="1"/>
          <p:nvPr/>
        </p:nvSpPr>
        <p:spPr>
          <a:xfrm>
            <a:off x="6087443" y="4599859"/>
            <a:ext cx="4581686" cy="1323439"/>
          </a:xfrm>
          <a:prstGeom prst="rect">
            <a:avLst/>
          </a:prstGeom>
          <a:noFill/>
        </p:spPr>
        <p:txBody>
          <a:bodyPr wrap="square" rtlCol="0">
            <a:spAutoFit/>
          </a:bodyPr>
          <a:lstStyle/>
          <a:p>
            <a:pPr defTabSz="609585"/>
            <a:r>
              <a:rPr lang="zh-CN" altLang="en-US"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西班牙</a:t>
            </a:r>
            <a:endParaRPr lang="en-US" altLang="zh-CN"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defTabSz="609585"/>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西班牙人在元旦前夕，所有家庭成员都团聚在一起，以音乐和游戏相庆贺。午夜来临，十二点的钟声刚开始敲第一响，大家便争着吃葡萄。如果能按钟声吃下</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12</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颗，便象征着新年的每个月都一切如意。</a:t>
            </a:r>
            <a:endParaRPr lang="zh-CN" altLang="en-US"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3" name="图片 2">
            <a:extLst>
              <a:ext uri="{FF2B5EF4-FFF2-40B4-BE49-F238E27FC236}">
                <a16:creationId xmlns="" xmlns:a16="http://schemas.microsoft.com/office/drawing/2014/main" id="{B35E1C26-531E-4697-8303-EB74CF66E6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2871" y="1741834"/>
            <a:ext cx="3663559" cy="3663559"/>
          </a:xfrm>
          <a:prstGeom prst="rect">
            <a:avLst/>
          </a:prstGeom>
        </p:spPr>
      </p:pic>
    </p:spTree>
    <p:extLst>
      <p:ext uri="{BB962C8B-B14F-4D97-AF65-F5344CB8AC3E}">
        <p14:creationId xmlns:p14="http://schemas.microsoft.com/office/powerpoint/2010/main" val="3578976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prestig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750"/>
                                        <p:tgtEl>
                                          <p:spTgt spid="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76FD2871-6381-4B28-8D5C-4707F6BFDF3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54" t="16815" r="-3354" b="6696"/>
          <a:stretch/>
        </p:blipFill>
        <p:spPr>
          <a:xfrm>
            <a:off x="1962150" y="1094196"/>
            <a:ext cx="9088398" cy="5763804"/>
          </a:xfrm>
          <a:prstGeom prst="rect">
            <a:avLst/>
          </a:prstGeom>
        </p:spPr>
      </p:pic>
      <p:grpSp>
        <p:nvGrpSpPr>
          <p:cNvPr id="8" name="组合 7">
            <a:extLst>
              <a:ext uri="{FF2B5EF4-FFF2-40B4-BE49-F238E27FC236}">
                <a16:creationId xmlns="" xmlns:a16="http://schemas.microsoft.com/office/drawing/2014/main" id="{9DC928C4-91EB-494F-9DBE-B229CC60E4B1}"/>
              </a:ext>
            </a:extLst>
          </p:cNvPr>
          <p:cNvGrpSpPr/>
          <p:nvPr/>
        </p:nvGrpSpPr>
        <p:grpSpPr>
          <a:xfrm>
            <a:off x="4940677" y="1854659"/>
            <a:ext cx="4585871" cy="3148682"/>
            <a:chOff x="1208771" y="2763167"/>
            <a:chExt cx="5562921" cy="3148682"/>
          </a:xfrm>
        </p:grpSpPr>
        <p:sp>
          <p:nvSpPr>
            <p:cNvPr id="9" name="文本框 8">
              <a:extLst>
                <a:ext uri="{FF2B5EF4-FFF2-40B4-BE49-F238E27FC236}">
                  <a16:creationId xmlns="" xmlns:a16="http://schemas.microsoft.com/office/drawing/2014/main" id="{B600FDFA-CFE9-4A17-AD70-795FC10F1C7F}"/>
                </a:ext>
              </a:extLst>
            </p:cNvPr>
            <p:cNvSpPr txBox="1"/>
            <p:nvPr/>
          </p:nvSpPr>
          <p:spPr>
            <a:xfrm>
              <a:off x="6099661" y="2763167"/>
              <a:ext cx="672031" cy="2294360"/>
            </a:xfrm>
            <a:prstGeom prst="rect">
              <a:avLst/>
            </a:prstGeom>
            <a:noFill/>
          </p:spPr>
          <p:txBody>
            <a:bodyPr vert="eaVert" wrap="square" rtlCol="0">
              <a:spAutoFit/>
              <a:scene3d>
                <a:camera prst="orthographicFront"/>
                <a:lightRig rig="threePt" dir="t"/>
              </a:scene3d>
              <a:sp3d contourW="12700"/>
            </a:bodyPr>
            <a:lstStyle/>
            <a:p>
              <a:pPr defTabSz="609585"/>
              <a:r>
                <a:rPr lang="zh-CN" altLang="en-US" sz="2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习俗文化</a:t>
              </a:r>
            </a:p>
          </p:txBody>
        </p:sp>
        <p:sp>
          <p:nvSpPr>
            <p:cNvPr id="10" name="文本框 9">
              <a:extLst>
                <a:ext uri="{FF2B5EF4-FFF2-40B4-BE49-F238E27FC236}">
                  <a16:creationId xmlns="" xmlns:a16="http://schemas.microsoft.com/office/drawing/2014/main" id="{3202D5E9-4E06-4442-9FBA-698F751C137D}"/>
                </a:ext>
              </a:extLst>
            </p:cNvPr>
            <p:cNvSpPr txBox="1"/>
            <p:nvPr/>
          </p:nvSpPr>
          <p:spPr>
            <a:xfrm>
              <a:off x="1208771" y="2763167"/>
              <a:ext cx="4890890" cy="3148682"/>
            </a:xfrm>
            <a:prstGeom prst="rect">
              <a:avLst/>
            </a:prstGeom>
            <a:noFill/>
          </p:spPr>
          <p:txBody>
            <a:bodyPr vert="eaVert" wrap="square" rtlCol="0">
              <a:spAutoFit/>
              <a:scene3d>
                <a:camera prst="orthographicFront"/>
                <a:lightRig rig="threePt" dir="t"/>
              </a:scene3d>
              <a:sp3d contourW="12700"/>
            </a:bodyPr>
            <a:lstStyle/>
            <a:p>
              <a:pPr defTabSz="609585">
                <a:lnSpc>
                  <a:spcPts val="2000"/>
                </a:lnSpc>
              </a:pP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晋代诗人辛兰曾有</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元正</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诗：“元正启令节，嘉庆肇自兹。咸奏万年觞，小大同悦熙。”记述元旦庆贺情景。现代中国的元旦，根据中国政府将其列入法定假日，成为全国人民的节日。放假一天，后常常将当日前或后双休日调整，一般连续休息三天。现代中国对元旦的庆祝较之春节，重要性要小得多。一般机关、企业会举行年终集体庆祝活动，但民间活动很少。</a:t>
              </a:r>
            </a:p>
            <a:p>
              <a:pPr defTabSz="609585">
                <a:lnSpc>
                  <a:spcPts val="2000"/>
                </a:lnSpc>
              </a:pP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西方元旦：西元前</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46</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年，古罗马凯撒把这一天定为西历新年的开始，为了祝福双面神“</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Janus”</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，这位罗马神话中的门神，“</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Janus”</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后来也演化为英文一月“</a:t>
              </a:r>
              <a:r>
                <a:rPr lang="en-US" altLang="zh-CN"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January”</a:t>
              </a:r>
              <a:r>
                <a:rPr lang="zh-CN" altLang="en-US" sz="14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这个词。</a:t>
              </a:r>
            </a:p>
          </p:txBody>
        </p:sp>
      </p:grpSp>
      <p:pic>
        <p:nvPicPr>
          <p:cNvPr id="7" name="图片 6">
            <a:extLst>
              <a:ext uri="{FF2B5EF4-FFF2-40B4-BE49-F238E27FC236}">
                <a16:creationId xmlns="" xmlns:a16="http://schemas.microsoft.com/office/drawing/2014/main" id="{8FFBF57D-0C27-46DD-B2E5-F196FF0153C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2150" y="1732298"/>
            <a:ext cx="3848100" cy="3848100"/>
          </a:xfrm>
          <a:prstGeom prst="rect">
            <a:avLst/>
          </a:prstGeom>
        </p:spPr>
      </p:pic>
    </p:spTree>
    <p:extLst>
      <p:ext uri="{BB962C8B-B14F-4D97-AF65-F5344CB8AC3E}">
        <p14:creationId xmlns:p14="http://schemas.microsoft.com/office/powerpoint/2010/main" val="2261075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prestig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1000"/>
                                        <p:tgtEl>
                                          <p:spTgt spid="8"/>
                                        </p:tgtEl>
                                      </p:cBhvr>
                                    </p:animEffect>
                                  </p:childTnLst>
                                </p:cTn>
                              </p:par>
                            </p:childTnLst>
                          </p:cTn>
                        </p:par>
                        <p:par>
                          <p:cTn id="12" fill="hold">
                            <p:stCondLst>
                              <p:cond delay="1750"/>
                            </p:stCondLst>
                            <p:childTnLst>
                              <p:par>
                                <p:cTn id="13" presetID="15"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fltVal val="0"/>
                                          </p:val>
                                        </p:tav>
                                        <p:tav tm="100000">
                                          <p:val>
                                            <p:strVal val="#ppt_w"/>
                                          </p:val>
                                        </p:tav>
                                      </p:tavLst>
                                    </p:anim>
                                    <p:anim calcmode="lin" valueType="num">
                                      <p:cBhvr>
                                        <p:cTn id="16" dur="750" fill="hold"/>
                                        <p:tgtEl>
                                          <p:spTgt spid="7"/>
                                        </p:tgtEl>
                                        <p:attrNameLst>
                                          <p:attrName>ppt_h</p:attrName>
                                        </p:attrNameLst>
                                      </p:cBhvr>
                                      <p:tavLst>
                                        <p:tav tm="0">
                                          <p:val>
                                            <p:fltVal val="0"/>
                                          </p:val>
                                        </p:tav>
                                        <p:tav tm="100000">
                                          <p:val>
                                            <p:strVal val="#ppt_h"/>
                                          </p:val>
                                        </p:tav>
                                      </p:tavLst>
                                    </p:anim>
                                    <p:anim calcmode="lin" valueType="num">
                                      <p:cBhvr>
                                        <p:cTn id="17" dur="750" fill="hold"/>
                                        <p:tgtEl>
                                          <p:spTgt spid="7"/>
                                        </p:tgtEl>
                                        <p:attrNameLst>
                                          <p:attrName>ppt_x</p:attrName>
                                        </p:attrNameLst>
                                      </p:cBhvr>
                                      <p:tavLst>
                                        <p:tav tm="0" fmla="#ppt_x+(cos(-2*pi*(1-$))*-#ppt_x-sin(-2*pi*(1-$))*(1-#ppt_y))*(1-$)">
                                          <p:val>
                                            <p:fltVal val="0"/>
                                          </p:val>
                                        </p:tav>
                                        <p:tav tm="100000">
                                          <p:val>
                                            <p:fltVal val="1"/>
                                          </p:val>
                                        </p:tav>
                                      </p:tavLst>
                                    </p:anim>
                                    <p:anim calcmode="lin" valueType="num">
                                      <p:cBhvr>
                                        <p:cTn id="18" dur="75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BC7A7"/>
        </a:solidFill>
        <a:effectLst/>
      </p:bgPr>
    </p:bg>
    <p:spTree>
      <p:nvGrpSpPr>
        <p:cNvPr id="1" name=""/>
        <p:cNvGrpSpPr/>
        <p:nvPr/>
      </p:nvGrpSpPr>
      <p:grpSpPr>
        <a:xfrm>
          <a:off x="0" y="0"/>
          <a:ext cx="0" cy="0"/>
          <a:chOff x="0" y="0"/>
          <a:chExt cx="0" cy="0"/>
        </a:xfrm>
      </p:grpSpPr>
      <p:sp>
        <p:nvSpPr>
          <p:cNvPr id="169" name="椭圆 168">
            <a:extLst>
              <a:ext uri="{FF2B5EF4-FFF2-40B4-BE49-F238E27FC236}">
                <a16:creationId xmlns="" xmlns:a16="http://schemas.microsoft.com/office/drawing/2014/main" id="{E862D17B-7062-4F40-AA70-9006DF7213EF}"/>
              </a:ext>
            </a:extLst>
          </p:cNvPr>
          <p:cNvSpPr/>
          <p:nvPr/>
        </p:nvSpPr>
        <p:spPr>
          <a:xfrm>
            <a:off x="3450896" y="755255"/>
            <a:ext cx="5400000" cy="5400000"/>
          </a:xfrm>
          <a:prstGeom prst="ellipse">
            <a:avLst/>
          </a:prstGeom>
          <a:gradFill>
            <a:gsLst>
              <a:gs pos="0">
                <a:srgbClr val="E9BC93">
                  <a:alpha val="0"/>
                </a:srgbClr>
              </a:gs>
              <a:gs pos="53000">
                <a:srgbClr val="DD4A3A">
                  <a:alpha val="30000"/>
                </a:srgbClr>
              </a:gs>
              <a:gs pos="100000">
                <a:srgbClr val="E1A269"/>
              </a:gs>
            </a:gsLst>
            <a:lin ang="2700000" scaled="1"/>
          </a:gradFill>
          <a:ln w="215900">
            <a:noFill/>
          </a:ln>
          <a:effectLst>
            <a:outerShdw blurRad="1524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6" name="图片 165">
            <a:extLst>
              <a:ext uri="{FF2B5EF4-FFF2-40B4-BE49-F238E27FC236}">
                <a16:creationId xmlns="" xmlns:a16="http://schemas.microsoft.com/office/drawing/2014/main" id="{2022C0DD-858D-4E9B-9555-D182C8707383}"/>
              </a:ext>
            </a:extLst>
          </p:cNvPr>
          <p:cNvPicPr>
            <a:picLocks noChangeAspect="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164" name="图片 163">
            <a:extLst>
              <a:ext uri="{FF2B5EF4-FFF2-40B4-BE49-F238E27FC236}">
                <a16:creationId xmlns="" xmlns:a16="http://schemas.microsoft.com/office/drawing/2014/main" id="{966903C1-81CE-46F4-8013-07357E982860}"/>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165" name="图片 164">
            <a:extLst>
              <a:ext uri="{FF2B5EF4-FFF2-40B4-BE49-F238E27FC236}">
                <a16:creationId xmlns="" xmlns:a16="http://schemas.microsoft.com/office/drawing/2014/main" id="{012CC968-BE92-4D8B-AADE-2468F9612382}"/>
              </a:ext>
            </a:extLst>
          </p:cNvPr>
          <p:cNvPicPr>
            <a:picLocks noChangeAspect="1"/>
          </p:cNvPicPr>
          <p:nvPr/>
        </p:nvPicPr>
        <p:blipFill rotWithShape="1">
          <a:blip r:embed="rId4"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9" name="图片 8">
            <a:extLst>
              <a:ext uri="{FF2B5EF4-FFF2-40B4-BE49-F238E27FC236}">
                <a16:creationId xmlns="" xmlns:a16="http://schemas.microsoft.com/office/drawing/2014/main" id="{840DEC16-FE1B-4652-8F98-9B16A203A169}"/>
              </a:ext>
            </a:extLst>
          </p:cNvPr>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grpSp>
        <p:nvGrpSpPr>
          <p:cNvPr id="40" name="组合 39">
            <a:extLst>
              <a:ext uri="{FF2B5EF4-FFF2-40B4-BE49-F238E27FC236}">
                <a16:creationId xmlns="" xmlns:a16="http://schemas.microsoft.com/office/drawing/2014/main" id="{5CA7AA26-97C0-4C57-9E1D-3C825A190B73}"/>
              </a:ext>
            </a:extLst>
          </p:cNvPr>
          <p:cNvGrpSpPr/>
          <p:nvPr/>
        </p:nvGrpSpPr>
        <p:grpSpPr>
          <a:xfrm>
            <a:off x="-688646" y="-1"/>
            <a:ext cx="3188695" cy="4103043"/>
            <a:chOff x="1599674" y="-1"/>
            <a:chExt cx="3188695" cy="4103043"/>
          </a:xfrm>
        </p:grpSpPr>
        <p:pic>
          <p:nvPicPr>
            <p:cNvPr id="160" name="图片 159">
              <a:extLst>
                <a:ext uri="{FF2B5EF4-FFF2-40B4-BE49-F238E27FC236}">
                  <a16:creationId xmlns="" xmlns:a16="http://schemas.microsoft.com/office/drawing/2014/main" id="{B4A75971-F6AB-4944-8E57-CD081DF8FFF1}"/>
                </a:ext>
              </a:extLst>
            </p:cNvPr>
            <p:cNvPicPr>
              <a:picLocks noChangeAspect="1"/>
            </p:cNvPicPr>
            <p:nvPr/>
          </p:nvPicPr>
          <p:blipFill rotWithShape="1">
            <a:blip r:embed="rId6"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179" name="图片 178">
              <a:extLst>
                <a:ext uri="{FF2B5EF4-FFF2-40B4-BE49-F238E27FC236}">
                  <a16:creationId xmlns="" xmlns:a16="http://schemas.microsoft.com/office/drawing/2014/main" id="{DC08946B-06AB-4DFD-AE40-4DE762433E5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sp>
        <p:nvSpPr>
          <p:cNvPr id="155" name="椭圆 154">
            <a:extLst>
              <a:ext uri="{FF2B5EF4-FFF2-40B4-BE49-F238E27FC236}">
                <a16:creationId xmlns="" xmlns:a16="http://schemas.microsoft.com/office/drawing/2014/main" id="{97FBFE13-D14A-481E-97EC-0322D36C579B}"/>
              </a:ext>
            </a:extLst>
          </p:cNvPr>
          <p:cNvSpPr/>
          <p:nvPr/>
        </p:nvSpPr>
        <p:spPr>
          <a:xfrm>
            <a:off x="3290119" y="585000"/>
            <a:ext cx="5688000" cy="5688000"/>
          </a:xfrm>
          <a:prstGeom prst="ellipse">
            <a:avLst/>
          </a:prstGeom>
          <a:noFill/>
          <a:ln w="215900">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2" name="图片 171">
            <a:extLst>
              <a:ext uri="{FF2B5EF4-FFF2-40B4-BE49-F238E27FC236}">
                <a16:creationId xmlns="" xmlns:a16="http://schemas.microsoft.com/office/drawing/2014/main" id="{FC51FB00-1C46-4CD2-AEE6-024F4B7ACFEC}"/>
              </a:ext>
            </a:extLst>
          </p:cNvPr>
          <p:cNvPicPr>
            <a:picLocks noChangeAspect="1"/>
          </p:cNvPicPr>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6618416" y="2610298"/>
            <a:ext cx="2859508" cy="1017602"/>
          </a:xfrm>
          <a:prstGeom prst="rect">
            <a:avLst/>
          </a:prstGeom>
          <a:effectLst>
            <a:outerShdw blurRad="63500" sx="102000" sy="102000" algn="ctr" rotWithShape="0">
              <a:prstClr val="black">
                <a:alpha val="30000"/>
              </a:prstClr>
            </a:outerShdw>
          </a:effectLst>
        </p:spPr>
      </p:pic>
      <p:sp>
        <p:nvSpPr>
          <p:cNvPr id="156" name="文本框 155">
            <a:extLst>
              <a:ext uri="{FF2B5EF4-FFF2-40B4-BE49-F238E27FC236}">
                <a16:creationId xmlns="" xmlns:a16="http://schemas.microsoft.com/office/drawing/2014/main" id="{9E692DF1-A847-4114-87AE-7A1E1F4A4AAF}"/>
              </a:ext>
            </a:extLst>
          </p:cNvPr>
          <p:cNvSpPr txBox="1"/>
          <p:nvPr/>
        </p:nvSpPr>
        <p:spPr>
          <a:xfrm>
            <a:off x="4536968" y="-161371"/>
            <a:ext cx="3416320" cy="3939540"/>
          </a:xfrm>
          <a:prstGeom prst="rect">
            <a:avLst/>
          </a:prstGeom>
          <a:noFill/>
        </p:spPr>
        <p:txBody>
          <a:bodyPr vert="horz" wrap="square" rtlCol="0">
            <a:spAutoFit/>
          </a:bodyPr>
          <a:lstStyle/>
          <a:p>
            <a:r>
              <a:rPr lang="zh-CN" altLang="en-US" sz="25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叁</a:t>
            </a:r>
          </a:p>
        </p:txBody>
      </p:sp>
      <p:pic>
        <p:nvPicPr>
          <p:cNvPr id="175" name="图片 174">
            <a:extLst>
              <a:ext uri="{FF2B5EF4-FFF2-40B4-BE49-F238E27FC236}">
                <a16:creationId xmlns="" xmlns:a16="http://schemas.microsoft.com/office/drawing/2014/main" id="{ED100C14-18B6-43DB-8854-53FF57C3CEB2}"/>
              </a:ext>
            </a:extLst>
          </p:cNvPr>
          <p:cNvPicPr>
            <a:picLocks noChangeAspect="1"/>
          </p:cNvPicPr>
          <p:nvPr/>
        </p:nvPicPr>
        <p:blipFill rotWithShape="1">
          <a:blip r:embed="rId9"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1655418" y="1200150"/>
            <a:ext cx="3046925" cy="1084297"/>
          </a:xfrm>
          <a:prstGeom prst="rect">
            <a:avLst/>
          </a:prstGeom>
          <a:effectLst>
            <a:outerShdw blurRad="63500" sx="102000" sy="102000" algn="ctr" rotWithShape="0">
              <a:prstClr val="black">
                <a:alpha val="30000"/>
              </a:prstClr>
            </a:outerShdw>
          </a:effectLst>
        </p:spPr>
      </p:pic>
      <p:pic>
        <p:nvPicPr>
          <p:cNvPr id="17" name="图片 16">
            <a:extLst>
              <a:ext uri="{FF2B5EF4-FFF2-40B4-BE49-F238E27FC236}">
                <a16:creationId xmlns="" xmlns:a16="http://schemas.microsoft.com/office/drawing/2014/main" id="{234D95B9-9532-479C-BCAD-5123CF63F99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33389" y="3239846"/>
            <a:ext cx="3429000" cy="3429000"/>
          </a:xfrm>
          <a:prstGeom prst="rect">
            <a:avLst/>
          </a:prstGeom>
        </p:spPr>
      </p:pic>
      <p:pic>
        <p:nvPicPr>
          <p:cNvPr id="168" name="图片 167">
            <a:extLst>
              <a:ext uri="{FF2B5EF4-FFF2-40B4-BE49-F238E27FC236}">
                <a16:creationId xmlns="" xmlns:a16="http://schemas.microsoft.com/office/drawing/2014/main" id="{2E5CBD6E-D595-4B17-B05D-14A948E249C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60708" y="2052689"/>
            <a:ext cx="1941887" cy="1941887"/>
          </a:xfrm>
          <a:prstGeom prst="rect">
            <a:avLst/>
          </a:prstGeom>
        </p:spPr>
      </p:pic>
      <p:pic>
        <p:nvPicPr>
          <p:cNvPr id="39" name="图片 38">
            <a:extLst>
              <a:ext uri="{FF2B5EF4-FFF2-40B4-BE49-F238E27FC236}">
                <a16:creationId xmlns="" xmlns:a16="http://schemas.microsoft.com/office/drawing/2014/main" id="{157F757C-A0E0-4E3E-AB1C-10E4D8694F52}"/>
              </a:ext>
            </a:extLst>
          </p:cNvPr>
          <p:cNvPicPr>
            <a:picLocks noChangeAspect="1"/>
          </p:cNvPicPr>
          <p:nvPr/>
        </p:nvPicPr>
        <p:blipFill rotWithShape="1">
          <a:blip r:embed="rId12"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3354383" y="4387111"/>
            <a:ext cx="1688720" cy="1566713"/>
          </a:xfrm>
          <a:prstGeom prst="rect">
            <a:avLst/>
          </a:prstGeom>
        </p:spPr>
      </p:pic>
      <p:grpSp>
        <p:nvGrpSpPr>
          <p:cNvPr id="4" name="组合 3">
            <a:extLst>
              <a:ext uri="{FF2B5EF4-FFF2-40B4-BE49-F238E27FC236}">
                <a16:creationId xmlns="" xmlns:a16="http://schemas.microsoft.com/office/drawing/2014/main" id="{DF74E213-19C4-4515-B360-04B9418D8A03}"/>
              </a:ext>
            </a:extLst>
          </p:cNvPr>
          <p:cNvGrpSpPr/>
          <p:nvPr/>
        </p:nvGrpSpPr>
        <p:grpSpPr>
          <a:xfrm>
            <a:off x="7442636" y="-496299"/>
            <a:ext cx="4733958" cy="7354299"/>
            <a:chOff x="7458042" y="-496299"/>
            <a:chExt cx="4733958" cy="7354299"/>
          </a:xfrm>
        </p:grpSpPr>
        <p:pic>
          <p:nvPicPr>
            <p:cNvPr id="7" name="图片 6">
              <a:extLst>
                <a:ext uri="{FF2B5EF4-FFF2-40B4-BE49-F238E27FC236}">
                  <a16:creationId xmlns="" xmlns:a16="http://schemas.microsoft.com/office/drawing/2014/main" id="{3399BB6B-0356-4D04-B795-3713048526CE}"/>
                </a:ext>
              </a:extLst>
            </p:cNvPr>
            <p:cNvPicPr>
              <a:picLocks noChangeAspect="1"/>
            </p:cNvPicPr>
            <p:nvPr/>
          </p:nvPicPr>
          <p:blipFill rotWithShape="1">
            <a:blip r:embed="rId13"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178" name="图片 177">
              <a:extLst>
                <a:ext uri="{FF2B5EF4-FFF2-40B4-BE49-F238E27FC236}">
                  <a16:creationId xmlns="" xmlns:a16="http://schemas.microsoft.com/office/drawing/2014/main" id="{00EE6B41-2F25-4E82-9EFE-DE9908CF8CCA}"/>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sp>
        <p:nvSpPr>
          <p:cNvPr id="30" name="文本框 29">
            <a:extLst>
              <a:ext uri="{FF2B5EF4-FFF2-40B4-BE49-F238E27FC236}">
                <a16:creationId xmlns="" xmlns:a16="http://schemas.microsoft.com/office/drawing/2014/main" id="{34FFC6B2-CFFC-4724-975B-AE33AB72902C}"/>
              </a:ext>
            </a:extLst>
          </p:cNvPr>
          <p:cNvSpPr txBox="1"/>
          <p:nvPr/>
        </p:nvSpPr>
        <p:spPr>
          <a:xfrm>
            <a:off x="4129156" y="3732873"/>
            <a:ext cx="4348755" cy="938719"/>
          </a:xfrm>
          <a:prstGeom prst="rect">
            <a:avLst/>
          </a:prstGeom>
          <a:noFill/>
        </p:spPr>
        <p:txBody>
          <a:bodyPr vert="horz" wrap="square" rtlCol="0">
            <a:spAutoFit/>
          </a:bodyPr>
          <a:lstStyle/>
          <a:p>
            <a:pPr algn="dist"/>
            <a:r>
              <a:rPr lang="zh-CN" altLang="en-US" sz="5500" b="1" dirty="0">
                <a:solidFill>
                  <a:schemeClr val="bg1"/>
                </a:solidFill>
                <a:effectLst>
                  <a:outerShdw blurRad="50800" dist="38100" dir="2700000" algn="tl" rotWithShape="0">
                    <a:prstClr val="black">
                      <a:alpha val="25000"/>
                    </a:prstClr>
                  </a:outerShdw>
                </a:effectLst>
                <a:latin typeface="微软雅黑" panose="020B0503020204020204" pitchFamily="34" charset="-122"/>
                <a:ea typeface="微软雅黑" panose="020B0503020204020204" pitchFamily="34" charset="-122"/>
              </a:rPr>
              <a:t>班级活动</a:t>
            </a:r>
          </a:p>
        </p:txBody>
      </p:sp>
      <p:sp>
        <p:nvSpPr>
          <p:cNvPr id="31" name="文本框 30">
            <a:extLst>
              <a:ext uri="{FF2B5EF4-FFF2-40B4-BE49-F238E27FC236}">
                <a16:creationId xmlns="" xmlns:a16="http://schemas.microsoft.com/office/drawing/2014/main" id="{515D259D-6CA3-4D76-AF1A-375744F953BA}"/>
              </a:ext>
            </a:extLst>
          </p:cNvPr>
          <p:cNvSpPr txBox="1"/>
          <p:nvPr/>
        </p:nvSpPr>
        <p:spPr>
          <a:xfrm>
            <a:off x="4535047" y="4614639"/>
            <a:ext cx="3508947" cy="461665"/>
          </a:xfrm>
          <a:prstGeom prst="rect">
            <a:avLst/>
          </a:prstGeom>
          <a:noFill/>
        </p:spPr>
        <p:txBody>
          <a:bodyPr vert="horz"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Lorem ipsum dolor sit amet, consectetuer adipiscing elit. </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34370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ageCurlSingl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p:cTn id="7" dur="750" fill="hold"/>
                                        <p:tgtEl>
                                          <p:spTgt spid="169"/>
                                        </p:tgtEl>
                                        <p:attrNameLst>
                                          <p:attrName>ppt_w</p:attrName>
                                        </p:attrNameLst>
                                      </p:cBhvr>
                                      <p:tavLst>
                                        <p:tav tm="0">
                                          <p:val>
                                            <p:fltVal val="0"/>
                                          </p:val>
                                        </p:tav>
                                        <p:tav tm="100000">
                                          <p:val>
                                            <p:strVal val="#ppt_w"/>
                                          </p:val>
                                        </p:tav>
                                      </p:tavLst>
                                    </p:anim>
                                    <p:anim calcmode="lin" valueType="num">
                                      <p:cBhvr>
                                        <p:cTn id="8" dur="750" fill="hold"/>
                                        <p:tgtEl>
                                          <p:spTgt spid="169"/>
                                        </p:tgtEl>
                                        <p:attrNameLst>
                                          <p:attrName>ppt_h</p:attrName>
                                        </p:attrNameLst>
                                      </p:cBhvr>
                                      <p:tavLst>
                                        <p:tav tm="0">
                                          <p:val>
                                            <p:fltVal val="0"/>
                                          </p:val>
                                        </p:tav>
                                        <p:tav tm="100000">
                                          <p:val>
                                            <p:strVal val="#ppt_h"/>
                                          </p:val>
                                        </p:tav>
                                      </p:tavLst>
                                    </p:anim>
                                    <p:animEffect transition="in" filter="fade">
                                      <p:cBhvr>
                                        <p:cTn id="9" dur="750"/>
                                        <p:tgtEl>
                                          <p:spTgt spid="16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55"/>
                                        </p:tgtEl>
                                        <p:attrNameLst>
                                          <p:attrName>style.visibility</p:attrName>
                                        </p:attrNameLst>
                                      </p:cBhvr>
                                      <p:to>
                                        <p:strVal val="visible"/>
                                      </p:to>
                                    </p:set>
                                    <p:anim calcmode="lin" valueType="num">
                                      <p:cBhvr>
                                        <p:cTn id="12" dur="750" fill="hold"/>
                                        <p:tgtEl>
                                          <p:spTgt spid="155"/>
                                        </p:tgtEl>
                                        <p:attrNameLst>
                                          <p:attrName>ppt_w</p:attrName>
                                        </p:attrNameLst>
                                      </p:cBhvr>
                                      <p:tavLst>
                                        <p:tav tm="0">
                                          <p:val>
                                            <p:fltVal val="0"/>
                                          </p:val>
                                        </p:tav>
                                        <p:tav tm="100000">
                                          <p:val>
                                            <p:strVal val="#ppt_w"/>
                                          </p:val>
                                        </p:tav>
                                      </p:tavLst>
                                    </p:anim>
                                    <p:anim calcmode="lin" valueType="num">
                                      <p:cBhvr>
                                        <p:cTn id="13" dur="750" fill="hold"/>
                                        <p:tgtEl>
                                          <p:spTgt spid="155"/>
                                        </p:tgtEl>
                                        <p:attrNameLst>
                                          <p:attrName>ppt_h</p:attrName>
                                        </p:attrNameLst>
                                      </p:cBhvr>
                                      <p:tavLst>
                                        <p:tav tm="0">
                                          <p:val>
                                            <p:fltVal val="0"/>
                                          </p:val>
                                        </p:tav>
                                        <p:tav tm="100000">
                                          <p:val>
                                            <p:strVal val="#ppt_h"/>
                                          </p:val>
                                        </p:tav>
                                      </p:tavLst>
                                    </p:anim>
                                    <p:animEffect transition="in" filter="fade">
                                      <p:cBhvr>
                                        <p:cTn id="14" dur="750"/>
                                        <p:tgtEl>
                                          <p:spTgt spid="155"/>
                                        </p:tgtEl>
                                      </p:cBhvr>
                                    </p:animEffect>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wipe(down)">
                                      <p:cBhvr>
                                        <p:cTn id="21" dur="500"/>
                                        <p:tgtEl>
                                          <p:spTgt spid="164"/>
                                        </p:tgtEl>
                                      </p:cBhvr>
                                    </p:animEffect>
                                  </p:childTnLst>
                                </p:cTn>
                              </p:par>
                              <p:par>
                                <p:cTn id="22" presetID="10" presetClass="entr" presetSubtype="0" fill="hold"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500"/>
                                        <p:tgtEl>
                                          <p:spTgt spid="165"/>
                                        </p:tgtEl>
                                      </p:cBhvr>
                                    </p:animEffect>
                                  </p:childTnLst>
                                </p:cTn>
                              </p:par>
                              <p:par>
                                <p:cTn id="25" presetID="22" presetClass="entr" presetSubtype="1"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up)">
                                      <p:cBhvr>
                                        <p:cTn id="27" dur="500"/>
                                        <p:tgtEl>
                                          <p:spTgt spid="166"/>
                                        </p:tgtEl>
                                      </p:cBhvr>
                                    </p:animEffect>
                                  </p:childTnLst>
                                </p:cTn>
                              </p:par>
                              <p:par>
                                <p:cTn id="28" presetID="42" presetClass="entr" presetSubtype="0" fill="hold" nodeType="withEffect">
                                  <p:stCondLst>
                                    <p:cond delay="50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anim calcmode="lin" valueType="num">
                                      <p:cBhvr>
                                        <p:cTn id="31" dur="750" fill="hold"/>
                                        <p:tgtEl>
                                          <p:spTgt spid="4"/>
                                        </p:tgtEl>
                                        <p:attrNameLst>
                                          <p:attrName>ppt_x</p:attrName>
                                        </p:attrNameLst>
                                      </p:cBhvr>
                                      <p:tavLst>
                                        <p:tav tm="0">
                                          <p:val>
                                            <p:strVal val="#ppt_x"/>
                                          </p:val>
                                        </p:tav>
                                        <p:tav tm="100000">
                                          <p:val>
                                            <p:strVal val="#ppt_x"/>
                                          </p:val>
                                        </p:tav>
                                      </p:tavLst>
                                    </p:anim>
                                    <p:anim calcmode="lin" valueType="num">
                                      <p:cBhvr>
                                        <p:cTn id="32" dur="750" fill="hold"/>
                                        <p:tgtEl>
                                          <p:spTgt spid="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68"/>
                                        </p:tgtEl>
                                        <p:attrNameLst>
                                          <p:attrName>style.visibility</p:attrName>
                                        </p:attrNameLst>
                                      </p:cBhvr>
                                      <p:to>
                                        <p:strVal val="visible"/>
                                      </p:to>
                                    </p:set>
                                    <p:anim calcmode="lin" valueType="num">
                                      <p:cBhvr>
                                        <p:cTn id="41" dur="500" fill="hold"/>
                                        <p:tgtEl>
                                          <p:spTgt spid="168"/>
                                        </p:tgtEl>
                                        <p:attrNameLst>
                                          <p:attrName>ppt_w</p:attrName>
                                        </p:attrNameLst>
                                      </p:cBhvr>
                                      <p:tavLst>
                                        <p:tav tm="0">
                                          <p:val>
                                            <p:fltVal val="0"/>
                                          </p:val>
                                        </p:tav>
                                        <p:tav tm="100000">
                                          <p:val>
                                            <p:strVal val="#ppt_w"/>
                                          </p:val>
                                        </p:tav>
                                      </p:tavLst>
                                    </p:anim>
                                    <p:anim calcmode="lin" valueType="num">
                                      <p:cBhvr>
                                        <p:cTn id="42" dur="500" fill="hold"/>
                                        <p:tgtEl>
                                          <p:spTgt spid="168"/>
                                        </p:tgtEl>
                                        <p:attrNameLst>
                                          <p:attrName>ppt_h</p:attrName>
                                        </p:attrNameLst>
                                      </p:cBhvr>
                                      <p:tavLst>
                                        <p:tav tm="0">
                                          <p:val>
                                            <p:fltVal val="0"/>
                                          </p:val>
                                        </p:tav>
                                        <p:tav tm="100000">
                                          <p:val>
                                            <p:strVal val="#ppt_h"/>
                                          </p:val>
                                        </p:tav>
                                      </p:tavLst>
                                    </p:anim>
                                    <p:animEffect transition="in" filter="fade">
                                      <p:cBhvr>
                                        <p:cTn id="43" dur="500"/>
                                        <p:tgtEl>
                                          <p:spTgt spid="168"/>
                                        </p:tgtEl>
                                      </p:cBhvr>
                                    </p:animEffect>
                                  </p:childTnLst>
                                </p:cTn>
                              </p:par>
                              <p:par>
                                <p:cTn id="44" presetID="53" presetClass="entr" presetSubtype="16" fill="hold" nodeType="withEffect">
                                  <p:stCondLst>
                                    <p:cond delay="5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2" presetClass="entr" presetSubtype="8" fill="hold" nodeType="withEffect">
                                  <p:stCondLst>
                                    <p:cond delay="750"/>
                                  </p:stCondLst>
                                  <p:childTnLst>
                                    <p:set>
                                      <p:cBhvr>
                                        <p:cTn id="55" dur="1" fill="hold">
                                          <p:stCondLst>
                                            <p:cond delay="0"/>
                                          </p:stCondLst>
                                        </p:cTn>
                                        <p:tgtEl>
                                          <p:spTgt spid="175"/>
                                        </p:tgtEl>
                                        <p:attrNameLst>
                                          <p:attrName>style.visibility</p:attrName>
                                        </p:attrNameLst>
                                      </p:cBhvr>
                                      <p:to>
                                        <p:strVal val="visible"/>
                                      </p:to>
                                    </p:set>
                                    <p:anim calcmode="lin" valueType="num">
                                      <p:cBhvr additive="base">
                                        <p:cTn id="56" dur="1250" fill="hold"/>
                                        <p:tgtEl>
                                          <p:spTgt spid="175"/>
                                        </p:tgtEl>
                                        <p:attrNameLst>
                                          <p:attrName>ppt_x</p:attrName>
                                        </p:attrNameLst>
                                      </p:cBhvr>
                                      <p:tavLst>
                                        <p:tav tm="0">
                                          <p:val>
                                            <p:strVal val="0-#ppt_w/2"/>
                                          </p:val>
                                        </p:tav>
                                        <p:tav tm="100000">
                                          <p:val>
                                            <p:strVal val="#ppt_x"/>
                                          </p:val>
                                        </p:tav>
                                      </p:tavLst>
                                    </p:anim>
                                    <p:anim calcmode="lin" valueType="num">
                                      <p:cBhvr additive="base">
                                        <p:cTn id="57" dur="1250" fill="hold"/>
                                        <p:tgtEl>
                                          <p:spTgt spid="175"/>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750"/>
                                  </p:stCondLst>
                                  <p:childTnLst>
                                    <p:set>
                                      <p:cBhvr>
                                        <p:cTn id="59" dur="1" fill="hold">
                                          <p:stCondLst>
                                            <p:cond delay="0"/>
                                          </p:stCondLst>
                                        </p:cTn>
                                        <p:tgtEl>
                                          <p:spTgt spid="172"/>
                                        </p:tgtEl>
                                        <p:attrNameLst>
                                          <p:attrName>style.visibility</p:attrName>
                                        </p:attrNameLst>
                                      </p:cBhvr>
                                      <p:to>
                                        <p:strVal val="visible"/>
                                      </p:to>
                                    </p:set>
                                    <p:anim calcmode="lin" valueType="num">
                                      <p:cBhvr additive="base">
                                        <p:cTn id="60" dur="1250" fill="hold"/>
                                        <p:tgtEl>
                                          <p:spTgt spid="172"/>
                                        </p:tgtEl>
                                        <p:attrNameLst>
                                          <p:attrName>ppt_x</p:attrName>
                                        </p:attrNameLst>
                                      </p:cBhvr>
                                      <p:tavLst>
                                        <p:tav tm="0">
                                          <p:val>
                                            <p:strVal val="1+#ppt_w/2"/>
                                          </p:val>
                                        </p:tav>
                                        <p:tav tm="100000">
                                          <p:val>
                                            <p:strVal val="#ppt_x"/>
                                          </p:val>
                                        </p:tav>
                                      </p:tavLst>
                                    </p:anim>
                                    <p:anim calcmode="lin" valueType="num">
                                      <p:cBhvr additive="base">
                                        <p:cTn id="61" dur="1250" fill="hold"/>
                                        <p:tgtEl>
                                          <p:spTgt spid="172"/>
                                        </p:tgtEl>
                                        <p:attrNameLst>
                                          <p:attrName>ppt_y</p:attrName>
                                        </p:attrNameLst>
                                      </p:cBhvr>
                                      <p:tavLst>
                                        <p:tav tm="0">
                                          <p:val>
                                            <p:strVal val="#ppt_y"/>
                                          </p:val>
                                        </p:tav>
                                        <p:tav tm="100000">
                                          <p:val>
                                            <p:strVal val="#ppt_y"/>
                                          </p:val>
                                        </p:tav>
                                      </p:tavLst>
                                    </p:anim>
                                  </p:childTnLst>
                                </p:cTn>
                              </p:par>
                            </p:childTnLst>
                          </p:cTn>
                        </p:par>
                        <p:par>
                          <p:cTn id="62" fill="hold">
                            <p:stCondLst>
                              <p:cond delay="4500"/>
                            </p:stCondLst>
                            <p:childTnLst>
                              <p:par>
                                <p:cTn id="63" presetID="47" presetClass="entr" presetSubtype="0" fill="hold" grpId="0" nodeType="afterEffect">
                                  <p:stCondLst>
                                    <p:cond delay="0"/>
                                  </p:stCondLst>
                                  <p:childTnLst>
                                    <p:set>
                                      <p:cBhvr>
                                        <p:cTn id="64" dur="1" fill="hold">
                                          <p:stCondLst>
                                            <p:cond delay="0"/>
                                          </p:stCondLst>
                                        </p:cTn>
                                        <p:tgtEl>
                                          <p:spTgt spid="156"/>
                                        </p:tgtEl>
                                        <p:attrNameLst>
                                          <p:attrName>style.visibility</p:attrName>
                                        </p:attrNameLst>
                                      </p:cBhvr>
                                      <p:to>
                                        <p:strVal val="visible"/>
                                      </p:to>
                                    </p:set>
                                    <p:animEffect transition="in" filter="fade">
                                      <p:cBhvr>
                                        <p:cTn id="65" dur="1000"/>
                                        <p:tgtEl>
                                          <p:spTgt spid="156"/>
                                        </p:tgtEl>
                                      </p:cBhvr>
                                    </p:animEffect>
                                    <p:anim calcmode="lin" valueType="num">
                                      <p:cBhvr>
                                        <p:cTn id="66" dur="1000" fill="hold"/>
                                        <p:tgtEl>
                                          <p:spTgt spid="156"/>
                                        </p:tgtEl>
                                        <p:attrNameLst>
                                          <p:attrName>ppt_x</p:attrName>
                                        </p:attrNameLst>
                                      </p:cBhvr>
                                      <p:tavLst>
                                        <p:tav tm="0">
                                          <p:val>
                                            <p:strVal val="#ppt_x"/>
                                          </p:val>
                                        </p:tav>
                                        <p:tav tm="100000">
                                          <p:val>
                                            <p:strVal val="#ppt_x"/>
                                          </p:val>
                                        </p:tav>
                                      </p:tavLst>
                                    </p:anim>
                                    <p:anim calcmode="lin" valueType="num">
                                      <p:cBhvr>
                                        <p:cTn id="67" dur="1000" fill="hold"/>
                                        <p:tgtEl>
                                          <p:spTgt spid="15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anim calcmode="lin" valueType="num">
                                      <p:cBhvr>
                                        <p:cTn id="71" dur="1000" fill="hold"/>
                                        <p:tgtEl>
                                          <p:spTgt spid="30"/>
                                        </p:tgtEl>
                                        <p:attrNameLst>
                                          <p:attrName>ppt_x</p:attrName>
                                        </p:attrNameLst>
                                      </p:cBhvr>
                                      <p:tavLst>
                                        <p:tav tm="0">
                                          <p:val>
                                            <p:strVal val="#ppt_x"/>
                                          </p:val>
                                        </p:tav>
                                        <p:tav tm="100000">
                                          <p:val>
                                            <p:strVal val="#ppt_x"/>
                                          </p:val>
                                        </p:tav>
                                      </p:tavLst>
                                    </p:anim>
                                    <p:anim calcmode="lin" valueType="num">
                                      <p:cBhvr>
                                        <p:cTn id="72" dur="1000" fill="hold"/>
                                        <p:tgtEl>
                                          <p:spTgt spid="3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55" grpId="0" animBg="1"/>
      <p:bldP spid="156"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 xmlns:a16="http://schemas.microsoft.com/office/drawing/2014/main" id="{7653C0A7-C064-4147-88E4-647EDE6ACF8F}"/>
              </a:ext>
            </a:extLst>
          </p:cNvPr>
          <p:cNvGrpSpPr/>
          <p:nvPr/>
        </p:nvGrpSpPr>
        <p:grpSpPr>
          <a:xfrm>
            <a:off x="7893381" y="1805204"/>
            <a:ext cx="2893374" cy="1018416"/>
            <a:chOff x="954842" y="2084252"/>
            <a:chExt cx="2893374" cy="1018416"/>
          </a:xfrm>
        </p:grpSpPr>
        <p:sp>
          <p:nvSpPr>
            <p:cNvPr id="10" name="Your description">
              <a:extLst>
                <a:ext uri="{FF2B5EF4-FFF2-40B4-BE49-F238E27FC236}">
                  <a16:creationId xmlns="" xmlns:a16="http://schemas.microsoft.com/office/drawing/2014/main" id="{DF6FAEDF-6B67-4DC0-B153-BBF251B795BA}"/>
                </a:ext>
              </a:extLst>
            </p:cNvPr>
            <p:cNvSpPr txBox="1">
              <a:spLocks/>
            </p:cNvSpPr>
            <p:nvPr/>
          </p:nvSpPr>
          <p:spPr>
            <a:xfrm flipH="1">
              <a:off x="954842" y="2141426"/>
              <a:ext cx="508588" cy="961242"/>
            </a:xfrm>
            <a:prstGeom prst="rect">
              <a:avLst/>
            </a:prstGeom>
          </p:spPr>
          <p:txBody>
            <a:bodyPr vert="eaVe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a:buNone/>
              </a:pPr>
              <a:r>
                <a:rPr lang="zh-CN" altLang="en-US" sz="1600" dirty="0">
                  <a:solidFill>
                    <a:srgbClr val="EE3E42"/>
                  </a:solidFill>
                  <a:latin typeface="微软雅黑" panose="020B0503020204020204" pitchFamily="34" charset="-122"/>
                  <a:ea typeface="微软雅黑" panose="020B0503020204020204" pitchFamily="34" charset="-122"/>
                </a:rPr>
                <a:t>班级活动</a:t>
              </a:r>
            </a:p>
          </p:txBody>
        </p:sp>
        <p:sp>
          <p:nvSpPr>
            <p:cNvPr id="11" name="There are many variations of passages…">
              <a:extLst>
                <a:ext uri="{FF2B5EF4-FFF2-40B4-BE49-F238E27FC236}">
                  <a16:creationId xmlns="" xmlns:a16="http://schemas.microsoft.com/office/drawing/2014/main" id="{049DCF01-19FC-4A45-B56B-CA1E007067F2}"/>
                </a:ext>
              </a:extLst>
            </p:cNvPr>
            <p:cNvSpPr txBox="1">
              <a:spLocks/>
            </p:cNvSpPr>
            <p:nvPr/>
          </p:nvSpPr>
          <p:spPr>
            <a:xfrm>
              <a:off x="1463430" y="2084252"/>
              <a:ext cx="2384786" cy="9612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500"/>
                </a:lnSpc>
                <a:buNone/>
              </a:pPr>
              <a:r>
                <a:rPr lang="zh-CN" altLang="en-US" sz="1100" spc="120" dirty="0">
                  <a:solidFill>
                    <a:srgbClr val="EE3E42"/>
                  </a:solidFill>
                  <a:latin typeface="微软雅黑" panose="020B0503020204020204" pitchFamily="34" charset="-122"/>
                  <a:ea typeface="微软雅黑" panose="020B0503020204020204" pitchFamily="34" charset="-122"/>
                </a:rPr>
                <a:t>请在此处添加具体内容，文字尽量言简意赅，简单说明即可，不必过于繁琐，注意版面美观度。</a:t>
              </a:r>
            </a:p>
          </p:txBody>
        </p:sp>
      </p:grpSp>
      <p:grpSp>
        <p:nvGrpSpPr>
          <p:cNvPr id="13" name="组合 12">
            <a:extLst>
              <a:ext uri="{FF2B5EF4-FFF2-40B4-BE49-F238E27FC236}">
                <a16:creationId xmlns="" xmlns:a16="http://schemas.microsoft.com/office/drawing/2014/main" id="{87CD8249-B85E-4C05-89F7-AF17BF2CE003}"/>
              </a:ext>
            </a:extLst>
          </p:cNvPr>
          <p:cNvGrpSpPr/>
          <p:nvPr/>
        </p:nvGrpSpPr>
        <p:grpSpPr>
          <a:xfrm>
            <a:off x="1354776" y="4206634"/>
            <a:ext cx="2893374" cy="1018416"/>
            <a:chOff x="954842" y="2084252"/>
            <a:chExt cx="2893374" cy="1018416"/>
          </a:xfrm>
        </p:grpSpPr>
        <p:sp>
          <p:nvSpPr>
            <p:cNvPr id="14" name="Your description">
              <a:extLst>
                <a:ext uri="{FF2B5EF4-FFF2-40B4-BE49-F238E27FC236}">
                  <a16:creationId xmlns="" xmlns:a16="http://schemas.microsoft.com/office/drawing/2014/main" id="{A3618F5D-E9F0-4A13-9AC7-2EE09CE87A20}"/>
                </a:ext>
              </a:extLst>
            </p:cNvPr>
            <p:cNvSpPr txBox="1">
              <a:spLocks/>
            </p:cNvSpPr>
            <p:nvPr/>
          </p:nvSpPr>
          <p:spPr>
            <a:xfrm flipH="1">
              <a:off x="954842" y="2141426"/>
              <a:ext cx="508588" cy="961242"/>
            </a:xfrm>
            <a:prstGeom prst="rect">
              <a:avLst/>
            </a:prstGeom>
          </p:spPr>
          <p:txBody>
            <a:bodyPr vert="eaVe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a:buNone/>
              </a:pPr>
              <a:r>
                <a:rPr lang="zh-CN" altLang="en-US" sz="1600" dirty="0">
                  <a:solidFill>
                    <a:srgbClr val="EE3E42"/>
                  </a:solidFill>
                  <a:latin typeface="微软雅黑" panose="020B0503020204020204" pitchFamily="34" charset="-122"/>
                  <a:ea typeface="微软雅黑" panose="020B0503020204020204" pitchFamily="34" charset="-122"/>
                </a:rPr>
                <a:t>班级活动</a:t>
              </a:r>
            </a:p>
          </p:txBody>
        </p:sp>
        <p:sp>
          <p:nvSpPr>
            <p:cNvPr id="15" name="There are many variations of passages…">
              <a:extLst>
                <a:ext uri="{FF2B5EF4-FFF2-40B4-BE49-F238E27FC236}">
                  <a16:creationId xmlns="" xmlns:a16="http://schemas.microsoft.com/office/drawing/2014/main" id="{E5D00D27-91CC-4C0B-86E6-5597BBCC0D7E}"/>
                </a:ext>
              </a:extLst>
            </p:cNvPr>
            <p:cNvSpPr txBox="1">
              <a:spLocks/>
            </p:cNvSpPr>
            <p:nvPr/>
          </p:nvSpPr>
          <p:spPr>
            <a:xfrm>
              <a:off x="1463430" y="2084252"/>
              <a:ext cx="2384786" cy="9612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500"/>
                </a:lnSpc>
                <a:buNone/>
              </a:pPr>
              <a:r>
                <a:rPr lang="zh-CN" altLang="en-US" sz="1100" spc="120" dirty="0">
                  <a:solidFill>
                    <a:srgbClr val="EE3E42"/>
                  </a:solidFill>
                  <a:latin typeface="微软雅黑" panose="020B0503020204020204" pitchFamily="34" charset="-122"/>
                  <a:ea typeface="微软雅黑" panose="020B0503020204020204" pitchFamily="34" charset="-122"/>
                </a:rPr>
                <a:t>请在此处添加具体内容，文字尽量言简意赅，简单说明即可，不必过于繁琐，注意版面美观度。</a:t>
              </a:r>
            </a:p>
          </p:txBody>
        </p:sp>
      </p:grpSp>
      <p:grpSp>
        <p:nvGrpSpPr>
          <p:cNvPr id="17" name="组合 16">
            <a:extLst>
              <a:ext uri="{FF2B5EF4-FFF2-40B4-BE49-F238E27FC236}">
                <a16:creationId xmlns="" xmlns:a16="http://schemas.microsoft.com/office/drawing/2014/main" id="{74A3D7F8-C903-474D-853A-F252EE4DE2A7}"/>
              </a:ext>
            </a:extLst>
          </p:cNvPr>
          <p:cNvGrpSpPr/>
          <p:nvPr/>
        </p:nvGrpSpPr>
        <p:grpSpPr>
          <a:xfrm>
            <a:off x="1354776" y="1805204"/>
            <a:ext cx="2893374" cy="1018416"/>
            <a:chOff x="954842" y="2084252"/>
            <a:chExt cx="2893374" cy="1018416"/>
          </a:xfrm>
        </p:grpSpPr>
        <p:sp>
          <p:nvSpPr>
            <p:cNvPr id="18" name="Your description">
              <a:extLst>
                <a:ext uri="{FF2B5EF4-FFF2-40B4-BE49-F238E27FC236}">
                  <a16:creationId xmlns="" xmlns:a16="http://schemas.microsoft.com/office/drawing/2014/main" id="{09E7E7E6-4DFE-428F-A0F2-B2447B6D2E86}"/>
                </a:ext>
              </a:extLst>
            </p:cNvPr>
            <p:cNvSpPr txBox="1">
              <a:spLocks/>
            </p:cNvSpPr>
            <p:nvPr/>
          </p:nvSpPr>
          <p:spPr>
            <a:xfrm flipH="1">
              <a:off x="954842" y="2141426"/>
              <a:ext cx="508588" cy="961242"/>
            </a:xfrm>
            <a:prstGeom prst="rect">
              <a:avLst/>
            </a:prstGeom>
          </p:spPr>
          <p:txBody>
            <a:bodyPr vert="eaVe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a:buNone/>
              </a:pPr>
              <a:r>
                <a:rPr lang="zh-CN" altLang="en-US" sz="1600" dirty="0">
                  <a:solidFill>
                    <a:srgbClr val="EE3E42"/>
                  </a:solidFill>
                  <a:latin typeface="微软雅黑" panose="020B0503020204020204" pitchFamily="34" charset="-122"/>
                  <a:ea typeface="微软雅黑" panose="020B0503020204020204" pitchFamily="34" charset="-122"/>
                </a:rPr>
                <a:t>班级活动</a:t>
              </a:r>
            </a:p>
          </p:txBody>
        </p:sp>
        <p:sp>
          <p:nvSpPr>
            <p:cNvPr id="19" name="There are many variations of passages…">
              <a:extLst>
                <a:ext uri="{FF2B5EF4-FFF2-40B4-BE49-F238E27FC236}">
                  <a16:creationId xmlns="" xmlns:a16="http://schemas.microsoft.com/office/drawing/2014/main" id="{C1875107-D6E8-4FDF-8989-9356BABF4D68}"/>
                </a:ext>
              </a:extLst>
            </p:cNvPr>
            <p:cNvSpPr txBox="1">
              <a:spLocks/>
            </p:cNvSpPr>
            <p:nvPr/>
          </p:nvSpPr>
          <p:spPr>
            <a:xfrm>
              <a:off x="1463430" y="2084252"/>
              <a:ext cx="2384786" cy="9612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500"/>
                </a:lnSpc>
                <a:buNone/>
              </a:pPr>
              <a:r>
                <a:rPr lang="zh-CN" altLang="en-US" sz="1100" spc="120" dirty="0">
                  <a:solidFill>
                    <a:srgbClr val="EE3E42"/>
                  </a:solidFill>
                  <a:latin typeface="微软雅黑" panose="020B0503020204020204" pitchFamily="34" charset="-122"/>
                  <a:ea typeface="微软雅黑" panose="020B0503020204020204" pitchFamily="34" charset="-122"/>
                </a:rPr>
                <a:t>请在此处添加具体内容，文字尽量言简意赅，简单说明即可，不必过于繁琐，注意版面美观度。</a:t>
              </a:r>
            </a:p>
          </p:txBody>
        </p:sp>
      </p:grpSp>
      <p:grpSp>
        <p:nvGrpSpPr>
          <p:cNvPr id="21" name="组合 20">
            <a:extLst>
              <a:ext uri="{FF2B5EF4-FFF2-40B4-BE49-F238E27FC236}">
                <a16:creationId xmlns="" xmlns:a16="http://schemas.microsoft.com/office/drawing/2014/main" id="{F6F47383-DFF1-4384-92C5-150E4F9D0D28}"/>
              </a:ext>
            </a:extLst>
          </p:cNvPr>
          <p:cNvGrpSpPr/>
          <p:nvPr/>
        </p:nvGrpSpPr>
        <p:grpSpPr>
          <a:xfrm>
            <a:off x="7943850" y="4206634"/>
            <a:ext cx="2893374" cy="1018416"/>
            <a:chOff x="954842" y="2084252"/>
            <a:chExt cx="2893374" cy="1018416"/>
          </a:xfrm>
        </p:grpSpPr>
        <p:sp>
          <p:nvSpPr>
            <p:cNvPr id="22" name="Your description">
              <a:extLst>
                <a:ext uri="{FF2B5EF4-FFF2-40B4-BE49-F238E27FC236}">
                  <a16:creationId xmlns="" xmlns:a16="http://schemas.microsoft.com/office/drawing/2014/main" id="{FCBD3E02-9D66-43E9-B570-992B5FDB5E47}"/>
                </a:ext>
              </a:extLst>
            </p:cNvPr>
            <p:cNvSpPr txBox="1">
              <a:spLocks/>
            </p:cNvSpPr>
            <p:nvPr/>
          </p:nvSpPr>
          <p:spPr>
            <a:xfrm flipH="1">
              <a:off x="954842" y="2141426"/>
              <a:ext cx="508588" cy="961242"/>
            </a:xfrm>
            <a:prstGeom prst="rect">
              <a:avLst/>
            </a:prstGeom>
          </p:spPr>
          <p:txBody>
            <a:bodyPr vert="eaVe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a:buNone/>
              </a:pPr>
              <a:r>
                <a:rPr lang="zh-CN" altLang="en-US" sz="1600" dirty="0">
                  <a:solidFill>
                    <a:srgbClr val="EE3E42"/>
                  </a:solidFill>
                  <a:latin typeface="微软雅黑" panose="020B0503020204020204" pitchFamily="34" charset="-122"/>
                  <a:ea typeface="微软雅黑" panose="020B0503020204020204" pitchFamily="34" charset="-122"/>
                </a:rPr>
                <a:t>班级活动</a:t>
              </a:r>
            </a:p>
          </p:txBody>
        </p:sp>
        <p:sp>
          <p:nvSpPr>
            <p:cNvPr id="23" name="There are many variations of passages…">
              <a:extLst>
                <a:ext uri="{FF2B5EF4-FFF2-40B4-BE49-F238E27FC236}">
                  <a16:creationId xmlns="" xmlns:a16="http://schemas.microsoft.com/office/drawing/2014/main" id="{9BF9CD30-AFBE-407C-B98A-C4BAE580E704}"/>
                </a:ext>
              </a:extLst>
            </p:cNvPr>
            <p:cNvSpPr txBox="1">
              <a:spLocks/>
            </p:cNvSpPr>
            <p:nvPr/>
          </p:nvSpPr>
          <p:spPr>
            <a:xfrm>
              <a:off x="1463430" y="2084252"/>
              <a:ext cx="2384786" cy="96124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500"/>
                </a:lnSpc>
                <a:buNone/>
              </a:pPr>
              <a:r>
                <a:rPr lang="zh-CN" altLang="en-US" sz="1100" spc="120" dirty="0">
                  <a:solidFill>
                    <a:srgbClr val="EE3E42"/>
                  </a:solidFill>
                  <a:latin typeface="微软雅黑" panose="020B0503020204020204" pitchFamily="34" charset="-122"/>
                  <a:ea typeface="微软雅黑" panose="020B0503020204020204" pitchFamily="34" charset="-122"/>
                </a:rPr>
                <a:t>请在此处添加具体内容，文字尽量言简意赅，简单说明即可，不必过于繁琐，注意版面美观度。</a:t>
              </a:r>
            </a:p>
          </p:txBody>
        </p:sp>
      </p:grpSp>
      <p:pic>
        <p:nvPicPr>
          <p:cNvPr id="5" name="图片 4">
            <a:extLst>
              <a:ext uri="{FF2B5EF4-FFF2-40B4-BE49-F238E27FC236}">
                <a16:creationId xmlns="" xmlns:a16="http://schemas.microsoft.com/office/drawing/2014/main" id="{ECE9492D-46FA-4920-A8E2-AD6AEE0ABE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3850" y="1632950"/>
            <a:ext cx="3924300" cy="3924300"/>
          </a:xfrm>
          <a:prstGeom prst="rect">
            <a:avLst/>
          </a:prstGeom>
        </p:spPr>
      </p:pic>
    </p:spTree>
    <p:extLst>
      <p:ext uri="{BB962C8B-B14F-4D97-AF65-F5344CB8AC3E}">
        <p14:creationId xmlns:p14="http://schemas.microsoft.com/office/powerpoint/2010/main" val="836846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Sing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675" decel="100000" fill="hold"/>
                                        <p:tgtEl>
                                          <p:spTgt spid="5"/>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2" presetClass="entr" presetSubtype="4"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750" fill="hold"/>
                                        <p:tgtEl>
                                          <p:spTgt spid="17"/>
                                        </p:tgtEl>
                                        <p:attrNameLst>
                                          <p:attrName>ppt_x</p:attrName>
                                        </p:attrNameLst>
                                      </p:cBhvr>
                                      <p:tavLst>
                                        <p:tav tm="0">
                                          <p:val>
                                            <p:strVal val="#ppt_x"/>
                                          </p:val>
                                        </p:tav>
                                        <p:tav tm="100000">
                                          <p:val>
                                            <p:strVal val="#ppt_x"/>
                                          </p:val>
                                        </p:tav>
                                      </p:tavLst>
                                    </p:anim>
                                    <p:anim calcmode="lin" valueType="num">
                                      <p:cBhvr additive="base">
                                        <p:cTn id="15" dur="750" fill="hold"/>
                                        <p:tgtEl>
                                          <p:spTgt spid="17"/>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ppt_x"/>
                                          </p:val>
                                        </p:tav>
                                        <p:tav tm="100000">
                                          <p:val>
                                            <p:strVal val="#ppt_x"/>
                                          </p:val>
                                        </p:tav>
                                      </p:tavLst>
                                    </p:anim>
                                    <p:anim calcmode="lin" valueType="num">
                                      <p:cBhvr additive="base">
                                        <p:cTn id="20" dur="75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2250"/>
                            </p:stCondLst>
                            <p:childTnLst>
                              <p:par>
                                <p:cTn id="22" presetID="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fill="hold"/>
                                        <p:tgtEl>
                                          <p:spTgt spid="13"/>
                                        </p:tgtEl>
                                        <p:attrNameLst>
                                          <p:attrName>ppt_x</p:attrName>
                                        </p:attrNameLst>
                                      </p:cBhvr>
                                      <p:tavLst>
                                        <p:tav tm="0">
                                          <p:val>
                                            <p:strVal val="#ppt_x"/>
                                          </p:val>
                                        </p:tav>
                                        <p:tav tm="100000">
                                          <p:val>
                                            <p:strVal val="#ppt_x"/>
                                          </p:val>
                                        </p:tav>
                                      </p:tavLst>
                                    </p:anim>
                                    <p:anim calcmode="lin" valueType="num">
                                      <p:cBhvr additive="base">
                                        <p:cTn id="25" dur="750" fill="hold"/>
                                        <p:tgtEl>
                                          <p:spTgt spid="13"/>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750" fill="hold"/>
                                        <p:tgtEl>
                                          <p:spTgt spid="21"/>
                                        </p:tgtEl>
                                        <p:attrNameLst>
                                          <p:attrName>ppt_x</p:attrName>
                                        </p:attrNameLst>
                                      </p:cBhvr>
                                      <p:tavLst>
                                        <p:tav tm="0">
                                          <p:val>
                                            <p:strVal val="#ppt_x"/>
                                          </p:val>
                                        </p:tav>
                                        <p:tav tm="100000">
                                          <p:val>
                                            <p:strVal val="#ppt_x"/>
                                          </p:val>
                                        </p:tav>
                                      </p:tavLst>
                                    </p:anim>
                                    <p:anim calcmode="lin" valueType="num">
                                      <p:cBhvr additive="base">
                                        <p:cTn id="30"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î$ľíḓé">
            <a:extLst>
              <a:ext uri="{FF2B5EF4-FFF2-40B4-BE49-F238E27FC236}">
                <a16:creationId xmlns="" xmlns:a16="http://schemas.microsoft.com/office/drawing/2014/main" id="{B81E8AC5-DB75-4C92-A304-AB944BEA082F}"/>
              </a:ext>
            </a:extLst>
          </p:cNvPr>
          <p:cNvSpPr/>
          <p:nvPr/>
        </p:nvSpPr>
        <p:spPr>
          <a:xfrm>
            <a:off x="965682" y="-190500"/>
            <a:ext cx="10603580" cy="4372938"/>
          </a:xfrm>
          <a:custGeom>
            <a:avLst/>
            <a:gdLst>
              <a:gd name="connsiteX0" fmla="*/ 0 w 10603580"/>
              <a:gd name="connsiteY0" fmla="*/ 0 h 4372938"/>
              <a:gd name="connsiteX1" fmla="*/ 10603580 w 10603580"/>
              <a:gd name="connsiteY1" fmla="*/ 0 h 4372938"/>
              <a:gd name="connsiteX2" fmla="*/ 10592742 w 10603580"/>
              <a:gd name="connsiteY2" fmla="*/ 60687 h 4372938"/>
              <a:gd name="connsiteX3" fmla="*/ 5301790 w 10603580"/>
              <a:gd name="connsiteY3" fmla="*/ 4372938 h 4372938"/>
              <a:gd name="connsiteX4" fmla="*/ 10838 w 10603580"/>
              <a:gd name="connsiteY4" fmla="*/ 60687 h 4372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03580" h="4372938">
                <a:moveTo>
                  <a:pt x="0" y="0"/>
                </a:moveTo>
                <a:lnTo>
                  <a:pt x="10603580" y="0"/>
                </a:lnTo>
                <a:lnTo>
                  <a:pt x="10592742" y="60687"/>
                </a:lnTo>
                <a:cubicBezTo>
                  <a:pt x="10089150" y="2521684"/>
                  <a:pt x="7911661" y="4372938"/>
                  <a:pt x="5301790" y="4372938"/>
                </a:cubicBezTo>
                <a:cubicBezTo>
                  <a:pt x="2691919" y="4372938"/>
                  <a:pt x="514431" y="2521684"/>
                  <a:pt x="10838" y="60687"/>
                </a:cubicBezTo>
                <a:close/>
              </a:path>
            </a:pathLst>
          </a:custGeom>
          <a:gradFill>
            <a:gsLst>
              <a:gs pos="31000">
                <a:srgbClr val="EE3E42">
                  <a:alpha val="0"/>
                </a:srgbClr>
              </a:gs>
              <a:gs pos="84000">
                <a:srgbClr val="EE3E42">
                  <a:alpha val="0"/>
                </a:srgbClr>
              </a:gs>
              <a:gs pos="100000">
                <a:srgbClr val="EE3E42">
                  <a:alpha val="3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solidFill>
                <a:srgbClr val="EE3E42"/>
              </a:solidFill>
              <a:latin typeface="微软雅黑" panose="020B0503020204020204" pitchFamily="34" charset="-122"/>
              <a:ea typeface="微软雅黑" panose="020B0503020204020204" pitchFamily="34" charset="-122"/>
            </a:endParaRPr>
          </a:p>
        </p:txBody>
      </p:sp>
      <p:grpSp>
        <p:nvGrpSpPr>
          <p:cNvPr id="28" name="i$ļïḋe">
            <a:extLst>
              <a:ext uri="{FF2B5EF4-FFF2-40B4-BE49-F238E27FC236}">
                <a16:creationId xmlns="" xmlns:a16="http://schemas.microsoft.com/office/drawing/2014/main" id="{961ED6DC-0CF2-4B8C-8DC1-C2A6A40397E7}"/>
              </a:ext>
            </a:extLst>
          </p:cNvPr>
          <p:cNvGrpSpPr/>
          <p:nvPr/>
        </p:nvGrpSpPr>
        <p:grpSpPr>
          <a:xfrm>
            <a:off x="3566603" y="4621717"/>
            <a:ext cx="2679701" cy="1331407"/>
            <a:chOff x="3418416" y="4812218"/>
            <a:chExt cx="2609851" cy="1331407"/>
          </a:xfrm>
        </p:grpSpPr>
        <p:sp>
          <p:nvSpPr>
            <p:cNvPr id="29" name="ïṡḻïḑè">
              <a:extLst>
                <a:ext uri="{FF2B5EF4-FFF2-40B4-BE49-F238E27FC236}">
                  <a16:creationId xmlns="" xmlns:a16="http://schemas.microsoft.com/office/drawing/2014/main" id="{1871871F-5CCF-4C6A-99AB-0037ED3F7A50}"/>
                </a:ext>
              </a:extLst>
            </p:cNvPr>
            <p:cNvSpPr txBox="1"/>
            <p:nvPr/>
          </p:nvSpPr>
          <p:spPr>
            <a:xfrm flipH="1">
              <a:off x="3418416" y="5169753"/>
              <a:ext cx="2609849" cy="973872"/>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rgbClr val="EE3E42"/>
                  </a:solidFill>
                  <a:latin typeface="微软雅黑" panose="020B0503020204020204" pitchFamily="34" charset="-122"/>
                  <a:ea typeface="微软雅黑" panose="020B0503020204020204" pitchFamily="34" charset="-122"/>
                </a:rPr>
                <a:t>点击此处输入文本内容，点击此处输入文本内容</a:t>
              </a:r>
              <a:endParaRPr lang="en-US" altLang="zh-CN" sz="1100" dirty="0">
                <a:solidFill>
                  <a:srgbClr val="EE3E42"/>
                </a:solidFill>
                <a:latin typeface="微软雅黑" panose="020B0503020204020204" pitchFamily="34" charset="-122"/>
                <a:ea typeface="微软雅黑" panose="020B0503020204020204" pitchFamily="34" charset="-122"/>
              </a:endParaRPr>
            </a:p>
            <a:p>
              <a:pPr algn="ctr">
                <a:lnSpc>
                  <a:spcPct val="150000"/>
                </a:lnSpc>
              </a:pPr>
              <a:endParaRPr lang="en-US" altLang="zh-CN" sz="1100" dirty="0">
                <a:solidFill>
                  <a:srgbClr val="EE3E42"/>
                </a:solidFill>
                <a:latin typeface="微软雅黑" panose="020B0503020204020204" pitchFamily="34" charset="-122"/>
                <a:ea typeface="微软雅黑" panose="020B0503020204020204" pitchFamily="34" charset="-122"/>
              </a:endParaRPr>
            </a:p>
          </p:txBody>
        </p:sp>
        <p:sp>
          <p:nvSpPr>
            <p:cNvPr id="31" name="iṧ1îḓe">
              <a:extLst>
                <a:ext uri="{FF2B5EF4-FFF2-40B4-BE49-F238E27FC236}">
                  <a16:creationId xmlns="" xmlns:a16="http://schemas.microsoft.com/office/drawing/2014/main" id="{6DCD7BB7-A574-4E03-B0E9-11B27D375436}"/>
                </a:ext>
              </a:extLst>
            </p:cNvPr>
            <p:cNvSpPr/>
            <p:nvPr/>
          </p:nvSpPr>
          <p:spPr>
            <a:xfrm flipH="1">
              <a:off x="3418418" y="4812218"/>
              <a:ext cx="2609849" cy="357534"/>
            </a:xfrm>
            <a:prstGeom prst="rect">
              <a:avLst/>
            </a:prstGeom>
            <a:noFill/>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rgbClr val="EE3E42"/>
                  </a:solidFill>
                  <a:latin typeface="微软雅黑" panose="020B0503020204020204" pitchFamily="34" charset="-122"/>
                  <a:ea typeface="微软雅黑" panose="020B0503020204020204" pitchFamily="34" charset="-122"/>
                </a:rPr>
                <a:t>文本标题</a:t>
              </a:r>
            </a:p>
          </p:txBody>
        </p:sp>
      </p:grpSp>
      <p:grpSp>
        <p:nvGrpSpPr>
          <p:cNvPr id="32" name="íSliḑè">
            <a:extLst>
              <a:ext uri="{FF2B5EF4-FFF2-40B4-BE49-F238E27FC236}">
                <a16:creationId xmlns="" xmlns:a16="http://schemas.microsoft.com/office/drawing/2014/main" id="{4146B62C-116B-4C82-AFB9-35EC836B23FF}"/>
              </a:ext>
            </a:extLst>
          </p:cNvPr>
          <p:cNvGrpSpPr/>
          <p:nvPr/>
        </p:nvGrpSpPr>
        <p:grpSpPr>
          <a:xfrm>
            <a:off x="6288636" y="4621717"/>
            <a:ext cx="2679701" cy="1331407"/>
            <a:chOff x="6163733" y="4812218"/>
            <a:chExt cx="2609851" cy="1331407"/>
          </a:xfrm>
        </p:grpSpPr>
        <p:sp>
          <p:nvSpPr>
            <p:cNvPr id="33" name="iṥliďê">
              <a:extLst>
                <a:ext uri="{FF2B5EF4-FFF2-40B4-BE49-F238E27FC236}">
                  <a16:creationId xmlns="" xmlns:a16="http://schemas.microsoft.com/office/drawing/2014/main" id="{6E683533-1BB3-4D0F-9C0A-1BC789014456}"/>
                </a:ext>
              </a:extLst>
            </p:cNvPr>
            <p:cNvSpPr txBox="1"/>
            <p:nvPr/>
          </p:nvSpPr>
          <p:spPr>
            <a:xfrm flipH="1">
              <a:off x="6163733" y="5169753"/>
              <a:ext cx="2609849" cy="973872"/>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sz="1100" dirty="0">
                  <a:solidFill>
                    <a:srgbClr val="EE3E42"/>
                  </a:solidFill>
                  <a:latin typeface="微软雅黑" panose="020B0503020204020204" pitchFamily="34" charset="-122"/>
                  <a:ea typeface="微软雅黑" panose="020B0503020204020204" pitchFamily="34" charset="-122"/>
                </a:rPr>
                <a:t>点击此处输入文本内容，点击此处输入文本内容</a:t>
              </a:r>
              <a:endParaRPr lang="en-US" altLang="zh-CN" sz="1100" dirty="0">
                <a:solidFill>
                  <a:srgbClr val="EE3E42"/>
                </a:solidFill>
                <a:latin typeface="微软雅黑" panose="020B0503020204020204" pitchFamily="34" charset="-122"/>
                <a:ea typeface="微软雅黑" panose="020B0503020204020204" pitchFamily="34" charset="-122"/>
              </a:endParaRPr>
            </a:p>
          </p:txBody>
        </p:sp>
        <p:sp>
          <p:nvSpPr>
            <p:cNvPr id="34" name="ïşḷíḋê">
              <a:extLst>
                <a:ext uri="{FF2B5EF4-FFF2-40B4-BE49-F238E27FC236}">
                  <a16:creationId xmlns="" xmlns:a16="http://schemas.microsoft.com/office/drawing/2014/main" id="{F6C49E61-B867-4486-9904-24400F69CD07}"/>
                </a:ext>
              </a:extLst>
            </p:cNvPr>
            <p:cNvSpPr/>
            <p:nvPr/>
          </p:nvSpPr>
          <p:spPr>
            <a:xfrm flipH="1">
              <a:off x="6163735" y="4812218"/>
              <a:ext cx="2609849" cy="357534"/>
            </a:xfrm>
            <a:prstGeom prst="rect">
              <a:avLst/>
            </a:prstGeom>
            <a:noFill/>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rgbClr val="EE3E42"/>
                  </a:solidFill>
                  <a:latin typeface="微软雅黑" panose="020B0503020204020204" pitchFamily="34" charset="-122"/>
                  <a:ea typeface="微软雅黑" panose="020B0503020204020204" pitchFamily="34" charset="-122"/>
                </a:rPr>
                <a:t>文本标题</a:t>
              </a:r>
            </a:p>
          </p:txBody>
        </p:sp>
      </p:grpSp>
      <p:grpSp>
        <p:nvGrpSpPr>
          <p:cNvPr id="35" name="iṡḷíḑé">
            <a:extLst>
              <a:ext uri="{FF2B5EF4-FFF2-40B4-BE49-F238E27FC236}">
                <a16:creationId xmlns="" xmlns:a16="http://schemas.microsoft.com/office/drawing/2014/main" id="{3509348E-827D-4E9B-BFE7-245BB14CBF84}"/>
              </a:ext>
            </a:extLst>
          </p:cNvPr>
          <p:cNvGrpSpPr/>
          <p:nvPr/>
        </p:nvGrpSpPr>
        <p:grpSpPr>
          <a:xfrm>
            <a:off x="844570" y="3731078"/>
            <a:ext cx="2679701" cy="1331407"/>
            <a:chOff x="673099" y="3921579"/>
            <a:chExt cx="2609851" cy="1331407"/>
          </a:xfrm>
        </p:grpSpPr>
        <p:sp>
          <p:nvSpPr>
            <p:cNvPr id="36" name="íśḻíḋè">
              <a:extLst>
                <a:ext uri="{FF2B5EF4-FFF2-40B4-BE49-F238E27FC236}">
                  <a16:creationId xmlns="" xmlns:a16="http://schemas.microsoft.com/office/drawing/2014/main" id="{46AD1CB1-58FC-4930-9653-65197D7AF218}"/>
                </a:ext>
              </a:extLst>
            </p:cNvPr>
            <p:cNvSpPr txBox="1"/>
            <p:nvPr/>
          </p:nvSpPr>
          <p:spPr>
            <a:xfrm flipH="1">
              <a:off x="673099" y="4279114"/>
              <a:ext cx="2609849" cy="973872"/>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sz="1100" dirty="0">
                  <a:solidFill>
                    <a:srgbClr val="EE3E42"/>
                  </a:solidFill>
                  <a:latin typeface="微软雅黑" panose="020B0503020204020204" pitchFamily="34" charset="-122"/>
                  <a:ea typeface="微软雅黑" panose="020B0503020204020204" pitchFamily="34" charset="-122"/>
                </a:rPr>
                <a:t>点击此处输入文本内容，点击此处输入文本内容</a:t>
              </a:r>
              <a:endParaRPr lang="en-US" altLang="zh-CN" sz="1100" dirty="0">
                <a:solidFill>
                  <a:srgbClr val="EE3E42"/>
                </a:solidFill>
                <a:latin typeface="微软雅黑" panose="020B0503020204020204" pitchFamily="34" charset="-122"/>
                <a:ea typeface="微软雅黑" panose="020B0503020204020204" pitchFamily="34" charset="-122"/>
              </a:endParaRPr>
            </a:p>
          </p:txBody>
        </p:sp>
        <p:sp>
          <p:nvSpPr>
            <p:cNvPr id="37" name="iṩļïde">
              <a:extLst>
                <a:ext uri="{FF2B5EF4-FFF2-40B4-BE49-F238E27FC236}">
                  <a16:creationId xmlns="" xmlns:a16="http://schemas.microsoft.com/office/drawing/2014/main" id="{AA879DF9-DF59-4E33-99A1-4DF881C863B1}"/>
                </a:ext>
              </a:extLst>
            </p:cNvPr>
            <p:cNvSpPr/>
            <p:nvPr/>
          </p:nvSpPr>
          <p:spPr>
            <a:xfrm flipH="1">
              <a:off x="673101" y="3921579"/>
              <a:ext cx="2609849" cy="357534"/>
            </a:xfrm>
            <a:prstGeom prst="rect">
              <a:avLst/>
            </a:prstGeom>
            <a:noFill/>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rgbClr val="EE3E42"/>
                  </a:solidFill>
                  <a:latin typeface="微软雅黑" panose="020B0503020204020204" pitchFamily="34" charset="-122"/>
                  <a:ea typeface="微软雅黑" panose="020B0503020204020204" pitchFamily="34" charset="-122"/>
                </a:rPr>
                <a:t>文本标题</a:t>
              </a:r>
            </a:p>
          </p:txBody>
        </p:sp>
      </p:grpSp>
      <p:grpSp>
        <p:nvGrpSpPr>
          <p:cNvPr id="38" name="ïṥḷíďé">
            <a:extLst>
              <a:ext uri="{FF2B5EF4-FFF2-40B4-BE49-F238E27FC236}">
                <a16:creationId xmlns="" xmlns:a16="http://schemas.microsoft.com/office/drawing/2014/main" id="{5269E531-9C7C-44B7-A1D1-A8CBD4BECA2C}"/>
              </a:ext>
            </a:extLst>
          </p:cNvPr>
          <p:cNvGrpSpPr/>
          <p:nvPr/>
        </p:nvGrpSpPr>
        <p:grpSpPr>
          <a:xfrm>
            <a:off x="9010670" y="3707528"/>
            <a:ext cx="2679701" cy="1331407"/>
            <a:chOff x="8909049" y="3898029"/>
            <a:chExt cx="2609851" cy="1331407"/>
          </a:xfrm>
        </p:grpSpPr>
        <p:sp>
          <p:nvSpPr>
            <p:cNvPr id="39" name="ísḷîḍê">
              <a:extLst>
                <a:ext uri="{FF2B5EF4-FFF2-40B4-BE49-F238E27FC236}">
                  <a16:creationId xmlns="" xmlns:a16="http://schemas.microsoft.com/office/drawing/2014/main" id="{1512609D-947E-496E-9794-3AE5495F9D93}"/>
                </a:ext>
              </a:extLst>
            </p:cNvPr>
            <p:cNvSpPr txBox="1"/>
            <p:nvPr/>
          </p:nvSpPr>
          <p:spPr>
            <a:xfrm flipH="1">
              <a:off x="8909049" y="4255564"/>
              <a:ext cx="2609849" cy="973872"/>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zh-CN" altLang="en-US" sz="1100" dirty="0">
                  <a:solidFill>
                    <a:srgbClr val="EE3E42"/>
                  </a:solidFill>
                  <a:latin typeface="微软雅黑" panose="020B0503020204020204" pitchFamily="34" charset="-122"/>
                  <a:ea typeface="微软雅黑" panose="020B0503020204020204" pitchFamily="34" charset="-122"/>
                </a:rPr>
                <a:t>点击此处输入文本内容，点击此处输入文本内容</a:t>
              </a:r>
              <a:endParaRPr lang="en-US" altLang="zh-CN" sz="1100" dirty="0">
                <a:solidFill>
                  <a:srgbClr val="EE3E42"/>
                </a:solidFill>
                <a:latin typeface="微软雅黑" panose="020B0503020204020204" pitchFamily="34" charset="-122"/>
                <a:ea typeface="微软雅黑" panose="020B0503020204020204" pitchFamily="34" charset="-122"/>
              </a:endParaRPr>
            </a:p>
          </p:txBody>
        </p:sp>
        <p:sp>
          <p:nvSpPr>
            <p:cNvPr id="40" name="íSļídê">
              <a:extLst>
                <a:ext uri="{FF2B5EF4-FFF2-40B4-BE49-F238E27FC236}">
                  <a16:creationId xmlns="" xmlns:a16="http://schemas.microsoft.com/office/drawing/2014/main" id="{14481273-5943-4874-972E-B742174C6761}"/>
                </a:ext>
              </a:extLst>
            </p:cNvPr>
            <p:cNvSpPr/>
            <p:nvPr/>
          </p:nvSpPr>
          <p:spPr>
            <a:xfrm flipH="1">
              <a:off x="8909051" y="3898029"/>
              <a:ext cx="2609849" cy="357534"/>
            </a:xfrm>
            <a:prstGeom prst="rect">
              <a:avLst/>
            </a:prstGeom>
            <a:noFill/>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dirty="0">
                  <a:solidFill>
                    <a:srgbClr val="EE3E42"/>
                  </a:solidFill>
                  <a:latin typeface="微软雅黑" panose="020B0503020204020204" pitchFamily="34" charset="-122"/>
                  <a:ea typeface="微软雅黑" panose="020B0503020204020204" pitchFamily="34" charset="-122"/>
                </a:rPr>
                <a:t>文本标题</a:t>
              </a:r>
            </a:p>
          </p:txBody>
        </p:sp>
      </p:grpSp>
      <p:grpSp>
        <p:nvGrpSpPr>
          <p:cNvPr id="43" name="íṥľíḑè">
            <a:extLst>
              <a:ext uri="{FF2B5EF4-FFF2-40B4-BE49-F238E27FC236}">
                <a16:creationId xmlns="" xmlns:a16="http://schemas.microsoft.com/office/drawing/2014/main" id="{7E68CA1B-6DD5-4458-874A-B035ACA86E6D}"/>
              </a:ext>
            </a:extLst>
          </p:cNvPr>
          <p:cNvGrpSpPr/>
          <p:nvPr/>
        </p:nvGrpSpPr>
        <p:grpSpPr>
          <a:xfrm>
            <a:off x="4809916" y="2926364"/>
            <a:ext cx="2736850" cy="1045565"/>
            <a:chOff x="4727574" y="2743679"/>
            <a:chExt cx="2736850" cy="1045565"/>
          </a:xfrm>
        </p:grpSpPr>
        <p:sp>
          <p:nvSpPr>
            <p:cNvPr id="44" name="iṡ1ïḍè">
              <a:extLst>
                <a:ext uri="{FF2B5EF4-FFF2-40B4-BE49-F238E27FC236}">
                  <a16:creationId xmlns="" xmlns:a16="http://schemas.microsoft.com/office/drawing/2014/main" id="{265C71FE-A169-4558-BE24-7C0B8C407579}"/>
                </a:ext>
              </a:extLst>
            </p:cNvPr>
            <p:cNvSpPr txBox="1"/>
            <p:nvPr/>
          </p:nvSpPr>
          <p:spPr>
            <a:xfrm flipH="1">
              <a:off x="4727575" y="3182958"/>
              <a:ext cx="2736849" cy="606286"/>
            </a:xfrm>
            <a:prstGeom prst="rect">
              <a:avLst/>
            </a:prstGeom>
            <a:noFill/>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100" dirty="0">
                  <a:solidFill>
                    <a:srgbClr val="EE3E42"/>
                  </a:solidFill>
                  <a:latin typeface="微软雅黑" panose="020B0503020204020204" pitchFamily="34" charset="-122"/>
                  <a:ea typeface="微软雅黑" panose="020B0503020204020204" pitchFamily="34" charset="-122"/>
                </a:rPr>
                <a:t>点击此处输入文本内容，点击此处输入文本内容</a:t>
              </a:r>
              <a:endParaRPr lang="en-US" altLang="zh-CN" sz="1100" dirty="0">
                <a:solidFill>
                  <a:srgbClr val="EE3E42"/>
                </a:solidFill>
                <a:latin typeface="微软雅黑" panose="020B0503020204020204" pitchFamily="34" charset="-122"/>
                <a:ea typeface="微软雅黑" panose="020B0503020204020204" pitchFamily="34" charset="-122"/>
              </a:endParaRPr>
            </a:p>
            <a:p>
              <a:pPr algn="ctr">
                <a:lnSpc>
                  <a:spcPct val="150000"/>
                </a:lnSpc>
              </a:pPr>
              <a:endParaRPr lang="en-US" altLang="zh-CN" sz="1100" dirty="0">
                <a:solidFill>
                  <a:srgbClr val="EE3E42"/>
                </a:solidFill>
                <a:latin typeface="微软雅黑" panose="020B0503020204020204" pitchFamily="34" charset="-122"/>
                <a:ea typeface="微软雅黑" panose="020B0503020204020204" pitchFamily="34" charset="-122"/>
              </a:endParaRPr>
            </a:p>
          </p:txBody>
        </p:sp>
        <p:sp>
          <p:nvSpPr>
            <p:cNvPr id="45" name="îṣľîḑè">
              <a:extLst>
                <a:ext uri="{FF2B5EF4-FFF2-40B4-BE49-F238E27FC236}">
                  <a16:creationId xmlns="" xmlns:a16="http://schemas.microsoft.com/office/drawing/2014/main" id="{FCED825B-97DA-4546-AE91-E24037A54950}"/>
                </a:ext>
              </a:extLst>
            </p:cNvPr>
            <p:cNvSpPr/>
            <p:nvPr/>
          </p:nvSpPr>
          <p:spPr>
            <a:xfrm flipH="1">
              <a:off x="4727574" y="2743679"/>
              <a:ext cx="2736849" cy="439278"/>
            </a:xfrm>
            <a:prstGeom prst="rect">
              <a:avLst/>
            </a:prstGeom>
            <a:noFill/>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000" dirty="0">
                  <a:solidFill>
                    <a:srgbClr val="EE3E42"/>
                  </a:solidFill>
                  <a:latin typeface="微软雅黑" panose="020B0503020204020204" pitchFamily="34" charset="-122"/>
                  <a:ea typeface="微软雅黑" panose="020B0503020204020204" pitchFamily="34" charset="-122"/>
                </a:rPr>
                <a:t>文本标题</a:t>
              </a:r>
            </a:p>
          </p:txBody>
        </p:sp>
      </p:grpSp>
      <p:pic>
        <p:nvPicPr>
          <p:cNvPr id="4" name="图片 3">
            <a:extLst>
              <a:ext uri="{FF2B5EF4-FFF2-40B4-BE49-F238E27FC236}">
                <a16:creationId xmlns="" xmlns:a16="http://schemas.microsoft.com/office/drawing/2014/main" id="{1F880E8C-6048-4D84-A1E1-2667B386FD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7081" y="677940"/>
            <a:ext cx="3382518" cy="2601937"/>
          </a:xfrm>
          <a:prstGeom prst="rect">
            <a:avLst/>
          </a:prstGeom>
        </p:spPr>
      </p:pic>
    </p:spTree>
    <p:extLst>
      <p:ext uri="{BB962C8B-B14F-4D97-AF65-F5344CB8AC3E}">
        <p14:creationId xmlns:p14="http://schemas.microsoft.com/office/powerpoint/2010/main" val="3124720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Sing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ppt_x"/>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ppt_x"/>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a:extLst>
              <a:ext uri="{FF2B5EF4-FFF2-40B4-BE49-F238E27FC236}">
                <a16:creationId xmlns="" xmlns:a16="http://schemas.microsoft.com/office/drawing/2014/main" id="{5E0A027E-CEA9-4492-B5B8-D8FCD995AA12}"/>
              </a:ext>
            </a:extLst>
          </p:cNvPr>
          <p:cNvSpPr/>
          <p:nvPr/>
        </p:nvSpPr>
        <p:spPr>
          <a:xfrm>
            <a:off x="7198957" y="1505369"/>
            <a:ext cx="3564293" cy="3457616"/>
          </a:xfrm>
          <a:prstGeom prst="ellipse">
            <a:avLst/>
          </a:prstGeom>
          <a:noFill/>
          <a:ln>
            <a:solidFill>
              <a:srgbClr val="E60012"/>
            </a:solidFill>
          </a:ln>
          <a:effectLst>
            <a:glow rad="139700">
              <a:schemeClr val="accent2">
                <a:satMod val="175000"/>
                <a:alpha val="8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Group 58">
            <a:extLst>
              <a:ext uri="{FF2B5EF4-FFF2-40B4-BE49-F238E27FC236}">
                <a16:creationId xmlns="" xmlns:a16="http://schemas.microsoft.com/office/drawing/2014/main" id="{7C53798E-1685-459C-B57D-70F16180D4DB}"/>
              </a:ext>
            </a:extLst>
          </p:cNvPr>
          <p:cNvGrpSpPr>
            <a:grpSpLocks/>
          </p:cNvGrpSpPr>
          <p:nvPr/>
        </p:nvGrpSpPr>
        <p:grpSpPr bwMode="auto">
          <a:xfrm>
            <a:off x="2141875" y="3052658"/>
            <a:ext cx="2851169" cy="1148751"/>
            <a:chOff x="7191871" y="1365463"/>
            <a:chExt cx="2138113" cy="862389"/>
          </a:xfrm>
        </p:grpSpPr>
        <p:sp>
          <p:nvSpPr>
            <p:cNvPr id="4" name="TextBox 46">
              <a:extLst>
                <a:ext uri="{FF2B5EF4-FFF2-40B4-BE49-F238E27FC236}">
                  <a16:creationId xmlns="" xmlns:a16="http://schemas.microsoft.com/office/drawing/2014/main" id="{FCDAE443-5981-437B-BB89-E5AA5D915294}"/>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Rectangle 47">
              <a:extLst>
                <a:ext uri="{FF2B5EF4-FFF2-40B4-BE49-F238E27FC236}">
                  <a16:creationId xmlns="" xmlns:a16="http://schemas.microsoft.com/office/drawing/2014/main" id="{9C8D2D4A-57CB-403E-9255-1CBB1DA45458}"/>
                </a:ext>
              </a:extLst>
            </p:cNvPr>
            <p:cNvSpPr/>
            <p:nvPr/>
          </p:nvSpPr>
          <p:spPr>
            <a:xfrm>
              <a:off x="7191873" y="1365463"/>
              <a:ext cx="461608" cy="277264"/>
            </a:xfrm>
            <a:prstGeom prst="rect">
              <a:avLst/>
            </a:prstGeom>
          </p:spPr>
          <p:txBody>
            <a:bodyPr wrap="none" lIns="0" tIns="0" rIns="0" bIns="0">
              <a:spAutoFit/>
            </a:bodyPr>
            <a:lstStyle/>
            <a:p>
              <a:r>
                <a:rPr lang="zh-CN" altLang="en-US" sz="2400" b="1"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活动</a:t>
              </a:r>
              <a:endParaRPr lang="en-US" altLang="zh-CN" sz="2400" b="1"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8" name="Group 58">
            <a:extLst>
              <a:ext uri="{FF2B5EF4-FFF2-40B4-BE49-F238E27FC236}">
                <a16:creationId xmlns="" xmlns:a16="http://schemas.microsoft.com/office/drawing/2014/main" id="{A55A0DAE-049A-4545-B979-BD5B7E782292}"/>
              </a:ext>
            </a:extLst>
          </p:cNvPr>
          <p:cNvGrpSpPr>
            <a:grpSpLocks/>
          </p:cNvGrpSpPr>
          <p:nvPr/>
        </p:nvGrpSpPr>
        <p:grpSpPr bwMode="auto">
          <a:xfrm>
            <a:off x="2141876" y="4599947"/>
            <a:ext cx="2851169" cy="1148751"/>
            <a:chOff x="7191871" y="1365463"/>
            <a:chExt cx="2138113" cy="862389"/>
          </a:xfrm>
        </p:grpSpPr>
        <p:sp>
          <p:nvSpPr>
            <p:cNvPr id="19" name="TextBox 46">
              <a:extLst>
                <a:ext uri="{FF2B5EF4-FFF2-40B4-BE49-F238E27FC236}">
                  <a16:creationId xmlns="" xmlns:a16="http://schemas.microsoft.com/office/drawing/2014/main" id="{660D4274-7827-414D-9D60-1BE003CC8351}"/>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Rectangle 47">
              <a:extLst>
                <a:ext uri="{FF2B5EF4-FFF2-40B4-BE49-F238E27FC236}">
                  <a16:creationId xmlns="" xmlns:a16="http://schemas.microsoft.com/office/drawing/2014/main" id="{BBB83155-1F5F-4FA3-BC51-05B130C3C971}"/>
                </a:ext>
              </a:extLst>
            </p:cNvPr>
            <p:cNvSpPr/>
            <p:nvPr/>
          </p:nvSpPr>
          <p:spPr>
            <a:xfrm>
              <a:off x="7191873" y="1365463"/>
              <a:ext cx="461608" cy="277264"/>
            </a:xfrm>
            <a:prstGeom prst="rect">
              <a:avLst/>
            </a:prstGeom>
          </p:spPr>
          <p:txBody>
            <a:bodyPr wrap="none" lIns="0" tIns="0" rIns="0" bIns="0">
              <a:spAutoFit/>
            </a:bodyPr>
            <a:lstStyle/>
            <a:p>
              <a:r>
                <a:rPr lang="zh-CN" altLang="en-US" sz="2400" b="1"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活动</a:t>
              </a:r>
              <a:endParaRPr lang="en-US" altLang="zh-CN" sz="2400" b="1"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1" name="Group 58">
            <a:extLst>
              <a:ext uri="{FF2B5EF4-FFF2-40B4-BE49-F238E27FC236}">
                <a16:creationId xmlns="" xmlns:a16="http://schemas.microsoft.com/office/drawing/2014/main" id="{01BCE857-1DEE-4DAF-8969-7A7F4EF89798}"/>
              </a:ext>
            </a:extLst>
          </p:cNvPr>
          <p:cNvGrpSpPr>
            <a:grpSpLocks/>
          </p:cNvGrpSpPr>
          <p:nvPr/>
        </p:nvGrpSpPr>
        <p:grpSpPr bwMode="auto">
          <a:xfrm>
            <a:off x="2141875" y="1505369"/>
            <a:ext cx="2851169" cy="1148751"/>
            <a:chOff x="7191871" y="1365463"/>
            <a:chExt cx="2138113" cy="862389"/>
          </a:xfrm>
        </p:grpSpPr>
        <p:sp>
          <p:nvSpPr>
            <p:cNvPr id="22" name="TextBox 46">
              <a:extLst>
                <a:ext uri="{FF2B5EF4-FFF2-40B4-BE49-F238E27FC236}">
                  <a16:creationId xmlns="" xmlns:a16="http://schemas.microsoft.com/office/drawing/2014/main" id="{0A979DB0-458C-4F9C-A2A2-634784F421B9}"/>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Rectangle 47">
              <a:extLst>
                <a:ext uri="{FF2B5EF4-FFF2-40B4-BE49-F238E27FC236}">
                  <a16:creationId xmlns="" xmlns:a16="http://schemas.microsoft.com/office/drawing/2014/main" id="{5C975970-4BE9-430E-9B41-EF477605652F}"/>
                </a:ext>
              </a:extLst>
            </p:cNvPr>
            <p:cNvSpPr/>
            <p:nvPr/>
          </p:nvSpPr>
          <p:spPr>
            <a:xfrm>
              <a:off x="7191873" y="1365463"/>
              <a:ext cx="461608" cy="277264"/>
            </a:xfrm>
            <a:prstGeom prst="rect">
              <a:avLst/>
            </a:prstGeom>
          </p:spPr>
          <p:txBody>
            <a:bodyPr wrap="none" lIns="0" tIns="0" rIns="0" bIns="0">
              <a:spAutoFit/>
            </a:bodyPr>
            <a:lstStyle/>
            <a:p>
              <a:r>
                <a:rPr lang="zh-CN" altLang="en-US" sz="2400" b="1"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活动</a:t>
              </a:r>
              <a:endParaRPr lang="en-US" altLang="zh-CN" sz="2400" b="1"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5" name="TextBox 46">
            <a:extLst>
              <a:ext uri="{FF2B5EF4-FFF2-40B4-BE49-F238E27FC236}">
                <a16:creationId xmlns="" xmlns:a16="http://schemas.microsoft.com/office/drawing/2014/main" id="{FF8DE28E-779D-4C3C-AACB-70F282569555}"/>
              </a:ext>
            </a:extLst>
          </p:cNvPr>
          <p:cNvSpPr txBox="1"/>
          <p:nvPr/>
        </p:nvSpPr>
        <p:spPr bwMode="auto">
          <a:xfrm>
            <a:off x="9067800" y="1874700"/>
            <a:ext cx="830997" cy="2725247"/>
          </a:xfrm>
          <a:prstGeom prst="rect">
            <a:avLst/>
          </a:prstGeom>
          <a:noFill/>
        </p:spPr>
        <p:txBody>
          <a:bodyPr vert="eaVert"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8" name="图片 7">
            <a:extLst>
              <a:ext uri="{FF2B5EF4-FFF2-40B4-BE49-F238E27FC236}">
                <a16:creationId xmlns="" xmlns:a16="http://schemas.microsoft.com/office/drawing/2014/main" id="{366C3D39-59AE-415C-8D1E-9CC43D275F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426" t="49640" r="50000" b="10556"/>
          <a:stretch/>
        </p:blipFill>
        <p:spPr>
          <a:xfrm>
            <a:off x="7556927" y="1236922"/>
            <a:ext cx="1295400" cy="1240242"/>
          </a:xfrm>
          <a:prstGeom prst="rect">
            <a:avLst/>
          </a:prstGeom>
        </p:spPr>
      </p:pic>
      <p:pic>
        <p:nvPicPr>
          <p:cNvPr id="26" name="图片 25">
            <a:extLst>
              <a:ext uri="{FF2B5EF4-FFF2-40B4-BE49-F238E27FC236}">
                <a16:creationId xmlns="" xmlns:a16="http://schemas.microsoft.com/office/drawing/2014/main" id="{F768BBE0-A5EF-4FCE-9D57-893480E3166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26" t="49640" r="50000" b="10556"/>
          <a:stretch/>
        </p:blipFill>
        <p:spPr>
          <a:xfrm>
            <a:off x="10205166" y="3509299"/>
            <a:ext cx="773557" cy="740619"/>
          </a:xfrm>
          <a:prstGeom prst="rect">
            <a:avLst/>
          </a:prstGeom>
        </p:spPr>
      </p:pic>
      <p:pic>
        <p:nvPicPr>
          <p:cNvPr id="7" name="图片 6">
            <a:extLst>
              <a:ext uri="{FF2B5EF4-FFF2-40B4-BE49-F238E27FC236}">
                <a16:creationId xmlns="" xmlns:a16="http://schemas.microsoft.com/office/drawing/2014/main" id="{6B581AA4-594B-4EA0-BFB9-41C6AE91333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59828" y="2477164"/>
            <a:ext cx="3207439" cy="3207439"/>
          </a:xfrm>
          <a:prstGeom prst="rect">
            <a:avLst/>
          </a:prstGeom>
        </p:spPr>
      </p:pic>
    </p:spTree>
    <p:extLst>
      <p:ext uri="{BB962C8B-B14F-4D97-AF65-F5344CB8AC3E}">
        <p14:creationId xmlns:p14="http://schemas.microsoft.com/office/powerpoint/2010/main" val="2621217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Sing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anim calcmode="lin" valueType="num">
                                      <p:cBhvr>
                                        <p:cTn id="18" dur="500" fill="hold"/>
                                        <p:tgtEl>
                                          <p:spTgt spid="21"/>
                                        </p:tgtEl>
                                        <p:attrNameLst>
                                          <p:attrName>ppt_x</p:attrName>
                                        </p:attrNameLst>
                                      </p:cBhvr>
                                      <p:tavLst>
                                        <p:tav tm="0">
                                          <p:val>
                                            <p:strVal val="#ppt_x"/>
                                          </p:val>
                                        </p:tav>
                                        <p:tav tm="100000">
                                          <p:val>
                                            <p:strVal val="#ppt_x"/>
                                          </p:val>
                                        </p:tav>
                                      </p:tavLst>
                                    </p:anim>
                                    <p:anim calcmode="lin" valueType="num">
                                      <p:cBhvr>
                                        <p:cTn id="19" dur="5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1000"/>
                            </p:stCondLst>
                            <p:childTnLst>
                              <p:par>
                                <p:cTn id="25" presetID="21"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heel(1)">
                                      <p:cBhvr>
                                        <p:cTn id="27" dur="1000"/>
                                        <p:tgtEl>
                                          <p:spTgt spid="24"/>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750"/>
                                        <p:tgtEl>
                                          <p:spTgt spid="25"/>
                                        </p:tgtEl>
                                      </p:cBhvr>
                                    </p:animEffect>
                                    <p:anim calcmode="lin" valueType="num">
                                      <p:cBhvr>
                                        <p:cTn id="32" dur="750" fill="hold"/>
                                        <p:tgtEl>
                                          <p:spTgt spid="25"/>
                                        </p:tgtEl>
                                        <p:attrNameLst>
                                          <p:attrName>ppt_x</p:attrName>
                                        </p:attrNameLst>
                                      </p:cBhvr>
                                      <p:tavLst>
                                        <p:tav tm="0">
                                          <p:val>
                                            <p:strVal val="#ppt_x"/>
                                          </p:val>
                                        </p:tav>
                                        <p:tav tm="100000">
                                          <p:val>
                                            <p:strVal val="#ppt_x"/>
                                          </p:val>
                                        </p:tav>
                                      </p:tavLst>
                                    </p:anim>
                                    <p:anim calcmode="lin" valueType="num">
                                      <p:cBhvr>
                                        <p:cTn id="33" dur="750" fill="hold"/>
                                        <p:tgtEl>
                                          <p:spTgt spid="25"/>
                                        </p:tgtEl>
                                        <p:attrNameLst>
                                          <p:attrName>ppt_y</p:attrName>
                                        </p:attrNameLst>
                                      </p:cBhvr>
                                      <p:tavLst>
                                        <p:tav tm="0">
                                          <p:val>
                                            <p:strVal val="#ppt_y+.1"/>
                                          </p:val>
                                        </p:tav>
                                        <p:tav tm="100000">
                                          <p:val>
                                            <p:strVal val="#ppt_y"/>
                                          </p:val>
                                        </p:tav>
                                      </p:tavLst>
                                    </p:anim>
                                  </p:childTnLst>
                                </p:cTn>
                              </p:par>
                              <p:par>
                                <p:cTn id="34" presetID="53" presetClass="entr" presetSubtype="16"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8" presetClass="emph" presetSubtype="0" fill="hold" nodeType="withEffect">
                                  <p:stCondLst>
                                    <p:cond delay="0"/>
                                  </p:stCondLst>
                                  <p:childTnLst>
                                    <p:animRot by="21600000">
                                      <p:cBhvr>
                                        <p:cTn id="45" dur="750" fill="hold"/>
                                        <p:tgtEl>
                                          <p:spTgt spid="8"/>
                                        </p:tgtEl>
                                        <p:attrNameLst>
                                          <p:attrName>r</p:attrName>
                                        </p:attrNameLst>
                                      </p:cBhvr>
                                    </p:animRot>
                                  </p:childTnLst>
                                </p:cTn>
                              </p:par>
                              <p:par>
                                <p:cTn id="46" presetID="8" presetClass="emph" presetSubtype="0" fill="hold" nodeType="withEffect">
                                  <p:stCondLst>
                                    <p:cond delay="0"/>
                                  </p:stCondLst>
                                  <p:childTnLst>
                                    <p:animRot by="21600000">
                                      <p:cBhvr>
                                        <p:cTn id="47" dur="75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58">
            <a:extLst>
              <a:ext uri="{FF2B5EF4-FFF2-40B4-BE49-F238E27FC236}">
                <a16:creationId xmlns="" xmlns:a16="http://schemas.microsoft.com/office/drawing/2014/main" id="{DDA4B692-8973-4EB6-8A19-37AEB045EA89}"/>
              </a:ext>
            </a:extLst>
          </p:cNvPr>
          <p:cNvGrpSpPr>
            <a:grpSpLocks/>
          </p:cNvGrpSpPr>
          <p:nvPr/>
        </p:nvGrpSpPr>
        <p:grpSpPr bwMode="auto">
          <a:xfrm>
            <a:off x="1875175" y="1849662"/>
            <a:ext cx="2851169" cy="1166409"/>
            <a:chOff x="7191871" y="1352207"/>
            <a:chExt cx="2138113" cy="875645"/>
          </a:xfrm>
        </p:grpSpPr>
        <p:sp>
          <p:nvSpPr>
            <p:cNvPr id="14" name="TextBox 46">
              <a:extLst>
                <a:ext uri="{FF2B5EF4-FFF2-40B4-BE49-F238E27FC236}">
                  <a16:creationId xmlns="" xmlns:a16="http://schemas.microsoft.com/office/drawing/2014/main" id="{640693F0-FEDE-46CD-A8F4-E5C4FD2B87DD}"/>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Rectangle 47">
              <a:extLst>
                <a:ext uri="{FF2B5EF4-FFF2-40B4-BE49-F238E27FC236}">
                  <a16:creationId xmlns="" xmlns:a16="http://schemas.microsoft.com/office/drawing/2014/main" id="{9864651C-37C1-419F-B987-6E68924A6BCB}"/>
                </a:ext>
              </a:extLst>
            </p:cNvPr>
            <p:cNvSpPr/>
            <p:nvPr/>
          </p:nvSpPr>
          <p:spPr>
            <a:xfrm>
              <a:off x="7191871" y="1352207"/>
              <a:ext cx="1308080" cy="254159"/>
            </a:xfrm>
            <a:prstGeom prst="rect">
              <a:avLst/>
            </a:prstGeom>
          </p:spPr>
          <p:txBody>
            <a:bodyPr wrap="square" lIns="0" tIns="0" rIns="0" bIns="0">
              <a:spAutoFit/>
            </a:bodyPr>
            <a:lstStyle/>
            <a:p>
              <a:r>
                <a:rPr lang="zh-CN" altLang="en-US"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文本标题</a:t>
              </a:r>
              <a:endParaRPr lang="en-US" altLang="zh-CN"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18" name="Group 58">
            <a:extLst>
              <a:ext uri="{FF2B5EF4-FFF2-40B4-BE49-F238E27FC236}">
                <a16:creationId xmlns="" xmlns:a16="http://schemas.microsoft.com/office/drawing/2014/main" id="{FAC08857-7388-4D4A-91B3-A10E611F0050}"/>
              </a:ext>
            </a:extLst>
          </p:cNvPr>
          <p:cNvGrpSpPr>
            <a:grpSpLocks/>
          </p:cNvGrpSpPr>
          <p:nvPr/>
        </p:nvGrpSpPr>
        <p:grpSpPr bwMode="auto">
          <a:xfrm>
            <a:off x="1875175" y="4015527"/>
            <a:ext cx="2851169" cy="1166409"/>
            <a:chOff x="7191871" y="1352207"/>
            <a:chExt cx="2138113" cy="875645"/>
          </a:xfrm>
        </p:grpSpPr>
        <p:sp>
          <p:nvSpPr>
            <p:cNvPr id="19" name="TextBox 46">
              <a:extLst>
                <a:ext uri="{FF2B5EF4-FFF2-40B4-BE49-F238E27FC236}">
                  <a16:creationId xmlns="" xmlns:a16="http://schemas.microsoft.com/office/drawing/2014/main" id="{55C6EB4C-2139-41D0-AF70-D94CF1A9583C}"/>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Rectangle 47">
              <a:extLst>
                <a:ext uri="{FF2B5EF4-FFF2-40B4-BE49-F238E27FC236}">
                  <a16:creationId xmlns="" xmlns:a16="http://schemas.microsoft.com/office/drawing/2014/main" id="{5FFA7F97-AE27-46DE-9A1B-6E9409814479}"/>
                </a:ext>
              </a:extLst>
            </p:cNvPr>
            <p:cNvSpPr/>
            <p:nvPr/>
          </p:nvSpPr>
          <p:spPr>
            <a:xfrm>
              <a:off x="7191871" y="1352207"/>
              <a:ext cx="1308080" cy="254159"/>
            </a:xfrm>
            <a:prstGeom prst="rect">
              <a:avLst/>
            </a:prstGeom>
          </p:spPr>
          <p:txBody>
            <a:bodyPr wrap="square" lIns="0" tIns="0" rIns="0" bIns="0">
              <a:spAutoFit/>
            </a:bodyPr>
            <a:lstStyle/>
            <a:p>
              <a:r>
                <a:rPr lang="zh-CN" altLang="en-US"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文本标题</a:t>
              </a:r>
              <a:endParaRPr lang="en-US" altLang="zh-CN"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1" name="Group 58">
            <a:extLst>
              <a:ext uri="{FF2B5EF4-FFF2-40B4-BE49-F238E27FC236}">
                <a16:creationId xmlns="" xmlns:a16="http://schemas.microsoft.com/office/drawing/2014/main" id="{A7F87AA1-C809-41F1-8A8D-4962A358E95A}"/>
              </a:ext>
            </a:extLst>
          </p:cNvPr>
          <p:cNvGrpSpPr>
            <a:grpSpLocks/>
          </p:cNvGrpSpPr>
          <p:nvPr/>
        </p:nvGrpSpPr>
        <p:grpSpPr bwMode="auto">
          <a:xfrm>
            <a:off x="7620000" y="1849662"/>
            <a:ext cx="2851169" cy="1166409"/>
            <a:chOff x="7191871" y="1352207"/>
            <a:chExt cx="2138113" cy="875645"/>
          </a:xfrm>
        </p:grpSpPr>
        <p:sp>
          <p:nvSpPr>
            <p:cNvPr id="33" name="TextBox 46">
              <a:extLst>
                <a:ext uri="{FF2B5EF4-FFF2-40B4-BE49-F238E27FC236}">
                  <a16:creationId xmlns="" xmlns:a16="http://schemas.microsoft.com/office/drawing/2014/main" id="{8FF1D41E-BE86-46B5-8624-B748B309E1CF}"/>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4" name="Rectangle 47">
              <a:extLst>
                <a:ext uri="{FF2B5EF4-FFF2-40B4-BE49-F238E27FC236}">
                  <a16:creationId xmlns="" xmlns:a16="http://schemas.microsoft.com/office/drawing/2014/main" id="{A9ED3AD5-E4B1-49F9-A62F-D5C6B7C5AFE6}"/>
                </a:ext>
              </a:extLst>
            </p:cNvPr>
            <p:cNvSpPr/>
            <p:nvPr/>
          </p:nvSpPr>
          <p:spPr>
            <a:xfrm>
              <a:off x="7191871" y="1352207"/>
              <a:ext cx="1308080" cy="254159"/>
            </a:xfrm>
            <a:prstGeom prst="rect">
              <a:avLst/>
            </a:prstGeom>
          </p:spPr>
          <p:txBody>
            <a:bodyPr wrap="square" lIns="0" tIns="0" rIns="0" bIns="0">
              <a:spAutoFit/>
            </a:bodyPr>
            <a:lstStyle/>
            <a:p>
              <a:r>
                <a:rPr lang="zh-CN" altLang="en-US"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文本标题</a:t>
              </a:r>
              <a:endParaRPr lang="en-US" altLang="zh-CN"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5" name="Group 58">
            <a:extLst>
              <a:ext uri="{FF2B5EF4-FFF2-40B4-BE49-F238E27FC236}">
                <a16:creationId xmlns="" xmlns:a16="http://schemas.microsoft.com/office/drawing/2014/main" id="{208B9FF2-6AC2-4DD9-BE62-AD24998A8DD1}"/>
              </a:ext>
            </a:extLst>
          </p:cNvPr>
          <p:cNvGrpSpPr>
            <a:grpSpLocks/>
          </p:cNvGrpSpPr>
          <p:nvPr/>
        </p:nvGrpSpPr>
        <p:grpSpPr bwMode="auto">
          <a:xfrm>
            <a:off x="7620000" y="4015527"/>
            <a:ext cx="2851169" cy="1166409"/>
            <a:chOff x="7191871" y="1352207"/>
            <a:chExt cx="2138113" cy="875645"/>
          </a:xfrm>
        </p:grpSpPr>
        <p:sp>
          <p:nvSpPr>
            <p:cNvPr id="36" name="TextBox 46">
              <a:extLst>
                <a:ext uri="{FF2B5EF4-FFF2-40B4-BE49-F238E27FC236}">
                  <a16:creationId xmlns="" xmlns:a16="http://schemas.microsoft.com/office/drawing/2014/main" id="{FEEBF91F-BC6A-4AEF-9990-DF23D465655A}"/>
                </a:ext>
              </a:extLst>
            </p:cNvPr>
            <p:cNvSpPr txBox="1"/>
            <p:nvPr/>
          </p:nvSpPr>
          <p:spPr>
            <a:xfrm>
              <a:off x="7191871" y="1629471"/>
              <a:ext cx="2138113" cy="598381"/>
            </a:xfrm>
            <a:prstGeom prst="rect">
              <a:avLst/>
            </a:prstGeom>
            <a:noFill/>
          </p:spPr>
          <p:txBody>
            <a:bodyPr wrap="square" lIns="0" tIns="0" rIns="0" bIns="0">
              <a:spAutoFit/>
            </a:bodyPr>
            <a:lstStyle/>
            <a:p>
              <a:pPr>
                <a:lnSpc>
                  <a:spcPct val="150000"/>
                </a:lnSpc>
              </a:pPr>
              <a:r>
                <a:rPr lang="zh-CN" altLang="en-US"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点击输入简要文字内容，文字内容需概括精炼，言简意赅的说明分项内容言简意赅的说明分项内容</a:t>
              </a:r>
              <a:endParaRPr lang="en-US" altLang="zh-CN" sz="1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Rectangle 47">
              <a:extLst>
                <a:ext uri="{FF2B5EF4-FFF2-40B4-BE49-F238E27FC236}">
                  <a16:creationId xmlns="" xmlns:a16="http://schemas.microsoft.com/office/drawing/2014/main" id="{35C6E110-8DBC-447A-9099-FF499CE85341}"/>
                </a:ext>
              </a:extLst>
            </p:cNvPr>
            <p:cNvSpPr/>
            <p:nvPr/>
          </p:nvSpPr>
          <p:spPr>
            <a:xfrm>
              <a:off x="7191871" y="1352207"/>
              <a:ext cx="1308080" cy="254159"/>
            </a:xfrm>
            <a:prstGeom prst="rect">
              <a:avLst/>
            </a:prstGeom>
          </p:spPr>
          <p:txBody>
            <a:bodyPr wrap="square" lIns="0" tIns="0" rIns="0" bIns="0">
              <a:spAutoFit/>
            </a:bodyPr>
            <a:lstStyle/>
            <a:p>
              <a:r>
                <a:rPr lang="zh-CN" altLang="en-US"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文本标题</a:t>
              </a:r>
              <a:endParaRPr lang="en-US" altLang="zh-CN" sz="22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4" name="图片 3">
            <a:extLst>
              <a:ext uri="{FF2B5EF4-FFF2-40B4-BE49-F238E27FC236}">
                <a16:creationId xmlns="" xmlns:a16="http://schemas.microsoft.com/office/drawing/2014/main" id="{7249C25A-679C-422F-A732-7DAF7147C0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1" y="2072640"/>
            <a:ext cx="2712720" cy="2712720"/>
          </a:xfrm>
          <a:prstGeom prst="rect">
            <a:avLst/>
          </a:prstGeom>
        </p:spPr>
      </p:pic>
    </p:spTree>
    <p:extLst>
      <p:ext uri="{BB962C8B-B14F-4D97-AF65-F5344CB8AC3E}">
        <p14:creationId xmlns:p14="http://schemas.microsoft.com/office/powerpoint/2010/main" val="20639516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Sing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500" fill="hold"/>
                                        <p:tgtEl>
                                          <p:spTgt spid="3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anim calcmode="lin" valueType="num">
                                      <p:cBhvr>
                                        <p:cTn id="30" dur="500" fill="hold"/>
                                        <p:tgtEl>
                                          <p:spTgt spid="35"/>
                                        </p:tgtEl>
                                        <p:attrNameLst>
                                          <p:attrName>ppt_x</p:attrName>
                                        </p:attrNameLst>
                                      </p:cBhvr>
                                      <p:tavLst>
                                        <p:tav tm="0">
                                          <p:val>
                                            <p:strVal val="#ppt_x"/>
                                          </p:val>
                                        </p:tav>
                                        <p:tav tm="100000">
                                          <p:val>
                                            <p:strVal val="#ppt_x"/>
                                          </p:val>
                                        </p:tav>
                                      </p:tavLst>
                                    </p:anim>
                                    <p:anim calcmode="lin" valueType="num">
                                      <p:cBhvr>
                                        <p:cTn id="31"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BC7A7"/>
        </a:solidFill>
        <a:effectLst/>
      </p:bgPr>
    </p:bg>
    <p:spTree>
      <p:nvGrpSpPr>
        <p:cNvPr id="1" name=""/>
        <p:cNvGrpSpPr/>
        <p:nvPr/>
      </p:nvGrpSpPr>
      <p:grpSpPr>
        <a:xfrm>
          <a:off x="0" y="0"/>
          <a:ext cx="0" cy="0"/>
          <a:chOff x="0" y="0"/>
          <a:chExt cx="0" cy="0"/>
        </a:xfrm>
      </p:grpSpPr>
      <p:sp>
        <p:nvSpPr>
          <p:cNvPr id="169" name="椭圆 168">
            <a:extLst>
              <a:ext uri="{FF2B5EF4-FFF2-40B4-BE49-F238E27FC236}">
                <a16:creationId xmlns="" xmlns:a16="http://schemas.microsoft.com/office/drawing/2014/main" id="{E862D17B-7062-4F40-AA70-9006DF7213EF}"/>
              </a:ext>
            </a:extLst>
          </p:cNvPr>
          <p:cNvSpPr/>
          <p:nvPr/>
        </p:nvSpPr>
        <p:spPr>
          <a:xfrm>
            <a:off x="3450896" y="755255"/>
            <a:ext cx="5400000" cy="5400000"/>
          </a:xfrm>
          <a:prstGeom prst="ellipse">
            <a:avLst/>
          </a:prstGeom>
          <a:gradFill>
            <a:gsLst>
              <a:gs pos="0">
                <a:srgbClr val="E9BC93">
                  <a:alpha val="0"/>
                </a:srgbClr>
              </a:gs>
              <a:gs pos="53000">
                <a:srgbClr val="DD4A3A">
                  <a:alpha val="30000"/>
                </a:srgbClr>
              </a:gs>
              <a:gs pos="100000">
                <a:srgbClr val="E1A269"/>
              </a:gs>
            </a:gsLst>
            <a:lin ang="2700000" scaled="1"/>
          </a:gradFill>
          <a:ln w="215900">
            <a:noFill/>
          </a:ln>
          <a:effectLst>
            <a:outerShdw blurRad="1524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6" name="图片 165">
            <a:extLst>
              <a:ext uri="{FF2B5EF4-FFF2-40B4-BE49-F238E27FC236}">
                <a16:creationId xmlns="" xmlns:a16="http://schemas.microsoft.com/office/drawing/2014/main" id="{2022C0DD-858D-4E9B-9555-D182C8707383}"/>
              </a:ext>
            </a:extLst>
          </p:cNvPr>
          <p:cNvPicPr>
            <a:picLocks noChangeAspect="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164" name="图片 163">
            <a:extLst>
              <a:ext uri="{FF2B5EF4-FFF2-40B4-BE49-F238E27FC236}">
                <a16:creationId xmlns="" xmlns:a16="http://schemas.microsoft.com/office/drawing/2014/main" id="{966903C1-81CE-46F4-8013-07357E982860}"/>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165" name="图片 164">
            <a:extLst>
              <a:ext uri="{FF2B5EF4-FFF2-40B4-BE49-F238E27FC236}">
                <a16:creationId xmlns="" xmlns:a16="http://schemas.microsoft.com/office/drawing/2014/main" id="{012CC968-BE92-4D8B-AADE-2468F9612382}"/>
              </a:ext>
            </a:extLst>
          </p:cNvPr>
          <p:cNvPicPr>
            <a:picLocks noChangeAspect="1"/>
          </p:cNvPicPr>
          <p:nvPr/>
        </p:nvPicPr>
        <p:blipFill rotWithShape="1">
          <a:blip r:embed="rId4"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9" name="图片 8">
            <a:extLst>
              <a:ext uri="{FF2B5EF4-FFF2-40B4-BE49-F238E27FC236}">
                <a16:creationId xmlns="" xmlns:a16="http://schemas.microsoft.com/office/drawing/2014/main" id="{840DEC16-FE1B-4652-8F98-9B16A203A169}"/>
              </a:ext>
            </a:extLst>
          </p:cNvPr>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grpSp>
        <p:nvGrpSpPr>
          <p:cNvPr id="40" name="组合 39">
            <a:extLst>
              <a:ext uri="{FF2B5EF4-FFF2-40B4-BE49-F238E27FC236}">
                <a16:creationId xmlns="" xmlns:a16="http://schemas.microsoft.com/office/drawing/2014/main" id="{5CA7AA26-97C0-4C57-9E1D-3C825A190B73}"/>
              </a:ext>
            </a:extLst>
          </p:cNvPr>
          <p:cNvGrpSpPr/>
          <p:nvPr/>
        </p:nvGrpSpPr>
        <p:grpSpPr>
          <a:xfrm>
            <a:off x="-688646" y="-1"/>
            <a:ext cx="3188695" cy="4103043"/>
            <a:chOff x="1599674" y="-1"/>
            <a:chExt cx="3188695" cy="4103043"/>
          </a:xfrm>
        </p:grpSpPr>
        <p:pic>
          <p:nvPicPr>
            <p:cNvPr id="160" name="图片 159">
              <a:extLst>
                <a:ext uri="{FF2B5EF4-FFF2-40B4-BE49-F238E27FC236}">
                  <a16:creationId xmlns="" xmlns:a16="http://schemas.microsoft.com/office/drawing/2014/main" id="{B4A75971-F6AB-4944-8E57-CD081DF8FFF1}"/>
                </a:ext>
              </a:extLst>
            </p:cNvPr>
            <p:cNvPicPr>
              <a:picLocks noChangeAspect="1"/>
            </p:cNvPicPr>
            <p:nvPr/>
          </p:nvPicPr>
          <p:blipFill rotWithShape="1">
            <a:blip r:embed="rId6"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179" name="图片 178">
              <a:extLst>
                <a:ext uri="{FF2B5EF4-FFF2-40B4-BE49-F238E27FC236}">
                  <a16:creationId xmlns="" xmlns:a16="http://schemas.microsoft.com/office/drawing/2014/main" id="{DC08946B-06AB-4DFD-AE40-4DE762433E5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sp>
        <p:nvSpPr>
          <p:cNvPr id="155" name="椭圆 154">
            <a:extLst>
              <a:ext uri="{FF2B5EF4-FFF2-40B4-BE49-F238E27FC236}">
                <a16:creationId xmlns="" xmlns:a16="http://schemas.microsoft.com/office/drawing/2014/main" id="{97FBFE13-D14A-481E-97EC-0322D36C579B}"/>
              </a:ext>
            </a:extLst>
          </p:cNvPr>
          <p:cNvSpPr/>
          <p:nvPr/>
        </p:nvSpPr>
        <p:spPr>
          <a:xfrm>
            <a:off x="3290119" y="585000"/>
            <a:ext cx="5688000" cy="5688000"/>
          </a:xfrm>
          <a:prstGeom prst="ellipse">
            <a:avLst/>
          </a:prstGeom>
          <a:noFill/>
          <a:ln w="215900">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2" name="图片 171">
            <a:extLst>
              <a:ext uri="{FF2B5EF4-FFF2-40B4-BE49-F238E27FC236}">
                <a16:creationId xmlns="" xmlns:a16="http://schemas.microsoft.com/office/drawing/2014/main" id="{FC51FB00-1C46-4CD2-AEE6-024F4B7ACFEC}"/>
              </a:ext>
            </a:extLst>
          </p:cNvPr>
          <p:cNvPicPr>
            <a:picLocks noChangeAspect="1"/>
          </p:cNvPicPr>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6618416" y="2610298"/>
            <a:ext cx="2859508" cy="1017602"/>
          </a:xfrm>
          <a:prstGeom prst="rect">
            <a:avLst/>
          </a:prstGeom>
          <a:effectLst>
            <a:outerShdw blurRad="63500" sx="102000" sy="102000" algn="ctr" rotWithShape="0">
              <a:prstClr val="black">
                <a:alpha val="30000"/>
              </a:prstClr>
            </a:outerShdw>
          </a:effectLst>
        </p:spPr>
      </p:pic>
      <p:sp>
        <p:nvSpPr>
          <p:cNvPr id="156" name="文本框 155">
            <a:extLst>
              <a:ext uri="{FF2B5EF4-FFF2-40B4-BE49-F238E27FC236}">
                <a16:creationId xmlns="" xmlns:a16="http://schemas.microsoft.com/office/drawing/2014/main" id="{9E692DF1-A847-4114-87AE-7A1E1F4A4AAF}"/>
              </a:ext>
            </a:extLst>
          </p:cNvPr>
          <p:cNvSpPr txBox="1"/>
          <p:nvPr/>
        </p:nvSpPr>
        <p:spPr>
          <a:xfrm>
            <a:off x="4403300" y="-167579"/>
            <a:ext cx="3416320" cy="3939540"/>
          </a:xfrm>
          <a:prstGeom prst="rect">
            <a:avLst/>
          </a:prstGeom>
          <a:noFill/>
        </p:spPr>
        <p:txBody>
          <a:bodyPr vert="horz" wrap="square" rtlCol="0">
            <a:spAutoFit/>
          </a:bodyPr>
          <a:lstStyle/>
          <a:p>
            <a:r>
              <a:rPr lang="zh-CN" altLang="en-US" sz="25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肆</a:t>
            </a:r>
          </a:p>
        </p:txBody>
      </p:sp>
      <p:pic>
        <p:nvPicPr>
          <p:cNvPr id="175" name="图片 174">
            <a:extLst>
              <a:ext uri="{FF2B5EF4-FFF2-40B4-BE49-F238E27FC236}">
                <a16:creationId xmlns="" xmlns:a16="http://schemas.microsoft.com/office/drawing/2014/main" id="{ED100C14-18B6-43DB-8854-53FF57C3CEB2}"/>
              </a:ext>
            </a:extLst>
          </p:cNvPr>
          <p:cNvPicPr>
            <a:picLocks noChangeAspect="1"/>
          </p:cNvPicPr>
          <p:nvPr/>
        </p:nvPicPr>
        <p:blipFill rotWithShape="1">
          <a:blip r:embed="rId9"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1655418" y="1200150"/>
            <a:ext cx="3046925" cy="1084297"/>
          </a:xfrm>
          <a:prstGeom prst="rect">
            <a:avLst/>
          </a:prstGeom>
          <a:effectLst>
            <a:outerShdw blurRad="63500" sx="102000" sy="102000" algn="ctr" rotWithShape="0">
              <a:prstClr val="black">
                <a:alpha val="30000"/>
              </a:prstClr>
            </a:outerShdw>
          </a:effectLst>
        </p:spPr>
      </p:pic>
      <p:pic>
        <p:nvPicPr>
          <p:cNvPr id="17" name="图片 16">
            <a:extLst>
              <a:ext uri="{FF2B5EF4-FFF2-40B4-BE49-F238E27FC236}">
                <a16:creationId xmlns="" xmlns:a16="http://schemas.microsoft.com/office/drawing/2014/main" id="{234D95B9-9532-479C-BCAD-5123CF63F99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33389" y="3239846"/>
            <a:ext cx="3429000" cy="3429000"/>
          </a:xfrm>
          <a:prstGeom prst="rect">
            <a:avLst/>
          </a:prstGeom>
        </p:spPr>
      </p:pic>
      <p:pic>
        <p:nvPicPr>
          <p:cNvPr id="168" name="图片 167">
            <a:extLst>
              <a:ext uri="{FF2B5EF4-FFF2-40B4-BE49-F238E27FC236}">
                <a16:creationId xmlns="" xmlns:a16="http://schemas.microsoft.com/office/drawing/2014/main" id="{2E5CBD6E-D595-4B17-B05D-14A948E249C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60708" y="2052689"/>
            <a:ext cx="1941887" cy="1941887"/>
          </a:xfrm>
          <a:prstGeom prst="rect">
            <a:avLst/>
          </a:prstGeom>
        </p:spPr>
      </p:pic>
      <p:pic>
        <p:nvPicPr>
          <p:cNvPr id="39" name="图片 38">
            <a:extLst>
              <a:ext uri="{FF2B5EF4-FFF2-40B4-BE49-F238E27FC236}">
                <a16:creationId xmlns="" xmlns:a16="http://schemas.microsoft.com/office/drawing/2014/main" id="{157F757C-A0E0-4E3E-AB1C-10E4D8694F52}"/>
              </a:ext>
            </a:extLst>
          </p:cNvPr>
          <p:cNvPicPr>
            <a:picLocks noChangeAspect="1"/>
          </p:cNvPicPr>
          <p:nvPr/>
        </p:nvPicPr>
        <p:blipFill rotWithShape="1">
          <a:blip r:embed="rId12"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3354383" y="4387111"/>
            <a:ext cx="1688720" cy="1566713"/>
          </a:xfrm>
          <a:prstGeom prst="rect">
            <a:avLst/>
          </a:prstGeom>
        </p:spPr>
      </p:pic>
      <p:grpSp>
        <p:nvGrpSpPr>
          <p:cNvPr id="4" name="组合 3">
            <a:extLst>
              <a:ext uri="{FF2B5EF4-FFF2-40B4-BE49-F238E27FC236}">
                <a16:creationId xmlns="" xmlns:a16="http://schemas.microsoft.com/office/drawing/2014/main" id="{DF74E213-19C4-4515-B360-04B9418D8A03}"/>
              </a:ext>
            </a:extLst>
          </p:cNvPr>
          <p:cNvGrpSpPr/>
          <p:nvPr/>
        </p:nvGrpSpPr>
        <p:grpSpPr>
          <a:xfrm>
            <a:off x="7442636" y="-496299"/>
            <a:ext cx="4733958" cy="7354299"/>
            <a:chOff x="7458042" y="-496299"/>
            <a:chExt cx="4733958" cy="7354299"/>
          </a:xfrm>
        </p:grpSpPr>
        <p:pic>
          <p:nvPicPr>
            <p:cNvPr id="7" name="图片 6">
              <a:extLst>
                <a:ext uri="{FF2B5EF4-FFF2-40B4-BE49-F238E27FC236}">
                  <a16:creationId xmlns="" xmlns:a16="http://schemas.microsoft.com/office/drawing/2014/main" id="{3399BB6B-0356-4D04-B795-3713048526CE}"/>
                </a:ext>
              </a:extLst>
            </p:cNvPr>
            <p:cNvPicPr>
              <a:picLocks noChangeAspect="1"/>
            </p:cNvPicPr>
            <p:nvPr/>
          </p:nvPicPr>
          <p:blipFill rotWithShape="1">
            <a:blip r:embed="rId13"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178" name="图片 177">
              <a:extLst>
                <a:ext uri="{FF2B5EF4-FFF2-40B4-BE49-F238E27FC236}">
                  <a16:creationId xmlns="" xmlns:a16="http://schemas.microsoft.com/office/drawing/2014/main" id="{00EE6B41-2F25-4E82-9EFE-DE9908CF8CCA}"/>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sp>
        <p:nvSpPr>
          <p:cNvPr id="30" name="文本框 29">
            <a:extLst>
              <a:ext uri="{FF2B5EF4-FFF2-40B4-BE49-F238E27FC236}">
                <a16:creationId xmlns="" xmlns:a16="http://schemas.microsoft.com/office/drawing/2014/main" id="{34FFC6B2-CFFC-4724-975B-AE33AB72902C}"/>
              </a:ext>
            </a:extLst>
          </p:cNvPr>
          <p:cNvSpPr txBox="1"/>
          <p:nvPr/>
        </p:nvSpPr>
        <p:spPr>
          <a:xfrm>
            <a:off x="4129156" y="3732873"/>
            <a:ext cx="4348755" cy="938719"/>
          </a:xfrm>
          <a:prstGeom prst="rect">
            <a:avLst/>
          </a:prstGeom>
          <a:noFill/>
        </p:spPr>
        <p:txBody>
          <a:bodyPr vert="horz" wrap="square" rtlCol="0">
            <a:spAutoFit/>
          </a:bodyPr>
          <a:lstStyle/>
          <a:p>
            <a:pPr algn="dist"/>
            <a:r>
              <a:rPr lang="zh-CN" altLang="en-US" sz="5500" b="1" dirty="0">
                <a:solidFill>
                  <a:schemeClr val="bg1"/>
                </a:solidFill>
                <a:effectLst>
                  <a:outerShdw blurRad="50800" dist="38100" dir="2700000" algn="tl" rotWithShape="0">
                    <a:prstClr val="black">
                      <a:alpha val="25000"/>
                    </a:prstClr>
                  </a:outerShdw>
                </a:effectLst>
                <a:latin typeface="微软雅黑" panose="020B0503020204020204" pitchFamily="34" charset="-122"/>
                <a:ea typeface="微软雅黑" panose="020B0503020204020204" pitchFamily="34" charset="-122"/>
              </a:rPr>
              <a:t>新年愿望</a:t>
            </a:r>
          </a:p>
        </p:txBody>
      </p:sp>
      <p:sp>
        <p:nvSpPr>
          <p:cNvPr id="31" name="文本框 30">
            <a:extLst>
              <a:ext uri="{FF2B5EF4-FFF2-40B4-BE49-F238E27FC236}">
                <a16:creationId xmlns="" xmlns:a16="http://schemas.microsoft.com/office/drawing/2014/main" id="{515D259D-6CA3-4D76-AF1A-375744F953BA}"/>
              </a:ext>
            </a:extLst>
          </p:cNvPr>
          <p:cNvSpPr txBox="1"/>
          <p:nvPr/>
        </p:nvSpPr>
        <p:spPr>
          <a:xfrm>
            <a:off x="4535047" y="4614639"/>
            <a:ext cx="3508947" cy="461665"/>
          </a:xfrm>
          <a:prstGeom prst="rect">
            <a:avLst/>
          </a:prstGeom>
          <a:noFill/>
        </p:spPr>
        <p:txBody>
          <a:bodyPr vert="horz"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Lorem ipsum dolor sit amet, consectetuer adipiscing elit. </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8409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wind"/>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p:cTn id="7" dur="750" fill="hold"/>
                                        <p:tgtEl>
                                          <p:spTgt spid="169"/>
                                        </p:tgtEl>
                                        <p:attrNameLst>
                                          <p:attrName>ppt_w</p:attrName>
                                        </p:attrNameLst>
                                      </p:cBhvr>
                                      <p:tavLst>
                                        <p:tav tm="0">
                                          <p:val>
                                            <p:fltVal val="0"/>
                                          </p:val>
                                        </p:tav>
                                        <p:tav tm="100000">
                                          <p:val>
                                            <p:strVal val="#ppt_w"/>
                                          </p:val>
                                        </p:tav>
                                      </p:tavLst>
                                    </p:anim>
                                    <p:anim calcmode="lin" valueType="num">
                                      <p:cBhvr>
                                        <p:cTn id="8" dur="750" fill="hold"/>
                                        <p:tgtEl>
                                          <p:spTgt spid="169"/>
                                        </p:tgtEl>
                                        <p:attrNameLst>
                                          <p:attrName>ppt_h</p:attrName>
                                        </p:attrNameLst>
                                      </p:cBhvr>
                                      <p:tavLst>
                                        <p:tav tm="0">
                                          <p:val>
                                            <p:fltVal val="0"/>
                                          </p:val>
                                        </p:tav>
                                        <p:tav tm="100000">
                                          <p:val>
                                            <p:strVal val="#ppt_h"/>
                                          </p:val>
                                        </p:tav>
                                      </p:tavLst>
                                    </p:anim>
                                    <p:animEffect transition="in" filter="fade">
                                      <p:cBhvr>
                                        <p:cTn id="9" dur="750"/>
                                        <p:tgtEl>
                                          <p:spTgt spid="16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55"/>
                                        </p:tgtEl>
                                        <p:attrNameLst>
                                          <p:attrName>style.visibility</p:attrName>
                                        </p:attrNameLst>
                                      </p:cBhvr>
                                      <p:to>
                                        <p:strVal val="visible"/>
                                      </p:to>
                                    </p:set>
                                    <p:anim calcmode="lin" valueType="num">
                                      <p:cBhvr>
                                        <p:cTn id="12" dur="750" fill="hold"/>
                                        <p:tgtEl>
                                          <p:spTgt spid="155"/>
                                        </p:tgtEl>
                                        <p:attrNameLst>
                                          <p:attrName>ppt_w</p:attrName>
                                        </p:attrNameLst>
                                      </p:cBhvr>
                                      <p:tavLst>
                                        <p:tav tm="0">
                                          <p:val>
                                            <p:fltVal val="0"/>
                                          </p:val>
                                        </p:tav>
                                        <p:tav tm="100000">
                                          <p:val>
                                            <p:strVal val="#ppt_w"/>
                                          </p:val>
                                        </p:tav>
                                      </p:tavLst>
                                    </p:anim>
                                    <p:anim calcmode="lin" valueType="num">
                                      <p:cBhvr>
                                        <p:cTn id="13" dur="750" fill="hold"/>
                                        <p:tgtEl>
                                          <p:spTgt spid="155"/>
                                        </p:tgtEl>
                                        <p:attrNameLst>
                                          <p:attrName>ppt_h</p:attrName>
                                        </p:attrNameLst>
                                      </p:cBhvr>
                                      <p:tavLst>
                                        <p:tav tm="0">
                                          <p:val>
                                            <p:fltVal val="0"/>
                                          </p:val>
                                        </p:tav>
                                        <p:tav tm="100000">
                                          <p:val>
                                            <p:strVal val="#ppt_h"/>
                                          </p:val>
                                        </p:tav>
                                      </p:tavLst>
                                    </p:anim>
                                    <p:animEffect transition="in" filter="fade">
                                      <p:cBhvr>
                                        <p:cTn id="14" dur="750"/>
                                        <p:tgtEl>
                                          <p:spTgt spid="155"/>
                                        </p:tgtEl>
                                      </p:cBhvr>
                                    </p:animEffect>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wipe(down)">
                                      <p:cBhvr>
                                        <p:cTn id="21" dur="500"/>
                                        <p:tgtEl>
                                          <p:spTgt spid="164"/>
                                        </p:tgtEl>
                                      </p:cBhvr>
                                    </p:animEffect>
                                  </p:childTnLst>
                                </p:cTn>
                              </p:par>
                              <p:par>
                                <p:cTn id="22" presetID="10" presetClass="entr" presetSubtype="0" fill="hold"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500"/>
                                        <p:tgtEl>
                                          <p:spTgt spid="165"/>
                                        </p:tgtEl>
                                      </p:cBhvr>
                                    </p:animEffect>
                                  </p:childTnLst>
                                </p:cTn>
                              </p:par>
                              <p:par>
                                <p:cTn id="25" presetID="22" presetClass="entr" presetSubtype="1"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up)">
                                      <p:cBhvr>
                                        <p:cTn id="27" dur="500"/>
                                        <p:tgtEl>
                                          <p:spTgt spid="166"/>
                                        </p:tgtEl>
                                      </p:cBhvr>
                                    </p:animEffect>
                                  </p:childTnLst>
                                </p:cTn>
                              </p:par>
                              <p:par>
                                <p:cTn id="28" presetID="42" presetClass="entr" presetSubtype="0" fill="hold" nodeType="withEffect">
                                  <p:stCondLst>
                                    <p:cond delay="50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anim calcmode="lin" valueType="num">
                                      <p:cBhvr>
                                        <p:cTn id="31" dur="750" fill="hold"/>
                                        <p:tgtEl>
                                          <p:spTgt spid="4"/>
                                        </p:tgtEl>
                                        <p:attrNameLst>
                                          <p:attrName>ppt_x</p:attrName>
                                        </p:attrNameLst>
                                      </p:cBhvr>
                                      <p:tavLst>
                                        <p:tav tm="0">
                                          <p:val>
                                            <p:strVal val="#ppt_x"/>
                                          </p:val>
                                        </p:tav>
                                        <p:tav tm="100000">
                                          <p:val>
                                            <p:strVal val="#ppt_x"/>
                                          </p:val>
                                        </p:tav>
                                      </p:tavLst>
                                    </p:anim>
                                    <p:anim calcmode="lin" valueType="num">
                                      <p:cBhvr>
                                        <p:cTn id="32" dur="750" fill="hold"/>
                                        <p:tgtEl>
                                          <p:spTgt spid="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68"/>
                                        </p:tgtEl>
                                        <p:attrNameLst>
                                          <p:attrName>style.visibility</p:attrName>
                                        </p:attrNameLst>
                                      </p:cBhvr>
                                      <p:to>
                                        <p:strVal val="visible"/>
                                      </p:to>
                                    </p:set>
                                    <p:anim calcmode="lin" valueType="num">
                                      <p:cBhvr>
                                        <p:cTn id="41" dur="500" fill="hold"/>
                                        <p:tgtEl>
                                          <p:spTgt spid="168"/>
                                        </p:tgtEl>
                                        <p:attrNameLst>
                                          <p:attrName>ppt_w</p:attrName>
                                        </p:attrNameLst>
                                      </p:cBhvr>
                                      <p:tavLst>
                                        <p:tav tm="0">
                                          <p:val>
                                            <p:fltVal val="0"/>
                                          </p:val>
                                        </p:tav>
                                        <p:tav tm="100000">
                                          <p:val>
                                            <p:strVal val="#ppt_w"/>
                                          </p:val>
                                        </p:tav>
                                      </p:tavLst>
                                    </p:anim>
                                    <p:anim calcmode="lin" valueType="num">
                                      <p:cBhvr>
                                        <p:cTn id="42" dur="500" fill="hold"/>
                                        <p:tgtEl>
                                          <p:spTgt spid="168"/>
                                        </p:tgtEl>
                                        <p:attrNameLst>
                                          <p:attrName>ppt_h</p:attrName>
                                        </p:attrNameLst>
                                      </p:cBhvr>
                                      <p:tavLst>
                                        <p:tav tm="0">
                                          <p:val>
                                            <p:fltVal val="0"/>
                                          </p:val>
                                        </p:tav>
                                        <p:tav tm="100000">
                                          <p:val>
                                            <p:strVal val="#ppt_h"/>
                                          </p:val>
                                        </p:tav>
                                      </p:tavLst>
                                    </p:anim>
                                    <p:animEffect transition="in" filter="fade">
                                      <p:cBhvr>
                                        <p:cTn id="43" dur="500"/>
                                        <p:tgtEl>
                                          <p:spTgt spid="168"/>
                                        </p:tgtEl>
                                      </p:cBhvr>
                                    </p:animEffect>
                                  </p:childTnLst>
                                </p:cTn>
                              </p:par>
                              <p:par>
                                <p:cTn id="44" presetID="53" presetClass="entr" presetSubtype="16" fill="hold" nodeType="withEffect">
                                  <p:stCondLst>
                                    <p:cond delay="5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2" presetClass="entr" presetSubtype="8" fill="hold" nodeType="withEffect">
                                  <p:stCondLst>
                                    <p:cond delay="750"/>
                                  </p:stCondLst>
                                  <p:childTnLst>
                                    <p:set>
                                      <p:cBhvr>
                                        <p:cTn id="55" dur="1" fill="hold">
                                          <p:stCondLst>
                                            <p:cond delay="0"/>
                                          </p:stCondLst>
                                        </p:cTn>
                                        <p:tgtEl>
                                          <p:spTgt spid="175"/>
                                        </p:tgtEl>
                                        <p:attrNameLst>
                                          <p:attrName>style.visibility</p:attrName>
                                        </p:attrNameLst>
                                      </p:cBhvr>
                                      <p:to>
                                        <p:strVal val="visible"/>
                                      </p:to>
                                    </p:set>
                                    <p:anim calcmode="lin" valueType="num">
                                      <p:cBhvr additive="base">
                                        <p:cTn id="56" dur="1250" fill="hold"/>
                                        <p:tgtEl>
                                          <p:spTgt spid="175"/>
                                        </p:tgtEl>
                                        <p:attrNameLst>
                                          <p:attrName>ppt_x</p:attrName>
                                        </p:attrNameLst>
                                      </p:cBhvr>
                                      <p:tavLst>
                                        <p:tav tm="0">
                                          <p:val>
                                            <p:strVal val="0-#ppt_w/2"/>
                                          </p:val>
                                        </p:tav>
                                        <p:tav tm="100000">
                                          <p:val>
                                            <p:strVal val="#ppt_x"/>
                                          </p:val>
                                        </p:tav>
                                      </p:tavLst>
                                    </p:anim>
                                    <p:anim calcmode="lin" valueType="num">
                                      <p:cBhvr additive="base">
                                        <p:cTn id="57" dur="1250" fill="hold"/>
                                        <p:tgtEl>
                                          <p:spTgt spid="175"/>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750"/>
                                  </p:stCondLst>
                                  <p:childTnLst>
                                    <p:set>
                                      <p:cBhvr>
                                        <p:cTn id="59" dur="1" fill="hold">
                                          <p:stCondLst>
                                            <p:cond delay="0"/>
                                          </p:stCondLst>
                                        </p:cTn>
                                        <p:tgtEl>
                                          <p:spTgt spid="172"/>
                                        </p:tgtEl>
                                        <p:attrNameLst>
                                          <p:attrName>style.visibility</p:attrName>
                                        </p:attrNameLst>
                                      </p:cBhvr>
                                      <p:to>
                                        <p:strVal val="visible"/>
                                      </p:to>
                                    </p:set>
                                    <p:anim calcmode="lin" valueType="num">
                                      <p:cBhvr additive="base">
                                        <p:cTn id="60" dur="1250" fill="hold"/>
                                        <p:tgtEl>
                                          <p:spTgt spid="172"/>
                                        </p:tgtEl>
                                        <p:attrNameLst>
                                          <p:attrName>ppt_x</p:attrName>
                                        </p:attrNameLst>
                                      </p:cBhvr>
                                      <p:tavLst>
                                        <p:tav tm="0">
                                          <p:val>
                                            <p:strVal val="1+#ppt_w/2"/>
                                          </p:val>
                                        </p:tav>
                                        <p:tav tm="100000">
                                          <p:val>
                                            <p:strVal val="#ppt_x"/>
                                          </p:val>
                                        </p:tav>
                                      </p:tavLst>
                                    </p:anim>
                                    <p:anim calcmode="lin" valueType="num">
                                      <p:cBhvr additive="base">
                                        <p:cTn id="61" dur="1250" fill="hold"/>
                                        <p:tgtEl>
                                          <p:spTgt spid="172"/>
                                        </p:tgtEl>
                                        <p:attrNameLst>
                                          <p:attrName>ppt_y</p:attrName>
                                        </p:attrNameLst>
                                      </p:cBhvr>
                                      <p:tavLst>
                                        <p:tav tm="0">
                                          <p:val>
                                            <p:strVal val="#ppt_y"/>
                                          </p:val>
                                        </p:tav>
                                        <p:tav tm="100000">
                                          <p:val>
                                            <p:strVal val="#ppt_y"/>
                                          </p:val>
                                        </p:tav>
                                      </p:tavLst>
                                    </p:anim>
                                  </p:childTnLst>
                                </p:cTn>
                              </p:par>
                            </p:childTnLst>
                          </p:cTn>
                        </p:par>
                        <p:par>
                          <p:cTn id="62" fill="hold">
                            <p:stCondLst>
                              <p:cond delay="4500"/>
                            </p:stCondLst>
                            <p:childTnLst>
                              <p:par>
                                <p:cTn id="63" presetID="47" presetClass="entr" presetSubtype="0" fill="hold" grpId="0" nodeType="afterEffect">
                                  <p:stCondLst>
                                    <p:cond delay="0"/>
                                  </p:stCondLst>
                                  <p:childTnLst>
                                    <p:set>
                                      <p:cBhvr>
                                        <p:cTn id="64" dur="1" fill="hold">
                                          <p:stCondLst>
                                            <p:cond delay="0"/>
                                          </p:stCondLst>
                                        </p:cTn>
                                        <p:tgtEl>
                                          <p:spTgt spid="156"/>
                                        </p:tgtEl>
                                        <p:attrNameLst>
                                          <p:attrName>style.visibility</p:attrName>
                                        </p:attrNameLst>
                                      </p:cBhvr>
                                      <p:to>
                                        <p:strVal val="visible"/>
                                      </p:to>
                                    </p:set>
                                    <p:animEffect transition="in" filter="fade">
                                      <p:cBhvr>
                                        <p:cTn id="65" dur="1000"/>
                                        <p:tgtEl>
                                          <p:spTgt spid="156"/>
                                        </p:tgtEl>
                                      </p:cBhvr>
                                    </p:animEffect>
                                    <p:anim calcmode="lin" valueType="num">
                                      <p:cBhvr>
                                        <p:cTn id="66" dur="1000" fill="hold"/>
                                        <p:tgtEl>
                                          <p:spTgt spid="156"/>
                                        </p:tgtEl>
                                        <p:attrNameLst>
                                          <p:attrName>ppt_x</p:attrName>
                                        </p:attrNameLst>
                                      </p:cBhvr>
                                      <p:tavLst>
                                        <p:tav tm="0">
                                          <p:val>
                                            <p:strVal val="#ppt_x"/>
                                          </p:val>
                                        </p:tav>
                                        <p:tav tm="100000">
                                          <p:val>
                                            <p:strVal val="#ppt_x"/>
                                          </p:val>
                                        </p:tav>
                                      </p:tavLst>
                                    </p:anim>
                                    <p:anim calcmode="lin" valueType="num">
                                      <p:cBhvr>
                                        <p:cTn id="67" dur="1000" fill="hold"/>
                                        <p:tgtEl>
                                          <p:spTgt spid="15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anim calcmode="lin" valueType="num">
                                      <p:cBhvr>
                                        <p:cTn id="71" dur="1000" fill="hold"/>
                                        <p:tgtEl>
                                          <p:spTgt spid="30"/>
                                        </p:tgtEl>
                                        <p:attrNameLst>
                                          <p:attrName>ppt_x</p:attrName>
                                        </p:attrNameLst>
                                      </p:cBhvr>
                                      <p:tavLst>
                                        <p:tav tm="0">
                                          <p:val>
                                            <p:strVal val="#ppt_x"/>
                                          </p:val>
                                        </p:tav>
                                        <p:tav tm="100000">
                                          <p:val>
                                            <p:strVal val="#ppt_x"/>
                                          </p:val>
                                        </p:tav>
                                      </p:tavLst>
                                    </p:anim>
                                    <p:anim calcmode="lin" valueType="num">
                                      <p:cBhvr>
                                        <p:cTn id="72" dur="1000" fill="hold"/>
                                        <p:tgtEl>
                                          <p:spTgt spid="3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55" grpId="0" animBg="1"/>
      <p:bldP spid="156"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íṡḻîḓe">
            <a:extLst>
              <a:ext uri="{FF2B5EF4-FFF2-40B4-BE49-F238E27FC236}">
                <a16:creationId xmlns="" xmlns:a16="http://schemas.microsoft.com/office/drawing/2014/main" id="{06C5B608-FE81-47EF-9EBC-B1F6638248F9}"/>
              </a:ext>
            </a:extLst>
          </p:cNvPr>
          <p:cNvGrpSpPr/>
          <p:nvPr/>
        </p:nvGrpSpPr>
        <p:grpSpPr>
          <a:xfrm>
            <a:off x="6438899" y="1687281"/>
            <a:ext cx="2296945" cy="4256318"/>
            <a:chOff x="2469933" y="1411608"/>
            <a:chExt cx="2569180" cy="1918615"/>
          </a:xfrm>
        </p:grpSpPr>
        <p:grpSp>
          <p:nvGrpSpPr>
            <p:cNvPr id="14" name="ïş1íḍé">
              <a:extLst>
                <a:ext uri="{FF2B5EF4-FFF2-40B4-BE49-F238E27FC236}">
                  <a16:creationId xmlns="" xmlns:a16="http://schemas.microsoft.com/office/drawing/2014/main" id="{56B61277-74DD-44AB-B443-9834F4377EE8}"/>
                </a:ext>
              </a:extLst>
            </p:cNvPr>
            <p:cNvGrpSpPr/>
            <p:nvPr/>
          </p:nvGrpSpPr>
          <p:grpSpPr>
            <a:xfrm>
              <a:off x="2469933" y="1411608"/>
              <a:ext cx="2569180" cy="1191348"/>
              <a:chOff x="1163367" y="1979291"/>
              <a:chExt cx="3450282" cy="1307455"/>
            </a:xfrm>
          </p:grpSpPr>
          <p:sp>
            <p:nvSpPr>
              <p:cNvPr id="16" name="ïṩľiḍê">
                <a:extLst>
                  <a:ext uri="{FF2B5EF4-FFF2-40B4-BE49-F238E27FC236}">
                    <a16:creationId xmlns="" xmlns:a16="http://schemas.microsoft.com/office/drawing/2014/main" id="{CC92EA5C-1800-4170-A8DF-C74A866C7F63}"/>
                  </a:ext>
                </a:extLst>
              </p:cNvPr>
              <p:cNvSpPr/>
              <p:nvPr/>
            </p:nvSpPr>
            <p:spPr>
              <a:xfrm>
                <a:off x="4186278" y="2532293"/>
                <a:ext cx="427371" cy="754453"/>
              </a:xfrm>
              <a:prstGeom prst="roundRect">
                <a:avLst>
                  <a:gd name="adj" fmla="val 50000"/>
                </a:avLst>
              </a:prstGeom>
              <a:solidFill>
                <a:srgbClr val="ED614F"/>
              </a:solidFill>
              <a:ln w="12700">
                <a:solidFill>
                  <a:srgbClr val="FAC384"/>
                </a:solidFill>
              </a:ln>
              <a:effectLst/>
            </p:spPr>
            <p:style>
              <a:lnRef idx="2">
                <a:schemeClr val="accent1">
                  <a:shade val="50000"/>
                </a:schemeClr>
              </a:lnRef>
              <a:fillRef idx="1">
                <a:schemeClr val="accent1"/>
              </a:fillRef>
              <a:effectRef idx="0">
                <a:schemeClr val="accent1"/>
              </a:effectRef>
              <a:fontRef idx="minor">
                <a:schemeClr val="lt1"/>
              </a:fontRef>
            </p:style>
            <p:txBody>
              <a:bodyPr vert="eaVert" wrap="square" lIns="91440" tIns="45720" rIns="91440" bIns="45720" anchor="ctr">
                <a:noAutofit/>
              </a:bodyPr>
              <a:lstStyle/>
              <a:p>
                <a:pPr algn="dist"/>
                <a:r>
                  <a:rPr lang="zh-CN" altLang="en-US" dirty="0">
                    <a:solidFill>
                      <a:schemeClr val="bg1"/>
                    </a:solidFill>
                    <a:latin typeface="微软雅黑" panose="020B0503020204020204" pitchFamily="34" charset="-122"/>
                    <a:ea typeface="微软雅黑" panose="020B0503020204020204" pitchFamily="34" charset="-122"/>
                  </a:rPr>
                  <a:t>新年愿望</a:t>
                </a:r>
              </a:p>
            </p:txBody>
          </p:sp>
          <p:sp>
            <p:nvSpPr>
              <p:cNvPr id="17" name="îşlïḋé">
                <a:extLst>
                  <a:ext uri="{FF2B5EF4-FFF2-40B4-BE49-F238E27FC236}">
                    <a16:creationId xmlns="" xmlns:a16="http://schemas.microsoft.com/office/drawing/2014/main" id="{B8A0A167-0447-4AE7-99DB-C6721089F579}"/>
                  </a:ext>
                </a:extLst>
              </p:cNvPr>
              <p:cNvSpPr txBox="1"/>
              <p:nvPr/>
            </p:nvSpPr>
            <p:spPr bwMode="auto">
              <a:xfrm>
                <a:off x="1163367" y="1979291"/>
                <a:ext cx="107" cy="243196"/>
              </a:xfrm>
              <a:prstGeom prst="rect">
                <a:avLst/>
              </a:prstGeom>
              <a:noFill/>
              <a:scene3d>
                <a:camera prst="orthographicFront">
                  <a:rot lat="0" lon="0" rev="0"/>
                </a:camera>
                <a:lightRig rig="threePt" dir="t"/>
              </a:scene3d>
              <a:sp3d prstMaterial="matte">
                <a:bevelT w="1270" h="1270"/>
              </a:sp3d>
            </p:spPr>
            <p:txBody>
              <a:bodyPr vert="eaVert" wrap="square" lIns="91440" tIns="45720" rIns="91440" bIns="45720" anchor="ctr">
                <a:normAutofit fontScale="25000" lnSpcReduction="20000"/>
              </a:bodyPr>
              <a:lstStyle/>
              <a:p>
                <a:pPr algn="ctr"/>
                <a:endParaRPr>
                  <a:solidFill>
                    <a:srgbClr val="EE3E42"/>
                  </a:solidFill>
                  <a:latin typeface="微软雅黑" panose="020B0503020204020204" pitchFamily="34" charset="-122"/>
                  <a:ea typeface="微软雅黑" panose="020B0503020204020204" pitchFamily="34" charset="-122"/>
                </a:endParaRPr>
              </a:p>
            </p:txBody>
          </p:sp>
        </p:grpSp>
        <p:sp>
          <p:nvSpPr>
            <p:cNvPr id="15" name="i$ḷiḍé">
              <a:extLst>
                <a:ext uri="{FF2B5EF4-FFF2-40B4-BE49-F238E27FC236}">
                  <a16:creationId xmlns="" xmlns:a16="http://schemas.microsoft.com/office/drawing/2014/main" id="{6CB654AB-FC9A-4CA2-BAD6-8553C58F6FDA}"/>
                </a:ext>
              </a:extLst>
            </p:cNvPr>
            <p:cNvSpPr/>
            <p:nvPr/>
          </p:nvSpPr>
          <p:spPr bwMode="auto">
            <a:xfrm>
              <a:off x="3265135" y="1915500"/>
              <a:ext cx="1431238" cy="141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pPr>
              <a:r>
                <a:rPr lang="zh-CN" altLang="en-US" sz="1000" spc="150" dirty="0">
                  <a:solidFill>
                    <a:srgbClr val="EE3E42"/>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000" spc="150" dirty="0">
                  <a:solidFill>
                    <a:srgbClr val="EE3E42"/>
                  </a:solidFill>
                  <a:latin typeface="微软雅黑" panose="020B0503020204020204" pitchFamily="34" charset="-122"/>
                  <a:ea typeface="微软雅黑" panose="020B0503020204020204" pitchFamily="34" charset="-122"/>
                </a:rPr>
                <a:t>……</a:t>
              </a:r>
            </a:p>
            <a:p>
              <a:pPr>
                <a:lnSpc>
                  <a:spcPct val="150000"/>
                </a:lnSpc>
              </a:pPr>
              <a:endParaRPr lang="en-US" altLang="zh-CN" sz="1000" spc="150" dirty="0">
                <a:solidFill>
                  <a:srgbClr val="EE3E42"/>
                </a:solidFill>
                <a:latin typeface="微软雅黑" panose="020B0503020204020204" pitchFamily="34" charset="-122"/>
                <a:ea typeface="微软雅黑" panose="020B0503020204020204" pitchFamily="34" charset="-122"/>
              </a:endParaRPr>
            </a:p>
            <a:p>
              <a:pPr>
                <a:lnSpc>
                  <a:spcPct val="150000"/>
                </a:lnSpc>
              </a:pPr>
              <a:r>
                <a:rPr lang="zh-CN" altLang="en-US" sz="1000" spc="150" dirty="0">
                  <a:solidFill>
                    <a:srgbClr val="EE3E42"/>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000" spc="150" dirty="0">
                  <a:solidFill>
                    <a:srgbClr val="EE3E42"/>
                  </a:solidFill>
                  <a:latin typeface="微软雅黑" panose="020B0503020204020204" pitchFamily="34" charset="-122"/>
                  <a:ea typeface="微软雅黑" panose="020B0503020204020204" pitchFamily="34" charset="-122"/>
                </a:rPr>
                <a:t>……</a:t>
              </a:r>
              <a:endParaRPr lang="zh-CN" altLang="en-US" sz="1000" spc="150" dirty="0">
                <a:solidFill>
                  <a:srgbClr val="EE3E42"/>
                </a:solidFill>
                <a:latin typeface="微软雅黑" panose="020B0503020204020204" pitchFamily="34" charset="-122"/>
                <a:ea typeface="微软雅黑" panose="020B0503020204020204" pitchFamily="34" charset="-122"/>
              </a:endParaRPr>
            </a:p>
            <a:p>
              <a:pPr>
                <a:lnSpc>
                  <a:spcPct val="150000"/>
                </a:lnSpc>
              </a:pPr>
              <a:endParaRPr lang="zh-CN" altLang="en-US" sz="1000" spc="150" dirty="0">
                <a:solidFill>
                  <a:srgbClr val="EE3E42"/>
                </a:solidFill>
                <a:latin typeface="微软雅黑" panose="020B0503020204020204" pitchFamily="34" charset="-122"/>
                <a:ea typeface="微软雅黑" panose="020B0503020204020204" pitchFamily="34" charset="-122"/>
              </a:endParaRPr>
            </a:p>
          </p:txBody>
        </p:sp>
      </p:grpSp>
      <p:pic>
        <p:nvPicPr>
          <p:cNvPr id="4" name="图片 3">
            <a:extLst>
              <a:ext uri="{FF2B5EF4-FFF2-40B4-BE49-F238E27FC236}">
                <a16:creationId xmlns="" xmlns:a16="http://schemas.microsoft.com/office/drawing/2014/main" id="{90DE1E1C-8D68-49C8-805E-A54A55D864D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478" r="21202"/>
          <a:stretch/>
        </p:blipFill>
        <p:spPr>
          <a:xfrm>
            <a:off x="8393105" y="854896"/>
            <a:ext cx="1798485" cy="3900469"/>
          </a:xfrm>
          <a:prstGeom prst="rect">
            <a:avLst/>
          </a:prstGeom>
        </p:spPr>
      </p:pic>
      <p:grpSp>
        <p:nvGrpSpPr>
          <p:cNvPr id="28" name="íṡḻîḓe">
            <a:extLst>
              <a:ext uri="{FF2B5EF4-FFF2-40B4-BE49-F238E27FC236}">
                <a16:creationId xmlns="" xmlns:a16="http://schemas.microsoft.com/office/drawing/2014/main" id="{6C806457-0DC7-4AE6-ABD7-20ADC7A90B3F}"/>
              </a:ext>
            </a:extLst>
          </p:cNvPr>
          <p:cNvGrpSpPr/>
          <p:nvPr/>
        </p:nvGrpSpPr>
        <p:grpSpPr>
          <a:xfrm>
            <a:off x="3386182" y="1687281"/>
            <a:ext cx="2296945" cy="4256318"/>
            <a:chOff x="2469933" y="1411608"/>
            <a:chExt cx="2569180" cy="1918615"/>
          </a:xfrm>
        </p:grpSpPr>
        <p:grpSp>
          <p:nvGrpSpPr>
            <p:cNvPr id="29" name="ïş1íḍé">
              <a:extLst>
                <a:ext uri="{FF2B5EF4-FFF2-40B4-BE49-F238E27FC236}">
                  <a16:creationId xmlns="" xmlns:a16="http://schemas.microsoft.com/office/drawing/2014/main" id="{F37EE6EE-A411-4493-AB45-25E7A26B772B}"/>
                </a:ext>
              </a:extLst>
            </p:cNvPr>
            <p:cNvGrpSpPr/>
            <p:nvPr/>
          </p:nvGrpSpPr>
          <p:grpSpPr>
            <a:xfrm>
              <a:off x="2469933" y="1411608"/>
              <a:ext cx="2569180" cy="1191348"/>
              <a:chOff x="1163367" y="1979291"/>
              <a:chExt cx="3450282" cy="1307455"/>
            </a:xfrm>
          </p:grpSpPr>
          <p:sp>
            <p:nvSpPr>
              <p:cNvPr id="31" name="ïṩľiḍê">
                <a:extLst>
                  <a:ext uri="{FF2B5EF4-FFF2-40B4-BE49-F238E27FC236}">
                    <a16:creationId xmlns="" xmlns:a16="http://schemas.microsoft.com/office/drawing/2014/main" id="{2C8C1516-F7AE-45DC-9B87-1378354A3AE8}"/>
                  </a:ext>
                </a:extLst>
              </p:cNvPr>
              <p:cNvSpPr/>
              <p:nvPr/>
            </p:nvSpPr>
            <p:spPr>
              <a:xfrm>
                <a:off x="4186278" y="2532293"/>
                <a:ext cx="427371" cy="754453"/>
              </a:xfrm>
              <a:prstGeom prst="roundRect">
                <a:avLst>
                  <a:gd name="adj" fmla="val 50000"/>
                </a:avLst>
              </a:prstGeom>
              <a:solidFill>
                <a:srgbClr val="ED614F"/>
              </a:solidFill>
              <a:ln w="12700">
                <a:solidFill>
                  <a:srgbClr val="FAC384"/>
                </a:solidFill>
              </a:ln>
              <a:effectLst/>
            </p:spPr>
            <p:style>
              <a:lnRef idx="2">
                <a:schemeClr val="accent1">
                  <a:shade val="50000"/>
                </a:schemeClr>
              </a:lnRef>
              <a:fillRef idx="1">
                <a:schemeClr val="accent1"/>
              </a:fillRef>
              <a:effectRef idx="0">
                <a:schemeClr val="accent1"/>
              </a:effectRef>
              <a:fontRef idx="minor">
                <a:schemeClr val="lt1"/>
              </a:fontRef>
            </p:style>
            <p:txBody>
              <a:bodyPr vert="eaVert" wrap="square" lIns="91440" tIns="45720" rIns="91440" bIns="45720" anchor="ctr">
                <a:noAutofit/>
              </a:bodyPr>
              <a:lstStyle/>
              <a:p>
                <a:pPr algn="dist"/>
                <a:r>
                  <a:rPr lang="zh-CN" altLang="en-US" dirty="0">
                    <a:solidFill>
                      <a:schemeClr val="bg1"/>
                    </a:solidFill>
                    <a:latin typeface="微软雅黑" panose="020B0503020204020204" pitchFamily="34" charset="-122"/>
                    <a:ea typeface="微软雅黑" panose="020B0503020204020204" pitchFamily="34" charset="-122"/>
                  </a:rPr>
                  <a:t>新年愿望</a:t>
                </a:r>
              </a:p>
            </p:txBody>
          </p:sp>
          <p:sp>
            <p:nvSpPr>
              <p:cNvPr id="32" name="îşlïḋé">
                <a:extLst>
                  <a:ext uri="{FF2B5EF4-FFF2-40B4-BE49-F238E27FC236}">
                    <a16:creationId xmlns="" xmlns:a16="http://schemas.microsoft.com/office/drawing/2014/main" id="{DFDAE9C2-8CFF-49BB-8E74-52A16874BCAC}"/>
                  </a:ext>
                </a:extLst>
              </p:cNvPr>
              <p:cNvSpPr txBox="1"/>
              <p:nvPr/>
            </p:nvSpPr>
            <p:spPr bwMode="auto">
              <a:xfrm>
                <a:off x="1163367" y="1979291"/>
                <a:ext cx="107" cy="243196"/>
              </a:xfrm>
              <a:prstGeom prst="rect">
                <a:avLst/>
              </a:prstGeom>
              <a:noFill/>
              <a:scene3d>
                <a:camera prst="orthographicFront">
                  <a:rot lat="0" lon="0" rev="0"/>
                </a:camera>
                <a:lightRig rig="threePt" dir="t"/>
              </a:scene3d>
              <a:sp3d prstMaterial="matte">
                <a:bevelT w="1270" h="1270"/>
              </a:sp3d>
            </p:spPr>
            <p:txBody>
              <a:bodyPr vert="eaVert" wrap="square" lIns="91440" tIns="45720" rIns="91440" bIns="45720" anchor="ctr">
                <a:normAutofit fontScale="25000" lnSpcReduction="20000"/>
              </a:bodyPr>
              <a:lstStyle/>
              <a:p>
                <a:pPr algn="ctr"/>
                <a:endParaRPr>
                  <a:solidFill>
                    <a:srgbClr val="EE3E42"/>
                  </a:solidFill>
                  <a:latin typeface="微软雅黑" panose="020B0503020204020204" pitchFamily="34" charset="-122"/>
                  <a:ea typeface="微软雅黑" panose="020B0503020204020204" pitchFamily="34" charset="-122"/>
                </a:endParaRPr>
              </a:p>
            </p:txBody>
          </p:sp>
        </p:grpSp>
        <p:sp>
          <p:nvSpPr>
            <p:cNvPr id="30" name="i$ḷiḍé">
              <a:extLst>
                <a:ext uri="{FF2B5EF4-FFF2-40B4-BE49-F238E27FC236}">
                  <a16:creationId xmlns="" xmlns:a16="http://schemas.microsoft.com/office/drawing/2014/main" id="{928DAB66-4CDC-4728-AEB6-507BA70CFD1D}"/>
                </a:ext>
              </a:extLst>
            </p:cNvPr>
            <p:cNvSpPr/>
            <p:nvPr/>
          </p:nvSpPr>
          <p:spPr bwMode="auto">
            <a:xfrm>
              <a:off x="3265135" y="1915500"/>
              <a:ext cx="1431238" cy="141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nSpc>
                  <a:spcPct val="150000"/>
                </a:lnSpc>
              </a:pPr>
              <a:r>
                <a:rPr lang="zh-CN" altLang="en-US" sz="1000" spc="150" dirty="0">
                  <a:solidFill>
                    <a:srgbClr val="EE3E42"/>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000" spc="150" dirty="0">
                  <a:solidFill>
                    <a:srgbClr val="EE3E42"/>
                  </a:solidFill>
                  <a:latin typeface="微软雅黑" panose="020B0503020204020204" pitchFamily="34" charset="-122"/>
                  <a:ea typeface="微软雅黑" panose="020B0503020204020204" pitchFamily="34" charset="-122"/>
                </a:rPr>
                <a:t>……</a:t>
              </a:r>
            </a:p>
            <a:p>
              <a:pPr>
                <a:lnSpc>
                  <a:spcPct val="150000"/>
                </a:lnSpc>
              </a:pPr>
              <a:endParaRPr lang="en-US" altLang="zh-CN" sz="1000" spc="150" dirty="0">
                <a:solidFill>
                  <a:srgbClr val="EE3E42"/>
                </a:solidFill>
                <a:latin typeface="微软雅黑" panose="020B0503020204020204" pitchFamily="34" charset="-122"/>
                <a:ea typeface="微软雅黑" panose="020B0503020204020204" pitchFamily="34" charset="-122"/>
              </a:endParaRPr>
            </a:p>
            <a:p>
              <a:pPr>
                <a:lnSpc>
                  <a:spcPct val="150000"/>
                </a:lnSpc>
              </a:pPr>
              <a:r>
                <a:rPr lang="zh-CN" altLang="en-US" sz="1000" spc="150" dirty="0">
                  <a:solidFill>
                    <a:srgbClr val="EE3E42"/>
                  </a:solidFill>
                  <a:latin typeface="微软雅黑" panose="020B0503020204020204" pitchFamily="34" charset="-122"/>
                  <a:ea typeface="微软雅黑" panose="020B0503020204020204" pitchFamily="34" charset="-122"/>
                </a:rPr>
                <a:t>点击此处输入文本内容，点击此处输入文本内容，点击此处输入文本内容</a:t>
              </a:r>
              <a:r>
                <a:rPr lang="en-US" altLang="zh-CN" sz="1000" spc="150" dirty="0">
                  <a:solidFill>
                    <a:srgbClr val="EE3E42"/>
                  </a:solidFill>
                  <a:latin typeface="微软雅黑" panose="020B0503020204020204" pitchFamily="34" charset="-122"/>
                  <a:ea typeface="微软雅黑" panose="020B0503020204020204" pitchFamily="34" charset="-122"/>
                </a:rPr>
                <a:t>……</a:t>
              </a:r>
              <a:endParaRPr lang="zh-CN" altLang="en-US" sz="1000" spc="150" dirty="0">
                <a:solidFill>
                  <a:srgbClr val="EE3E42"/>
                </a:solidFill>
                <a:latin typeface="微软雅黑" panose="020B0503020204020204" pitchFamily="34" charset="-122"/>
                <a:ea typeface="微软雅黑" panose="020B0503020204020204" pitchFamily="34" charset="-122"/>
              </a:endParaRPr>
            </a:p>
            <a:p>
              <a:pPr>
                <a:lnSpc>
                  <a:spcPct val="150000"/>
                </a:lnSpc>
              </a:pPr>
              <a:endParaRPr lang="zh-CN" altLang="en-US" sz="1000" spc="150" dirty="0">
                <a:solidFill>
                  <a:srgbClr val="EE3E42"/>
                </a:solidFill>
                <a:latin typeface="微软雅黑" panose="020B0503020204020204" pitchFamily="34" charset="-122"/>
                <a:ea typeface="微软雅黑" panose="020B0503020204020204" pitchFamily="34" charset="-122"/>
              </a:endParaRPr>
            </a:p>
          </p:txBody>
        </p:sp>
      </p:grpSp>
      <p:pic>
        <p:nvPicPr>
          <p:cNvPr id="33" name="图片 32">
            <a:extLst>
              <a:ext uri="{FF2B5EF4-FFF2-40B4-BE49-F238E27FC236}">
                <a16:creationId xmlns="" xmlns:a16="http://schemas.microsoft.com/office/drawing/2014/main" id="{550E85A1-8D7E-40A8-93B1-9715054158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478" r="21202"/>
          <a:stretch/>
        </p:blipFill>
        <p:spPr>
          <a:xfrm>
            <a:off x="5340388" y="854896"/>
            <a:ext cx="1798485" cy="3900469"/>
          </a:xfrm>
          <a:prstGeom prst="rect">
            <a:avLst/>
          </a:prstGeom>
        </p:spPr>
      </p:pic>
      <p:pic>
        <p:nvPicPr>
          <p:cNvPr id="6" name="图片 5">
            <a:extLst>
              <a:ext uri="{FF2B5EF4-FFF2-40B4-BE49-F238E27FC236}">
                <a16:creationId xmlns="" xmlns:a16="http://schemas.microsoft.com/office/drawing/2014/main" id="{208B185A-C69D-47E2-B05E-D0DDB84E1A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9745" y="2476501"/>
            <a:ext cx="4053576" cy="4053576"/>
          </a:xfrm>
          <a:prstGeom prst="rect">
            <a:avLst/>
          </a:prstGeom>
        </p:spPr>
      </p:pic>
    </p:spTree>
    <p:extLst>
      <p:ext uri="{BB962C8B-B14F-4D97-AF65-F5344CB8AC3E}">
        <p14:creationId xmlns:p14="http://schemas.microsoft.com/office/powerpoint/2010/main" val="29471192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wind"/>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ppt_y</p:attrName>
                                        </p:attrNameLst>
                                      </p:cBhvr>
                                      <p:tavLst>
                                        <p:tav tm="0">
                                          <p:val>
                                            <p:strVal val="#ppt_y+#ppt_h*1.125000"/>
                                          </p:val>
                                        </p:tav>
                                        <p:tav tm="100000">
                                          <p:val>
                                            <p:strVal val="#ppt_y"/>
                                          </p:val>
                                        </p:tav>
                                      </p:tavLst>
                                    </p:anim>
                                    <p:animEffect transition="in" filter="wipe(up)">
                                      <p:cBhvr>
                                        <p:cTn id="13" dur="500"/>
                                        <p:tgtEl>
                                          <p:spTgt spid="4"/>
                                        </p:tgtEl>
                                      </p:cBhvr>
                                    </p:animEffect>
                                  </p:childTnLst>
                                </p:cTn>
                              </p:par>
                            </p:childTnLst>
                          </p:cTn>
                        </p:par>
                        <p:par>
                          <p:cTn id="14" fill="hold">
                            <p:stCondLst>
                              <p:cond delay="125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ppt_x"/>
                                          </p:val>
                                        </p:tav>
                                        <p:tav tm="100000">
                                          <p:val>
                                            <p:strVal val="#ppt_x"/>
                                          </p:val>
                                        </p:tav>
                                      </p:tavLst>
                                    </p:anim>
                                    <p:anim calcmode="lin" valueType="num">
                                      <p:cBhvr additive="base">
                                        <p:cTn id="18" dur="75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p:tgtEl>
                                          <p:spTgt spid="33"/>
                                        </p:tgtEl>
                                        <p:attrNameLst>
                                          <p:attrName>ppt_y</p:attrName>
                                        </p:attrNameLst>
                                      </p:cBhvr>
                                      <p:tavLst>
                                        <p:tav tm="0">
                                          <p:val>
                                            <p:strVal val="#ppt_y+#ppt_h*1.125000"/>
                                          </p:val>
                                        </p:tav>
                                        <p:tav tm="100000">
                                          <p:val>
                                            <p:strVal val="#ppt_y"/>
                                          </p:val>
                                        </p:tav>
                                      </p:tavLst>
                                    </p:anim>
                                    <p:animEffect transition="in" filter="wipe(up)">
                                      <p:cBhvr>
                                        <p:cTn id="23" dur="500"/>
                                        <p:tgtEl>
                                          <p:spTgt spid="33"/>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750" fill="hold"/>
                                        <p:tgtEl>
                                          <p:spTgt spid="28"/>
                                        </p:tgtEl>
                                        <p:attrNameLst>
                                          <p:attrName>ppt_x</p:attrName>
                                        </p:attrNameLst>
                                      </p:cBhvr>
                                      <p:tavLst>
                                        <p:tav tm="0">
                                          <p:val>
                                            <p:strVal val="#ppt_x"/>
                                          </p:val>
                                        </p:tav>
                                        <p:tav tm="100000">
                                          <p:val>
                                            <p:strVal val="#ppt_x"/>
                                          </p:val>
                                        </p:tav>
                                      </p:tavLst>
                                    </p:anim>
                                    <p:anim calcmode="lin" valueType="num">
                                      <p:cBhvr additive="base">
                                        <p:cTn id="28" dur="75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a:extLst>
              <a:ext uri="{FF2B5EF4-FFF2-40B4-BE49-F238E27FC236}">
                <a16:creationId xmlns="" xmlns:a16="http://schemas.microsoft.com/office/drawing/2014/main" id="{B7E2F0E6-1263-4EDB-A505-6772B14A55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9736" y="-197919"/>
            <a:ext cx="2903283" cy="2903283"/>
          </a:xfrm>
          <a:prstGeom prst="rect">
            <a:avLst/>
          </a:prstGeom>
        </p:spPr>
      </p:pic>
      <p:sp>
        <p:nvSpPr>
          <p:cNvPr id="28" name="文本框 27">
            <a:extLst>
              <a:ext uri="{FF2B5EF4-FFF2-40B4-BE49-F238E27FC236}">
                <a16:creationId xmlns="" xmlns:a16="http://schemas.microsoft.com/office/drawing/2014/main" id="{63190E31-EB4B-4E8E-B1FF-0A38F7DDC4B6}"/>
              </a:ext>
            </a:extLst>
          </p:cNvPr>
          <p:cNvSpPr txBox="1"/>
          <p:nvPr/>
        </p:nvSpPr>
        <p:spPr>
          <a:xfrm>
            <a:off x="8575642" y="422725"/>
            <a:ext cx="1492716" cy="1661993"/>
          </a:xfrm>
          <a:prstGeom prst="rect">
            <a:avLst/>
          </a:prstGeom>
          <a:noFill/>
        </p:spPr>
        <p:txBody>
          <a:bodyPr wrap="none" rtlCol="0">
            <a:spAutoFit/>
          </a:bodyPr>
          <a:lstStyle/>
          <a:p>
            <a:r>
              <a:rPr lang="zh-CN" altLang="en-US" sz="10200" dirty="0">
                <a:solidFill>
                  <a:srgbClr val="EE3E42"/>
                </a:solidFill>
                <a:latin typeface="字体视界-庆祝新春" panose="02010601030101010101" pitchFamily="2" charset="-122"/>
                <a:ea typeface="字体视界-庆祝新春" panose="02010601030101010101" pitchFamily="2" charset="-122"/>
              </a:rPr>
              <a:t>目</a:t>
            </a:r>
          </a:p>
        </p:txBody>
      </p:sp>
      <p:sp>
        <p:nvSpPr>
          <p:cNvPr id="31" name="文本框 30">
            <a:extLst>
              <a:ext uri="{FF2B5EF4-FFF2-40B4-BE49-F238E27FC236}">
                <a16:creationId xmlns="" xmlns:a16="http://schemas.microsoft.com/office/drawing/2014/main" id="{B10EBDA2-4DC2-4FFE-8DC9-45F2F76ABD00}"/>
              </a:ext>
            </a:extLst>
          </p:cNvPr>
          <p:cNvSpPr txBox="1"/>
          <p:nvPr/>
        </p:nvSpPr>
        <p:spPr>
          <a:xfrm>
            <a:off x="9130465" y="1509182"/>
            <a:ext cx="1492716" cy="1661993"/>
          </a:xfrm>
          <a:prstGeom prst="rect">
            <a:avLst/>
          </a:prstGeom>
          <a:noFill/>
        </p:spPr>
        <p:txBody>
          <a:bodyPr wrap="none" rtlCol="0">
            <a:spAutoFit/>
          </a:bodyPr>
          <a:lstStyle/>
          <a:p>
            <a:r>
              <a:rPr lang="zh-CN" altLang="en-US" sz="10200" dirty="0">
                <a:solidFill>
                  <a:srgbClr val="EE3E42"/>
                </a:solidFill>
                <a:latin typeface="字体视界-庆祝新春" panose="02010601030101010101" pitchFamily="2" charset="-122"/>
                <a:ea typeface="字体视界-庆祝新春" panose="02010601030101010101" pitchFamily="2" charset="-122"/>
              </a:rPr>
              <a:t>录</a:t>
            </a:r>
          </a:p>
        </p:txBody>
      </p:sp>
      <p:grpSp>
        <p:nvGrpSpPr>
          <p:cNvPr id="32" name="组合 31">
            <a:extLst>
              <a:ext uri="{FF2B5EF4-FFF2-40B4-BE49-F238E27FC236}">
                <a16:creationId xmlns="" xmlns:a16="http://schemas.microsoft.com/office/drawing/2014/main" id="{E076A827-1C78-4D54-AFED-C5D68616AFDD}"/>
              </a:ext>
            </a:extLst>
          </p:cNvPr>
          <p:cNvGrpSpPr/>
          <p:nvPr/>
        </p:nvGrpSpPr>
        <p:grpSpPr>
          <a:xfrm flipH="1">
            <a:off x="0" y="-480117"/>
            <a:ext cx="4733958" cy="7354299"/>
            <a:chOff x="7458042" y="-496299"/>
            <a:chExt cx="4733958" cy="7354299"/>
          </a:xfrm>
        </p:grpSpPr>
        <p:pic>
          <p:nvPicPr>
            <p:cNvPr id="33" name="图片 32">
              <a:extLst>
                <a:ext uri="{FF2B5EF4-FFF2-40B4-BE49-F238E27FC236}">
                  <a16:creationId xmlns="" xmlns:a16="http://schemas.microsoft.com/office/drawing/2014/main" id="{4FA9495F-6977-4DE2-BF3D-EB142A366D28}"/>
                </a:ext>
              </a:extLst>
            </p:cNvPr>
            <p:cNvPicPr>
              <a:picLocks noChangeAspect="1"/>
            </p:cNvPicPr>
            <p:nvPr/>
          </p:nvPicPr>
          <p:blipFill rotWithShape="1">
            <a:blip r:embed="rId3"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35" name="图片 34">
              <a:extLst>
                <a:ext uri="{FF2B5EF4-FFF2-40B4-BE49-F238E27FC236}">
                  <a16:creationId xmlns="" xmlns:a16="http://schemas.microsoft.com/office/drawing/2014/main" id="{6418BEE2-14FB-4B28-BD4C-CFE01D5F52D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grpSp>
        <p:nvGrpSpPr>
          <p:cNvPr id="2" name="组合 1">
            <a:extLst>
              <a:ext uri="{FF2B5EF4-FFF2-40B4-BE49-F238E27FC236}">
                <a16:creationId xmlns="" xmlns:a16="http://schemas.microsoft.com/office/drawing/2014/main" id="{50A882EC-1C03-4C71-A3EE-D441D43C8EC7}"/>
              </a:ext>
            </a:extLst>
          </p:cNvPr>
          <p:cNvGrpSpPr/>
          <p:nvPr/>
        </p:nvGrpSpPr>
        <p:grpSpPr>
          <a:xfrm>
            <a:off x="3541886" y="1334839"/>
            <a:ext cx="4728806" cy="832811"/>
            <a:chOff x="2663924" y="1041474"/>
            <a:chExt cx="4728806" cy="832811"/>
          </a:xfrm>
        </p:grpSpPr>
        <p:sp>
          <p:nvSpPr>
            <p:cNvPr id="34" name="文本框 33">
              <a:extLst>
                <a:ext uri="{FF2B5EF4-FFF2-40B4-BE49-F238E27FC236}">
                  <a16:creationId xmlns="" xmlns:a16="http://schemas.microsoft.com/office/drawing/2014/main" id="{38769D2D-8ED2-4D35-BA6D-4F8A4B7EB033}"/>
                </a:ext>
              </a:extLst>
            </p:cNvPr>
            <p:cNvSpPr txBox="1"/>
            <p:nvPr/>
          </p:nvSpPr>
          <p:spPr>
            <a:xfrm>
              <a:off x="3502554" y="1168400"/>
              <a:ext cx="3102488" cy="523220"/>
            </a:xfrm>
            <a:prstGeom prst="rect">
              <a:avLst/>
            </a:prstGeom>
            <a:noFill/>
          </p:spPr>
          <p:txBody>
            <a:bodyPr vert="horz" wrap="square" rtlCol="0">
              <a:spAutoFit/>
            </a:bodyPr>
            <a:lstStyle/>
            <a:p>
              <a:pPr algn="dist"/>
              <a:r>
                <a:rPr lang="zh-CN" altLang="en-US" sz="2800" dirty="0">
                  <a:solidFill>
                    <a:srgbClr val="EE3E42"/>
                  </a:solidFill>
                  <a:latin typeface="微软雅黑" panose="020B0503020204020204" pitchFamily="34" charset="-122"/>
                  <a:ea typeface="微软雅黑" panose="020B0503020204020204" pitchFamily="34" charset="-122"/>
                </a:rPr>
                <a:t>元旦来源</a:t>
              </a:r>
            </a:p>
          </p:txBody>
        </p:sp>
        <p:sp>
          <p:nvSpPr>
            <p:cNvPr id="22" name="文本框 21">
              <a:extLst>
                <a:ext uri="{FF2B5EF4-FFF2-40B4-BE49-F238E27FC236}">
                  <a16:creationId xmlns="" xmlns:a16="http://schemas.microsoft.com/office/drawing/2014/main" id="{27A1C0E8-53AE-47EE-8D91-7D69A53E21A4}"/>
                </a:ext>
              </a:extLst>
            </p:cNvPr>
            <p:cNvSpPr txBox="1"/>
            <p:nvPr/>
          </p:nvSpPr>
          <p:spPr>
            <a:xfrm>
              <a:off x="2663924" y="1041474"/>
              <a:ext cx="720000" cy="720000"/>
            </a:xfrm>
            <a:prstGeom prst="ellipse">
              <a:avLst/>
            </a:prstGeom>
            <a:solidFill>
              <a:srgbClr val="FAC384"/>
            </a:solidFill>
            <a:ln>
              <a:solidFill>
                <a:srgbClr val="EE3E42"/>
              </a:solidFill>
            </a:ln>
          </p:spPr>
          <p:txBody>
            <a:bodyPr vert="horz" wrap="square" rtlCol="0" anchor="ctr">
              <a:spAutoFit/>
            </a:bodyPr>
            <a:lstStyle/>
            <a:p>
              <a:pPr algn="ctr"/>
              <a:r>
                <a:rPr lang="zh-CN" altLang="en-US" sz="3200" dirty="0">
                  <a:solidFill>
                    <a:srgbClr val="EE3E42"/>
                  </a:solidFill>
                  <a:latin typeface="微软雅黑" panose="020B0503020204020204" pitchFamily="34" charset="-122"/>
                  <a:ea typeface="微软雅黑" panose="020B0503020204020204" pitchFamily="34" charset="-122"/>
                </a:rPr>
                <a:t>壹</a:t>
              </a:r>
            </a:p>
          </p:txBody>
        </p:sp>
        <p:sp>
          <p:nvSpPr>
            <p:cNvPr id="24" name="文本框 23">
              <a:extLst>
                <a:ext uri="{FF2B5EF4-FFF2-40B4-BE49-F238E27FC236}">
                  <a16:creationId xmlns="" xmlns:a16="http://schemas.microsoft.com/office/drawing/2014/main" id="{F17DFFE3-A14B-4396-B2AF-8A1FA62EF983}"/>
                </a:ext>
              </a:extLst>
            </p:cNvPr>
            <p:cNvSpPr txBox="1"/>
            <p:nvPr/>
          </p:nvSpPr>
          <p:spPr>
            <a:xfrm>
              <a:off x="3510008" y="1628064"/>
              <a:ext cx="3882722" cy="246221"/>
            </a:xfrm>
            <a:prstGeom prst="rect">
              <a:avLst/>
            </a:prstGeom>
            <a:noFill/>
          </p:spPr>
          <p:txBody>
            <a:bodyPr vert="horz" wrap="square" rtlCol="0">
              <a:spAutoFit/>
            </a:bodyPr>
            <a:lstStyle/>
            <a:p>
              <a:pPr algn="dist"/>
              <a:r>
                <a:rPr lang="en-US" altLang="zh-CN" sz="1000" dirty="0">
                  <a:solidFill>
                    <a:srgbClr val="EE3E42"/>
                  </a:solidFill>
                  <a:latin typeface="微软雅黑" panose="020B0503020204020204" pitchFamily="34" charset="-122"/>
                  <a:ea typeface="微软雅黑" panose="020B0503020204020204" pitchFamily="34" charset="-122"/>
                </a:rPr>
                <a:t>Lorem ipsum dolor sit amet, consectetuer adipiscing elit. </a:t>
              </a:r>
              <a:endParaRPr lang="zh-CN" altLang="en-US" sz="1000" dirty="0">
                <a:solidFill>
                  <a:srgbClr val="EE3E42"/>
                </a:solidFill>
                <a:latin typeface="微软雅黑" panose="020B0503020204020204" pitchFamily="34" charset="-122"/>
                <a:ea typeface="微软雅黑" panose="020B0503020204020204" pitchFamily="34" charset="-122"/>
              </a:endParaRPr>
            </a:p>
          </p:txBody>
        </p:sp>
      </p:grpSp>
      <p:grpSp>
        <p:nvGrpSpPr>
          <p:cNvPr id="26" name="组合 25">
            <a:extLst>
              <a:ext uri="{FF2B5EF4-FFF2-40B4-BE49-F238E27FC236}">
                <a16:creationId xmlns="" xmlns:a16="http://schemas.microsoft.com/office/drawing/2014/main" id="{D7CA843C-6CAF-4987-AC3C-66B682F707D2}"/>
              </a:ext>
            </a:extLst>
          </p:cNvPr>
          <p:cNvGrpSpPr/>
          <p:nvPr/>
        </p:nvGrpSpPr>
        <p:grpSpPr>
          <a:xfrm>
            <a:off x="3541886" y="2589019"/>
            <a:ext cx="4709756" cy="865963"/>
            <a:chOff x="2663924" y="1008322"/>
            <a:chExt cx="4709756" cy="865963"/>
          </a:xfrm>
        </p:grpSpPr>
        <p:sp>
          <p:nvSpPr>
            <p:cNvPr id="29" name="文本框 28">
              <a:extLst>
                <a:ext uri="{FF2B5EF4-FFF2-40B4-BE49-F238E27FC236}">
                  <a16:creationId xmlns="" xmlns:a16="http://schemas.microsoft.com/office/drawing/2014/main" id="{E9C2FBAC-B931-424F-89BE-A84460809122}"/>
                </a:ext>
              </a:extLst>
            </p:cNvPr>
            <p:cNvSpPr txBox="1"/>
            <p:nvPr/>
          </p:nvSpPr>
          <p:spPr>
            <a:xfrm>
              <a:off x="3483503" y="1168400"/>
              <a:ext cx="3188449" cy="523220"/>
            </a:xfrm>
            <a:prstGeom prst="rect">
              <a:avLst/>
            </a:prstGeom>
            <a:noFill/>
          </p:spPr>
          <p:txBody>
            <a:bodyPr vert="horz" wrap="square" rtlCol="0">
              <a:spAutoFit/>
            </a:bodyPr>
            <a:lstStyle/>
            <a:p>
              <a:pPr algn="dist"/>
              <a:r>
                <a:rPr lang="zh-CN" altLang="en-US" sz="2800" dirty="0">
                  <a:solidFill>
                    <a:srgbClr val="EE3E42"/>
                  </a:solidFill>
                  <a:latin typeface="微软雅黑" panose="020B0503020204020204" pitchFamily="34" charset="-122"/>
                  <a:ea typeface="微软雅黑" panose="020B0503020204020204" pitchFamily="34" charset="-122"/>
                </a:rPr>
                <a:t>元旦趣闻</a:t>
              </a:r>
            </a:p>
          </p:txBody>
        </p:sp>
        <p:sp>
          <p:nvSpPr>
            <p:cNvPr id="30" name="文本框 29">
              <a:extLst>
                <a:ext uri="{FF2B5EF4-FFF2-40B4-BE49-F238E27FC236}">
                  <a16:creationId xmlns="" xmlns:a16="http://schemas.microsoft.com/office/drawing/2014/main" id="{91E9B1FF-86C3-4DBB-BBB9-76809E74FFEB}"/>
                </a:ext>
              </a:extLst>
            </p:cNvPr>
            <p:cNvSpPr txBox="1"/>
            <p:nvPr/>
          </p:nvSpPr>
          <p:spPr>
            <a:xfrm>
              <a:off x="2663924" y="1008322"/>
              <a:ext cx="720000" cy="720000"/>
            </a:xfrm>
            <a:prstGeom prst="ellipse">
              <a:avLst/>
            </a:prstGeom>
            <a:solidFill>
              <a:srgbClr val="FAC384"/>
            </a:solidFill>
            <a:ln>
              <a:solidFill>
                <a:schemeClr val="bg1"/>
              </a:solidFill>
            </a:ln>
          </p:spPr>
          <p:txBody>
            <a:bodyPr vert="horz" wrap="square" rtlCol="0" anchor="ctr">
              <a:spAutoFit/>
            </a:bodyPr>
            <a:lstStyle/>
            <a:p>
              <a:pPr algn="ctr"/>
              <a:r>
                <a:rPr lang="zh-CN" altLang="en-US" sz="3200" dirty="0">
                  <a:solidFill>
                    <a:srgbClr val="EE3E42"/>
                  </a:solidFill>
                  <a:latin typeface="微软雅黑" panose="020B0503020204020204" pitchFamily="34" charset="-122"/>
                  <a:ea typeface="微软雅黑" panose="020B0503020204020204" pitchFamily="34" charset="-122"/>
                </a:rPr>
                <a:t>贰</a:t>
              </a:r>
            </a:p>
          </p:txBody>
        </p:sp>
        <p:sp>
          <p:nvSpPr>
            <p:cNvPr id="37" name="文本框 36">
              <a:extLst>
                <a:ext uri="{FF2B5EF4-FFF2-40B4-BE49-F238E27FC236}">
                  <a16:creationId xmlns="" xmlns:a16="http://schemas.microsoft.com/office/drawing/2014/main" id="{2172B9BF-A10C-4D27-86EA-01EFED96C4FB}"/>
                </a:ext>
              </a:extLst>
            </p:cNvPr>
            <p:cNvSpPr txBox="1"/>
            <p:nvPr/>
          </p:nvSpPr>
          <p:spPr>
            <a:xfrm>
              <a:off x="3490958" y="1628064"/>
              <a:ext cx="3882722" cy="246221"/>
            </a:xfrm>
            <a:prstGeom prst="rect">
              <a:avLst/>
            </a:prstGeom>
            <a:noFill/>
          </p:spPr>
          <p:txBody>
            <a:bodyPr vert="horz" wrap="square" rtlCol="0">
              <a:spAutoFit/>
            </a:bodyPr>
            <a:lstStyle/>
            <a:p>
              <a:pPr algn="dist"/>
              <a:r>
                <a:rPr lang="en-US" altLang="zh-CN" sz="1000" dirty="0">
                  <a:solidFill>
                    <a:srgbClr val="EE3E42"/>
                  </a:solidFill>
                  <a:latin typeface="微软雅黑" panose="020B0503020204020204" pitchFamily="34" charset="-122"/>
                  <a:ea typeface="微软雅黑" panose="020B0503020204020204" pitchFamily="34" charset="-122"/>
                </a:rPr>
                <a:t>Lorem ipsum dolor sit amet, consectetuer adipiscing elit. </a:t>
              </a:r>
              <a:endParaRPr lang="zh-CN" altLang="en-US" sz="1000" dirty="0">
                <a:solidFill>
                  <a:srgbClr val="EE3E42"/>
                </a:solidFill>
                <a:latin typeface="微软雅黑" panose="020B0503020204020204" pitchFamily="34" charset="-122"/>
                <a:ea typeface="微软雅黑" panose="020B0503020204020204" pitchFamily="34" charset="-122"/>
              </a:endParaRPr>
            </a:p>
          </p:txBody>
        </p:sp>
      </p:grpSp>
      <p:grpSp>
        <p:nvGrpSpPr>
          <p:cNvPr id="38" name="组合 37">
            <a:extLst>
              <a:ext uri="{FF2B5EF4-FFF2-40B4-BE49-F238E27FC236}">
                <a16:creationId xmlns="" xmlns:a16="http://schemas.microsoft.com/office/drawing/2014/main" id="{019F1566-0725-401F-8994-12144DCEABB8}"/>
              </a:ext>
            </a:extLst>
          </p:cNvPr>
          <p:cNvGrpSpPr/>
          <p:nvPr/>
        </p:nvGrpSpPr>
        <p:grpSpPr>
          <a:xfrm>
            <a:off x="3541886" y="3861199"/>
            <a:ext cx="4709756" cy="899115"/>
            <a:chOff x="2663924" y="975170"/>
            <a:chExt cx="4709756" cy="899115"/>
          </a:xfrm>
        </p:grpSpPr>
        <p:sp>
          <p:nvSpPr>
            <p:cNvPr id="39" name="文本框 38">
              <a:extLst>
                <a:ext uri="{FF2B5EF4-FFF2-40B4-BE49-F238E27FC236}">
                  <a16:creationId xmlns="" xmlns:a16="http://schemas.microsoft.com/office/drawing/2014/main" id="{02A16FB0-48C6-4A01-B5F6-B925831BDEE2}"/>
                </a:ext>
              </a:extLst>
            </p:cNvPr>
            <p:cNvSpPr txBox="1"/>
            <p:nvPr/>
          </p:nvSpPr>
          <p:spPr>
            <a:xfrm>
              <a:off x="3483503" y="1168400"/>
              <a:ext cx="3188449" cy="523220"/>
            </a:xfrm>
            <a:prstGeom prst="rect">
              <a:avLst/>
            </a:prstGeom>
            <a:noFill/>
          </p:spPr>
          <p:txBody>
            <a:bodyPr vert="horz" wrap="square" rtlCol="0">
              <a:spAutoFit/>
            </a:bodyPr>
            <a:lstStyle/>
            <a:p>
              <a:pPr algn="dist"/>
              <a:r>
                <a:rPr lang="zh-CN" altLang="en-US" sz="2800" dirty="0">
                  <a:solidFill>
                    <a:srgbClr val="EE3E42"/>
                  </a:solidFill>
                  <a:latin typeface="微软雅黑" panose="020B0503020204020204" pitchFamily="34" charset="-122"/>
                  <a:ea typeface="微软雅黑" panose="020B0503020204020204" pitchFamily="34" charset="-122"/>
                </a:rPr>
                <a:t>班级活动</a:t>
              </a:r>
            </a:p>
          </p:txBody>
        </p:sp>
        <p:sp>
          <p:nvSpPr>
            <p:cNvPr id="40" name="文本框 39">
              <a:extLst>
                <a:ext uri="{FF2B5EF4-FFF2-40B4-BE49-F238E27FC236}">
                  <a16:creationId xmlns="" xmlns:a16="http://schemas.microsoft.com/office/drawing/2014/main" id="{E06A0855-A4EF-4DD4-B2AD-9E9D597BC336}"/>
                </a:ext>
              </a:extLst>
            </p:cNvPr>
            <p:cNvSpPr txBox="1"/>
            <p:nvPr/>
          </p:nvSpPr>
          <p:spPr>
            <a:xfrm>
              <a:off x="2663924" y="975170"/>
              <a:ext cx="720000" cy="720000"/>
            </a:xfrm>
            <a:prstGeom prst="ellipse">
              <a:avLst/>
            </a:prstGeom>
            <a:solidFill>
              <a:srgbClr val="FAC384"/>
            </a:solidFill>
            <a:ln>
              <a:solidFill>
                <a:srgbClr val="EE3E42"/>
              </a:solidFill>
            </a:ln>
          </p:spPr>
          <p:txBody>
            <a:bodyPr vert="horz" wrap="square" rtlCol="0" anchor="ctr">
              <a:spAutoFit/>
            </a:bodyPr>
            <a:lstStyle/>
            <a:p>
              <a:pPr algn="ctr"/>
              <a:r>
                <a:rPr lang="zh-CN" altLang="en-US" sz="3200" dirty="0">
                  <a:solidFill>
                    <a:srgbClr val="EE3E42"/>
                  </a:solidFill>
                  <a:latin typeface="微软雅黑" panose="020B0503020204020204" pitchFamily="34" charset="-122"/>
                  <a:ea typeface="微软雅黑" panose="020B0503020204020204" pitchFamily="34" charset="-122"/>
                </a:rPr>
                <a:t>叁</a:t>
              </a:r>
            </a:p>
          </p:txBody>
        </p:sp>
        <p:sp>
          <p:nvSpPr>
            <p:cNvPr id="41" name="文本框 40">
              <a:extLst>
                <a:ext uri="{FF2B5EF4-FFF2-40B4-BE49-F238E27FC236}">
                  <a16:creationId xmlns="" xmlns:a16="http://schemas.microsoft.com/office/drawing/2014/main" id="{4EA22282-E914-4AF1-B8AE-E447117F8E38}"/>
                </a:ext>
              </a:extLst>
            </p:cNvPr>
            <p:cNvSpPr txBox="1"/>
            <p:nvPr/>
          </p:nvSpPr>
          <p:spPr>
            <a:xfrm>
              <a:off x="3490958" y="1628064"/>
              <a:ext cx="3882722" cy="246221"/>
            </a:xfrm>
            <a:prstGeom prst="rect">
              <a:avLst/>
            </a:prstGeom>
            <a:noFill/>
          </p:spPr>
          <p:txBody>
            <a:bodyPr vert="horz" wrap="square" rtlCol="0">
              <a:spAutoFit/>
            </a:bodyPr>
            <a:lstStyle/>
            <a:p>
              <a:pPr algn="dist"/>
              <a:r>
                <a:rPr lang="en-US" altLang="zh-CN" sz="1000" dirty="0">
                  <a:solidFill>
                    <a:srgbClr val="EE3E42"/>
                  </a:solidFill>
                  <a:latin typeface="微软雅黑" panose="020B0503020204020204" pitchFamily="34" charset="-122"/>
                  <a:ea typeface="微软雅黑" panose="020B0503020204020204" pitchFamily="34" charset="-122"/>
                </a:rPr>
                <a:t>Lorem ipsum dolor sit amet, consectetuer adipiscing elit. </a:t>
              </a:r>
              <a:endParaRPr lang="zh-CN" altLang="en-US" sz="1000" dirty="0">
                <a:solidFill>
                  <a:srgbClr val="EE3E42"/>
                </a:solidFill>
                <a:latin typeface="微软雅黑" panose="020B0503020204020204" pitchFamily="34" charset="-122"/>
                <a:ea typeface="微软雅黑" panose="020B0503020204020204" pitchFamily="34" charset="-122"/>
              </a:endParaRPr>
            </a:p>
          </p:txBody>
        </p:sp>
      </p:grpSp>
      <p:grpSp>
        <p:nvGrpSpPr>
          <p:cNvPr id="42" name="组合 41">
            <a:extLst>
              <a:ext uri="{FF2B5EF4-FFF2-40B4-BE49-F238E27FC236}">
                <a16:creationId xmlns="" xmlns:a16="http://schemas.microsoft.com/office/drawing/2014/main" id="{2E50951D-C539-4A29-AE2A-E79ED106D189}"/>
              </a:ext>
            </a:extLst>
          </p:cNvPr>
          <p:cNvGrpSpPr/>
          <p:nvPr/>
        </p:nvGrpSpPr>
        <p:grpSpPr>
          <a:xfrm>
            <a:off x="3541886" y="5141039"/>
            <a:ext cx="4709756" cy="932267"/>
            <a:chOff x="2663924" y="942018"/>
            <a:chExt cx="4709756" cy="932267"/>
          </a:xfrm>
        </p:grpSpPr>
        <p:sp>
          <p:nvSpPr>
            <p:cNvPr id="43" name="文本框 42">
              <a:extLst>
                <a:ext uri="{FF2B5EF4-FFF2-40B4-BE49-F238E27FC236}">
                  <a16:creationId xmlns="" xmlns:a16="http://schemas.microsoft.com/office/drawing/2014/main" id="{FE456AF0-5CB7-4AC6-8042-7D90BD697F3F}"/>
                </a:ext>
              </a:extLst>
            </p:cNvPr>
            <p:cNvSpPr txBox="1"/>
            <p:nvPr/>
          </p:nvSpPr>
          <p:spPr>
            <a:xfrm>
              <a:off x="3483503" y="1168400"/>
              <a:ext cx="3188449" cy="523220"/>
            </a:xfrm>
            <a:prstGeom prst="rect">
              <a:avLst/>
            </a:prstGeom>
            <a:noFill/>
          </p:spPr>
          <p:txBody>
            <a:bodyPr vert="horz" wrap="square" rtlCol="0">
              <a:spAutoFit/>
            </a:bodyPr>
            <a:lstStyle/>
            <a:p>
              <a:pPr algn="dist"/>
              <a:r>
                <a:rPr lang="zh-CN" altLang="en-US" sz="2800" dirty="0">
                  <a:solidFill>
                    <a:srgbClr val="EE3E42"/>
                  </a:solidFill>
                  <a:latin typeface="微软雅黑" panose="020B0503020204020204" pitchFamily="34" charset="-122"/>
                  <a:ea typeface="微软雅黑" panose="020B0503020204020204" pitchFamily="34" charset="-122"/>
                </a:rPr>
                <a:t>新年愿望</a:t>
              </a:r>
            </a:p>
          </p:txBody>
        </p:sp>
        <p:sp>
          <p:nvSpPr>
            <p:cNvPr id="44" name="文本框 43">
              <a:extLst>
                <a:ext uri="{FF2B5EF4-FFF2-40B4-BE49-F238E27FC236}">
                  <a16:creationId xmlns="" xmlns:a16="http://schemas.microsoft.com/office/drawing/2014/main" id="{9E84C38F-9E20-41B7-8B68-0B21D7D75A54}"/>
                </a:ext>
              </a:extLst>
            </p:cNvPr>
            <p:cNvSpPr txBox="1"/>
            <p:nvPr/>
          </p:nvSpPr>
          <p:spPr>
            <a:xfrm>
              <a:off x="2663924" y="942018"/>
              <a:ext cx="720000" cy="720000"/>
            </a:xfrm>
            <a:prstGeom prst="ellipse">
              <a:avLst/>
            </a:prstGeom>
            <a:solidFill>
              <a:srgbClr val="FAC384"/>
            </a:solidFill>
            <a:ln>
              <a:solidFill>
                <a:schemeClr val="bg1"/>
              </a:solidFill>
            </a:ln>
          </p:spPr>
          <p:txBody>
            <a:bodyPr vert="horz" wrap="square" rtlCol="0" anchor="ctr">
              <a:spAutoFit/>
            </a:bodyPr>
            <a:lstStyle/>
            <a:p>
              <a:pPr algn="ctr"/>
              <a:r>
                <a:rPr lang="zh-CN" altLang="en-US" sz="3200" dirty="0">
                  <a:solidFill>
                    <a:srgbClr val="EE3E42"/>
                  </a:solidFill>
                  <a:latin typeface="微软雅黑" panose="020B0503020204020204" pitchFamily="34" charset="-122"/>
                  <a:ea typeface="微软雅黑" panose="020B0503020204020204" pitchFamily="34" charset="-122"/>
                </a:rPr>
                <a:t>肆</a:t>
              </a:r>
            </a:p>
          </p:txBody>
        </p:sp>
        <p:sp>
          <p:nvSpPr>
            <p:cNvPr id="45" name="文本框 44">
              <a:extLst>
                <a:ext uri="{FF2B5EF4-FFF2-40B4-BE49-F238E27FC236}">
                  <a16:creationId xmlns="" xmlns:a16="http://schemas.microsoft.com/office/drawing/2014/main" id="{2CDEDCDF-E06B-4C6B-9391-F4FA4A586F66}"/>
                </a:ext>
              </a:extLst>
            </p:cNvPr>
            <p:cNvSpPr txBox="1"/>
            <p:nvPr/>
          </p:nvSpPr>
          <p:spPr>
            <a:xfrm>
              <a:off x="3490958" y="1628064"/>
              <a:ext cx="3882722" cy="246221"/>
            </a:xfrm>
            <a:prstGeom prst="rect">
              <a:avLst/>
            </a:prstGeom>
            <a:noFill/>
          </p:spPr>
          <p:txBody>
            <a:bodyPr vert="horz" wrap="square" rtlCol="0">
              <a:spAutoFit/>
            </a:bodyPr>
            <a:lstStyle/>
            <a:p>
              <a:pPr algn="dist"/>
              <a:r>
                <a:rPr lang="en-US" altLang="zh-CN" sz="1000" dirty="0">
                  <a:solidFill>
                    <a:srgbClr val="EE3E42"/>
                  </a:solidFill>
                  <a:latin typeface="微软雅黑" panose="020B0503020204020204" pitchFamily="34" charset="-122"/>
                  <a:ea typeface="微软雅黑" panose="020B0503020204020204" pitchFamily="34" charset="-122"/>
                </a:rPr>
                <a:t>Lorem ipsum dolor sit amet, consectetuer adipiscing elit. </a:t>
              </a:r>
              <a:endParaRPr lang="zh-CN" altLang="en-US" sz="1000" dirty="0">
                <a:solidFill>
                  <a:srgbClr val="EE3E4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793342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750" advClick="0" advTm="2000">
        <p15:prstTrans prst="curtains"/>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750" fill="hold"/>
                                        <p:tgtEl>
                                          <p:spTgt spid="46"/>
                                        </p:tgtEl>
                                        <p:attrNameLst>
                                          <p:attrName>ppt_w</p:attrName>
                                        </p:attrNameLst>
                                      </p:cBhvr>
                                      <p:tavLst>
                                        <p:tav tm="0">
                                          <p:val>
                                            <p:fltVal val="0"/>
                                          </p:val>
                                        </p:tav>
                                        <p:tav tm="100000">
                                          <p:val>
                                            <p:strVal val="#ppt_w"/>
                                          </p:val>
                                        </p:tav>
                                      </p:tavLst>
                                    </p:anim>
                                    <p:anim calcmode="lin" valueType="num">
                                      <p:cBhvr>
                                        <p:cTn id="14" dur="750" fill="hold"/>
                                        <p:tgtEl>
                                          <p:spTgt spid="46"/>
                                        </p:tgtEl>
                                        <p:attrNameLst>
                                          <p:attrName>ppt_h</p:attrName>
                                        </p:attrNameLst>
                                      </p:cBhvr>
                                      <p:tavLst>
                                        <p:tav tm="0">
                                          <p:val>
                                            <p:fltVal val="0"/>
                                          </p:val>
                                        </p:tav>
                                        <p:tav tm="100000">
                                          <p:val>
                                            <p:strVal val="#ppt_h"/>
                                          </p:val>
                                        </p:tav>
                                      </p:tavLst>
                                    </p:anim>
                                    <p:animEffect transition="in" filter="fade">
                                      <p:cBhvr>
                                        <p:cTn id="15" dur="750"/>
                                        <p:tgtEl>
                                          <p:spTgt spid="46"/>
                                        </p:tgtEl>
                                      </p:cBhvr>
                                    </p:animEffect>
                                  </p:childTnLst>
                                </p:cTn>
                              </p:par>
                            </p:childTnLst>
                          </p:cTn>
                        </p:par>
                        <p:par>
                          <p:cTn id="16" fill="hold">
                            <p:stCondLst>
                              <p:cond delay="1500"/>
                            </p:stCondLst>
                            <p:childTnLst>
                              <p:par>
                                <p:cTn id="17" presetID="50" presetClass="entr" presetSubtype="0" decel="10000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750" fill="hold"/>
                                        <p:tgtEl>
                                          <p:spTgt spid="28"/>
                                        </p:tgtEl>
                                        <p:attrNameLst>
                                          <p:attrName>ppt_w</p:attrName>
                                        </p:attrNameLst>
                                      </p:cBhvr>
                                      <p:tavLst>
                                        <p:tav tm="0">
                                          <p:val>
                                            <p:strVal val="#ppt_w+.3"/>
                                          </p:val>
                                        </p:tav>
                                        <p:tav tm="100000">
                                          <p:val>
                                            <p:strVal val="#ppt_w"/>
                                          </p:val>
                                        </p:tav>
                                      </p:tavLst>
                                    </p:anim>
                                    <p:anim calcmode="lin" valueType="num">
                                      <p:cBhvr>
                                        <p:cTn id="20" dur="750" fill="hold"/>
                                        <p:tgtEl>
                                          <p:spTgt spid="28"/>
                                        </p:tgtEl>
                                        <p:attrNameLst>
                                          <p:attrName>ppt_h</p:attrName>
                                        </p:attrNameLst>
                                      </p:cBhvr>
                                      <p:tavLst>
                                        <p:tav tm="0">
                                          <p:val>
                                            <p:strVal val="#ppt_h"/>
                                          </p:val>
                                        </p:tav>
                                        <p:tav tm="100000">
                                          <p:val>
                                            <p:strVal val="#ppt_h"/>
                                          </p:val>
                                        </p:tav>
                                      </p:tavLst>
                                    </p:anim>
                                    <p:animEffect transition="in" filter="fade">
                                      <p:cBhvr>
                                        <p:cTn id="21" dur="750"/>
                                        <p:tgtEl>
                                          <p:spTgt spid="28"/>
                                        </p:tgtEl>
                                      </p:cBhvr>
                                    </p:animEffect>
                                  </p:childTnLst>
                                </p:cTn>
                              </p:par>
                              <p:par>
                                <p:cTn id="22" presetID="50" presetClass="entr" presetSubtype="0" decel="100000"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750" fill="hold"/>
                                        <p:tgtEl>
                                          <p:spTgt spid="31"/>
                                        </p:tgtEl>
                                        <p:attrNameLst>
                                          <p:attrName>ppt_w</p:attrName>
                                        </p:attrNameLst>
                                      </p:cBhvr>
                                      <p:tavLst>
                                        <p:tav tm="0">
                                          <p:val>
                                            <p:strVal val="#ppt_w+.3"/>
                                          </p:val>
                                        </p:tav>
                                        <p:tav tm="100000">
                                          <p:val>
                                            <p:strVal val="#ppt_w"/>
                                          </p:val>
                                        </p:tav>
                                      </p:tavLst>
                                    </p:anim>
                                    <p:anim calcmode="lin" valueType="num">
                                      <p:cBhvr>
                                        <p:cTn id="25" dur="750" fill="hold"/>
                                        <p:tgtEl>
                                          <p:spTgt spid="31"/>
                                        </p:tgtEl>
                                        <p:attrNameLst>
                                          <p:attrName>ppt_h</p:attrName>
                                        </p:attrNameLst>
                                      </p:cBhvr>
                                      <p:tavLst>
                                        <p:tav tm="0">
                                          <p:val>
                                            <p:strVal val="#ppt_h"/>
                                          </p:val>
                                        </p:tav>
                                        <p:tav tm="100000">
                                          <p:val>
                                            <p:strVal val="#ppt_h"/>
                                          </p:val>
                                        </p:tav>
                                      </p:tavLst>
                                    </p:anim>
                                    <p:animEffect transition="in" filter="fade">
                                      <p:cBhvr>
                                        <p:cTn id="26" dur="750"/>
                                        <p:tgtEl>
                                          <p:spTgt spid="31"/>
                                        </p:tgtEl>
                                      </p:cBhvr>
                                    </p:animEffect>
                                  </p:childTnLst>
                                </p:cTn>
                              </p:par>
                            </p:childTnLst>
                          </p:cTn>
                        </p:par>
                        <p:par>
                          <p:cTn id="27" fill="hold">
                            <p:stCondLst>
                              <p:cond delay="2750"/>
                            </p:stCondLst>
                            <p:childTnLst>
                              <p:par>
                                <p:cTn id="28" presetID="2" presetClass="entr" presetSubtype="2"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1000" fill="hold"/>
                                        <p:tgtEl>
                                          <p:spTgt spid="2"/>
                                        </p:tgtEl>
                                        <p:attrNameLst>
                                          <p:attrName>ppt_x</p:attrName>
                                        </p:attrNameLst>
                                      </p:cBhvr>
                                      <p:tavLst>
                                        <p:tav tm="0">
                                          <p:val>
                                            <p:strVal val="1+#ppt_w/2"/>
                                          </p:val>
                                        </p:tav>
                                        <p:tav tm="100000">
                                          <p:val>
                                            <p:strVal val="#ppt_x"/>
                                          </p:val>
                                        </p:tav>
                                      </p:tavLst>
                                    </p:anim>
                                    <p:anim calcmode="lin" valueType="num">
                                      <p:cBhvr additive="base">
                                        <p:cTn id="31" dur="1000" fill="hold"/>
                                        <p:tgtEl>
                                          <p:spTgt spid="2"/>
                                        </p:tgtEl>
                                        <p:attrNameLst>
                                          <p:attrName>ppt_y</p:attrName>
                                        </p:attrNameLst>
                                      </p:cBhvr>
                                      <p:tavLst>
                                        <p:tav tm="0">
                                          <p:val>
                                            <p:strVal val="#ppt_y"/>
                                          </p:val>
                                        </p:tav>
                                        <p:tav tm="100000">
                                          <p:val>
                                            <p:strVal val="#ppt_y"/>
                                          </p:val>
                                        </p:tav>
                                      </p:tavLst>
                                    </p:anim>
                                  </p:childTnLst>
                                </p:cTn>
                              </p:par>
                            </p:childTnLst>
                          </p:cTn>
                        </p:par>
                        <p:par>
                          <p:cTn id="32" fill="hold">
                            <p:stCondLst>
                              <p:cond delay="3750"/>
                            </p:stCondLst>
                            <p:childTnLst>
                              <p:par>
                                <p:cTn id="33" presetID="2" presetClass="entr" presetSubtype="2"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000" fill="hold"/>
                                        <p:tgtEl>
                                          <p:spTgt spid="26"/>
                                        </p:tgtEl>
                                        <p:attrNameLst>
                                          <p:attrName>ppt_x</p:attrName>
                                        </p:attrNameLst>
                                      </p:cBhvr>
                                      <p:tavLst>
                                        <p:tav tm="0">
                                          <p:val>
                                            <p:strVal val="1+#ppt_w/2"/>
                                          </p:val>
                                        </p:tav>
                                        <p:tav tm="100000">
                                          <p:val>
                                            <p:strVal val="#ppt_x"/>
                                          </p:val>
                                        </p:tav>
                                      </p:tavLst>
                                    </p:anim>
                                    <p:anim calcmode="lin" valueType="num">
                                      <p:cBhvr additive="base">
                                        <p:cTn id="36" dur="100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4750"/>
                            </p:stCondLst>
                            <p:childTnLst>
                              <p:par>
                                <p:cTn id="38" presetID="2" presetClass="entr" presetSubtype="2"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1000" fill="hold"/>
                                        <p:tgtEl>
                                          <p:spTgt spid="38"/>
                                        </p:tgtEl>
                                        <p:attrNameLst>
                                          <p:attrName>ppt_x</p:attrName>
                                        </p:attrNameLst>
                                      </p:cBhvr>
                                      <p:tavLst>
                                        <p:tav tm="0">
                                          <p:val>
                                            <p:strVal val="1+#ppt_w/2"/>
                                          </p:val>
                                        </p:tav>
                                        <p:tav tm="100000">
                                          <p:val>
                                            <p:strVal val="#ppt_x"/>
                                          </p:val>
                                        </p:tav>
                                      </p:tavLst>
                                    </p:anim>
                                    <p:anim calcmode="lin" valueType="num">
                                      <p:cBhvr additive="base">
                                        <p:cTn id="41" dur="1000" fill="hold"/>
                                        <p:tgtEl>
                                          <p:spTgt spid="38"/>
                                        </p:tgtEl>
                                        <p:attrNameLst>
                                          <p:attrName>ppt_y</p:attrName>
                                        </p:attrNameLst>
                                      </p:cBhvr>
                                      <p:tavLst>
                                        <p:tav tm="0">
                                          <p:val>
                                            <p:strVal val="#ppt_y"/>
                                          </p:val>
                                        </p:tav>
                                        <p:tav tm="100000">
                                          <p:val>
                                            <p:strVal val="#ppt_y"/>
                                          </p:val>
                                        </p:tav>
                                      </p:tavLst>
                                    </p:anim>
                                  </p:childTnLst>
                                </p:cTn>
                              </p:par>
                            </p:childTnLst>
                          </p:cTn>
                        </p:par>
                        <p:par>
                          <p:cTn id="42" fill="hold">
                            <p:stCondLst>
                              <p:cond delay="5750"/>
                            </p:stCondLst>
                            <p:childTnLst>
                              <p:par>
                                <p:cTn id="43" presetID="2" presetClass="entr" presetSubtype="2"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1000" fill="hold"/>
                                        <p:tgtEl>
                                          <p:spTgt spid="42"/>
                                        </p:tgtEl>
                                        <p:attrNameLst>
                                          <p:attrName>ppt_x</p:attrName>
                                        </p:attrNameLst>
                                      </p:cBhvr>
                                      <p:tavLst>
                                        <p:tav tm="0">
                                          <p:val>
                                            <p:strVal val="1+#ppt_w/2"/>
                                          </p:val>
                                        </p:tav>
                                        <p:tav tm="100000">
                                          <p:val>
                                            <p:strVal val="#ppt_x"/>
                                          </p:val>
                                        </p:tav>
                                      </p:tavLst>
                                    </p:anim>
                                    <p:anim calcmode="lin" valueType="num">
                                      <p:cBhvr additive="base">
                                        <p:cTn id="46" dur="10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íṡḻîḓe">
            <a:extLst>
              <a:ext uri="{FF2B5EF4-FFF2-40B4-BE49-F238E27FC236}">
                <a16:creationId xmlns="" xmlns:a16="http://schemas.microsoft.com/office/drawing/2014/main" id="{D1DB0BCB-E9D0-4230-ABD1-42B3E76256A6}"/>
              </a:ext>
            </a:extLst>
          </p:cNvPr>
          <p:cNvGrpSpPr/>
          <p:nvPr/>
        </p:nvGrpSpPr>
        <p:grpSpPr>
          <a:xfrm>
            <a:off x="5703120" y="1765776"/>
            <a:ext cx="5041080" cy="2022237"/>
            <a:chOff x="2079113" y="1218965"/>
            <a:chExt cx="5899768" cy="2022237"/>
          </a:xfrm>
        </p:grpSpPr>
        <p:grpSp>
          <p:nvGrpSpPr>
            <p:cNvPr id="10" name="ïş1íḍé">
              <a:extLst>
                <a:ext uri="{FF2B5EF4-FFF2-40B4-BE49-F238E27FC236}">
                  <a16:creationId xmlns="" xmlns:a16="http://schemas.microsoft.com/office/drawing/2014/main" id="{9B50D10B-681A-4794-B335-663C4330129A}"/>
                </a:ext>
              </a:extLst>
            </p:cNvPr>
            <p:cNvGrpSpPr/>
            <p:nvPr/>
          </p:nvGrpSpPr>
          <p:grpSpPr>
            <a:xfrm>
              <a:off x="2473464" y="1218965"/>
              <a:ext cx="3452808" cy="414238"/>
              <a:chOff x="1163367" y="1767877"/>
              <a:chExt cx="4618129" cy="454610"/>
            </a:xfrm>
          </p:grpSpPr>
          <p:sp>
            <p:nvSpPr>
              <p:cNvPr id="12" name="ïṩľiḍê">
                <a:extLst>
                  <a:ext uri="{FF2B5EF4-FFF2-40B4-BE49-F238E27FC236}">
                    <a16:creationId xmlns="" xmlns:a16="http://schemas.microsoft.com/office/drawing/2014/main" id="{A4C39A78-F352-4366-A06B-F4F8EC67ECEB}"/>
                  </a:ext>
                </a:extLst>
              </p:cNvPr>
              <p:cNvSpPr/>
              <p:nvPr/>
            </p:nvSpPr>
            <p:spPr>
              <a:xfrm>
                <a:off x="2486327" y="1767877"/>
                <a:ext cx="3295169" cy="422826"/>
              </a:xfrm>
              <a:prstGeom prst="roundRect">
                <a:avLst/>
              </a:prstGeom>
              <a:noFill/>
              <a:ln w="12700">
                <a:solidFill>
                  <a:srgbClr val="FAC384"/>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dist"/>
                <a:r>
                  <a:rPr lang="zh-CN" altLang="en-US" b="1" dirty="0">
                    <a:solidFill>
                      <a:srgbClr val="EE3E42"/>
                    </a:solidFill>
                    <a:latin typeface="微软雅黑" panose="020B0503020204020204" pitchFamily="34" charset="-122"/>
                    <a:ea typeface="微软雅黑" panose="020B0503020204020204" pitchFamily="34" charset="-122"/>
                  </a:rPr>
                  <a:t>新年愿望</a:t>
                </a:r>
              </a:p>
            </p:txBody>
          </p:sp>
          <p:sp>
            <p:nvSpPr>
              <p:cNvPr id="13" name="îşlïḋé">
                <a:extLst>
                  <a:ext uri="{FF2B5EF4-FFF2-40B4-BE49-F238E27FC236}">
                    <a16:creationId xmlns="" xmlns:a16="http://schemas.microsoft.com/office/drawing/2014/main" id="{FFFC4600-7C5B-46F8-822B-BC714A401A52}"/>
                  </a:ext>
                </a:extLst>
              </p:cNvPr>
              <p:cNvSpPr txBox="1"/>
              <p:nvPr/>
            </p:nvSpPr>
            <p:spPr bwMode="auto">
              <a:xfrm>
                <a:off x="1163367" y="1979291"/>
                <a:ext cx="107" cy="243196"/>
              </a:xfrm>
              <a:prstGeom prst="rect">
                <a:avLst/>
              </a:prstGeom>
              <a:noFill/>
              <a:scene3d>
                <a:camera prst="orthographicFront">
                  <a:rot lat="0" lon="0" rev="0"/>
                </a:camera>
                <a:lightRig rig="threePt" dir="t"/>
              </a:scene3d>
              <a:sp3d prstMaterial="matte">
                <a:bevelT w="1270" h="1270"/>
              </a:sp3d>
            </p:spPr>
            <p:txBody>
              <a:bodyPr wrap="square" lIns="91440" tIns="45720" rIns="91440" bIns="45720" anchor="ctr">
                <a:normAutofit fontScale="55000" lnSpcReduction="20000"/>
              </a:bodyPr>
              <a:lstStyle/>
              <a:p>
                <a:pPr algn="ctr"/>
                <a:endParaRPr>
                  <a:solidFill>
                    <a:srgbClr val="EE3E42"/>
                  </a:solidFill>
                  <a:latin typeface="微软雅黑" panose="020B0503020204020204" pitchFamily="34" charset="-122"/>
                  <a:ea typeface="微软雅黑" panose="020B0503020204020204" pitchFamily="34" charset="-122"/>
                </a:endParaRPr>
              </a:p>
            </p:txBody>
          </p:sp>
        </p:grpSp>
        <p:sp>
          <p:nvSpPr>
            <p:cNvPr id="11" name="i$ḷiḍé">
              <a:extLst>
                <a:ext uri="{FF2B5EF4-FFF2-40B4-BE49-F238E27FC236}">
                  <a16:creationId xmlns="" xmlns:a16="http://schemas.microsoft.com/office/drawing/2014/main" id="{E8F4F0A0-4830-4CAD-A1E8-E22DDB297D4A}"/>
                </a:ext>
              </a:extLst>
            </p:cNvPr>
            <p:cNvSpPr/>
            <p:nvPr/>
          </p:nvSpPr>
          <p:spPr bwMode="auto">
            <a:xfrm>
              <a:off x="2079113" y="1826479"/>
              <a:ext cx="5899768" cy="141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300" spc="150" dirty="0">
                  <a:solidFill>
                    <a:srgbClr val="EE3E42"/>
                  </a:solidFill>
                  <a:latin typeface="微软雅黑" panose="020B0503020204020204" pitchFamily="34" charset="-122"/>
                  <a:ea typeface="微软雅黑" panose="020B0503020204020204" pitchFamily="34" charset="-122"/>
                </a:rPr>
                <a:t>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点击此处输入文本内容，</a:t>
              </a:r>
            </a:p>
            <a:p>
              <a:pPr algn="ctr">
                <a:lnSpc>
                  <a:spcPct val="150000"/>
                </a:lnSpc>
              </a:pPr>
              <a:endParaRPr lang="zh-CN" altLang="en-US" sz="1300" spc="150" dirty="0">
                <a:solidFill>
                  <a:srgbClr val="EE3E42"/>
                </a:solidFill>
                <a:latin typeface="微软雅黑" panose="020B0503020204020204" pitchFamily="34" charset="-122"/>
                <a:ea typeface="微软雅黑" panose="020B0503020204020204" pitchFamily="34" charset="-122"/>
              </a:endParaRPr>
            </a:p>
          </p:txBody>
        </p:sp>
      </p:grpSp>
      <p:pic>
        <p:nvPicPr>
          <p:cNvPr id="3" name="图片 2">
            <a:extLst>
              <a:ext uri="{FF2B5EF4-FFF2-40B4-BE49-F238E27FC236}">
                <a16:creationId xmlns="" xmlns:a16="http://schemas.microsoft.com/office/drawing/2014/main" id="{80008662-CE05-4ED9-8D5F-D34097CB00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2392" y="1792400"/>
            <a:ext cx="3985132" cy="3991225"/>
          </a:xfrm>
          <a:prstGeom prst="rect">
            <a:avLst/>
          </a:prstGeom>
        </p:spPr>
      </p:pic>
    </p:spTree>
    <p:extLst>
      <p:ext uri="{BB962C8B-B14F-4D97-AF65-F5344CB8AC3E}">
        <p14:creationId xmlns:p14="http://schemas.microsoft.com/office/powerpoint/2010/main" val="3163984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wind"/>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BC7A7"/>
        </a:solidFill>
        <a:effectLst/>
      </p:bgPr>
    </p:bg>
    <p:spTree>
      <p:nvGrpSpPr>
        <p:cNvPr id="1" name=""/>
        <p:cNvGrpSpPr/>
        <p:nvPr/>
      </p:nvGrpSpPr>
      <p:grpSpPr>
        <a:xfrm>
          <a:off x="0" y="0"/>
          <a:ext cx="0" cy="0"/>
          <a:chOff x="0" y="0"/>
          <a:chExt cx="0" cy="0"/>
        </a:xfrm>
      </p:grpSpPr>
      <p:sp>
        <p:nvSpPr>
          <p:cNvPr id="169" name="椭圆 168">
            <a:extLst>
              <a:ext uri="{FF2B5EF4-FFF2-40B4-BE49-F238E27FC236}">
                <a16:creationId xmlns="" xmlns:a16="http://schemas.microsoft.com/office/drawing/2014/main" id="{E862D17B-7062-4F40-AA70-9006DF7213EF}"/>
              </a:ext>
            </a:extLst>
          </p:cNvPr>
          <p:cNvSpPr/>
          <p:nvPr/>
        </p:nvSpPr>
        <p:spPr>
          <a:xfrm>
            <a:off x="3450896" y="755255"/>
            <a:ext cx="5400000" cy="5400000"/>
          </a:xfrm>
          <a:prstGeom prst="ellipse">
            <a:avLst/>
          </a:prstGeom>
          <a:gradFill>
            <a:gsLst>
              <a:gs pos="0">
                <a:srgbClr val="E9BC93">
                  <a:alpha val="0"/>
                </a:srgbClr>
              </a:gs>
              <a:gs pos="53000">
                <a:srgbClr val="DD4A3A">
                  <a:alpha val="30000"/>
                </a:srgbClr>
              </a:gs>
              <a:gs pos="100000">
                <a:srgbClr val="E1A269"/>
              </a:gs>
            </a:gsLst>
            <a:lin ang="2700000" scaled="1"/>
          </a:gradFill>
          <a:ln w="215900">
            <a:noFill/>
          </a:ln>
          <a:effectLst>
            <a:outerShdw blurRad="1524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6" name="图片 165">
            <a:extLst>
              <a:ext uri="{FF2B5EF4-FFF2-40B4-BE49-F238E27FC236}">
                <a16:creationId xmlns="" xmlns:a16="http://schemas.microsoft.com/office/drawing/2014/main" id="{2022C0DD-858D-4E9B-9555-D182C8707383}"/>
              </a:ext>
            </a:extLst>
          </p:cNvPr>
          <p:cNvPicPr>
            <a:picLocks noChangeAspect="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164" name="图片 163">
            <a:extLst>
              <a:ext uri="{FF2B5EF4-FFF2-40B4-BE49-F238E27FC236}">
                <a16:creationId xmlns="" xmlns:a16="http://schemas.microsoft.com/office/drawing/2014/main" id="{966903C1-81CE-46F4-8013-07357E982860}"/>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174" name="图片 173">
            <a:extLst>
              <a:ext uri="{FF2B5EF4-FFF2-40B4-BE49-F238E27FC236}">
                <a16:creationId xmlns="" xmlns:a16="http://schemas.microsoft.com/office/drawing/2014/main" id="{EBFFEABD-0D34-4DC0-8780-FD1FA6E44DAB}"/>
              </a:ext>
            </a:extLst>
          </p:cNvPr>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2934644" y="4299830"/>
            <a:ext cx="3964043" cy="1410668"/>
          </a:xfrm>
          <a:prstGeom prst="rect">
            <a:avLst/>
          </a:prstGeom>
          <a:effectLst>
            <a:outerShdw blurRad="63500" sx="102000" sy="102000" algn="ctr" rotWithShape="0">
              <a:prstClr val="black">
                <a:alpha val="30000"/>
              </a:prstClr>
            </a:outerShdw>
          </a:effectLst>
        </p:spPr>
      </p:pic>
      <p:pic>
        <p:nvPicPr>
          <p:cNvPr id="165" name="图片 164">
            <a:extLst>
              <a:ext uri="{FF2B5EF4-FFF2-40B4-BE49-F238E27FC236}">
                <a16:creationId xmlns="" xmlns:a16="http://schemas.microsoft.com/office/drawing/2014/main" id="{012CC968-BE92-4D8B-AADE-2468F9612382}"/>
              </a:ext>
            </a:extLst>
          </p:cNvPr>
          <p:cNvPicPr>
            <a:picLocks noChangeAspect="1"/>
          </p:cNvPicPr>
          <p:nvPr/>
        </p:nvPicPr>
        <p:blipFill rotWithShape="1">
          <a:blip r:embed="rId5"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9" name="图片 8">
            <a:extLst>
              <a:ext uri="{FF2B5EF4-FFF2-40B4-BE49-F238E27FC236}">
                <a16:creationId xmlns="" xmlns:a16="http://schemas.microsoft.com/office/drawing/2014/main" id="{840DEC16-FE1B-4652-8F98-9B16A203A169}"/>
              </a:ext>
            </a:extLst>
          </p:cNvPr>
          <p:cNvPicPr>
            <a:picLocks noChangeAspect="1"/>
          </p:cNvPicPr>
          <p:nvPr/>
        </p:nvPicPr>
        <p:blipFill rotWithShape="1">
          <a:blip r:embed="rId6"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pic>
        <p:nvPicPr>
          <p:cNvPr id="167" name="图片 166">
            <a:extLst>
              <a:ext uri="{FF2B5EF4-FFF2-40B4-BE49-F238E27FC236}">
                <a16:creationId xmlns="" xmlns:a16="http://schemas.microsoft.com/office/drawing/2014/main" id="{4DE7EAD1-1B74-4223-8378-F73BBD4D7A6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12724" y="375806"/>
            <a:ext cx="2621493" cy="2621493"/>
          </a:xfrm>
          <a:prstGeom prst="rect">
            <a:avLst/>
          </a:prstGeom>
        </p:spPr>
      </p:pic>
      <p:grpSp>
        <p:nvGrpSpPr>
          <p:cNvPr id="40" name="组合 39">
            <a:extLst>
              <a:ext uri="{FF2B5EF4-FFF2-40B4-BE49-F238E27FC236}">
                <a16:creationId xmlns="" xmlns:a16="http://schemas.microsoft.com/office/drawing/2014/main" id="{5CA7AA26-97C0-4C57-9E1D-3C825A190B73}"/>
              </a:ext>
            </a:extLst>
          </p:cNvPr>
          <p:cNvGrpSpPr/>
          <p:nvPr/>
        </p:nvGrpSpPr>
        <p:grpSpPr>
          <a:xfrm>
            <a:off x="1599674" y="-1"/>
            <a:ext cx="3188695" cy="4103043"/>
            <a:chOff x="1599674" y="-1"/>
            <a:chExt cx="3188695" cy="4103043"/>
          </a:xfrm>
        </p:grpSpPr>
        <p:pic>
          <p:nvPicPr>
            <p:cNvPr id="160" name="图片 159">
              <a:extLst>
                <a:ext uri="{FF2B5EF4-FFF2-40B4-BE49-F238E27FC236}">
                  <a16:creationId xmlns="" xmlns:a16="http://schemas.microsoft.com/office/drawing/2014/main" id="{B4A75971-F6AB-4944-8E57-CD081DF8FFF1}"/>
                </a:ext>
              </a:extLst>
            </p:cNvPr>
            <p:cNvPicPr>
              <a:picLocks noChangeAspect="1"/>
            </p:cNvPicPr>
            <p:nvPr/>
          </p:nvPicPr>
          <p:blipFill rotWithShape="1">
            <a:blip r:embed="rId8"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179" name="图片 178">
              <a:extLst>
                <a:ext uri="{FF2B5EF4-FFF2-40B4-BE49-F238E27FC236}">
                  <a16:creationId xmlns="" xmlns:a16="http://schemas.microsoft.com/office/drawing/2014/main" id="{DC08946B-06AB-4DFD-AE40-4DE762433E50}"/>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sp>
        <p:nvSpPr>
          <p:cNvPr id="155" name="椭圆 154">
            <a:extLst>
              <a:ext uri="{FF2B5EF4-FFF2-40B4-BE49-F238E27FC236}">
                <a16:creationId xmlns="" xmlns:a16="http://schemas.microsoft.com/office/drawing/2014/main" id="{97FBFE13-D14A-481E-97EC-0322D36C579B}"/>
              </a:ext>
            </a:extLst>
          </p:cNvPr>
          <p:cNvSpPr/>
          <p:nvPr/>
        </p:nvSpPr>
        <p:spPr>
          <a:xfrm>
            <a:off x="3290119" y="585000"/>
            <a:ext cx="5688000" cy="5688000"/>
          </a:xfrm>
          <a:prstGeom prst="ellipse">
            <a:avLst/>
          </a:prstGeom>
          <a:noFill/>
          <a:ln w="215900">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2" name="图片 171">
            <a:extLst>
              <a:ext uri="{FF2B5EF4-FFF2-40B4-BE49-F238E27FC236}">
                <a16:creationId xmlns="" xmlns:a16="http://schemas.microsoft.com/office/drawing/2014/main" id="{FC51FB00-1C46-4CD2-AEE6-024F4B7ACFEC}"/>
              </a:ext>
            </a:extLst>
          </p:cNvPr>
          <p:cNvPicPr>
            <a:picLocks noChangeAspect="1"/>
          </p:cNvPicPr>
          <p:nvPr/>
        </p:nvPicPr>
        <p:blipFill rotWithShape="1">
          <a:blip r:embed="rId10"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5185556" y="2214972"/>
            <a:ext cx="4582633" cy="1630803"/>
          </a:xfrm>
          <a:prstGeom prst="rect">
            <a:avLst/>
          </a:prstGeom>
          <a:effectLst>
            <a:outerShdw blurRad="63500" sx="102000" sy="102000" algn="ctr" rotWithShape="0">
              <a:prstClr val="black">
                <a:alpha val="30000"/>
              </a:prstClr>
            </a:outerShdw>
          </a:effectLst>
        </p:spPr>
      </p:pic>
      <p:sp>
        <p:nvSpPr>
          <p:cNvPr id="156" name="文本框 155">
            <a:extLst>
              <a:ext uri="{FF2B5EF4-FFF2-40B4-BE49-F238E27FC236}">
                <a16:creationId xmlns="" xmlns:a16="http://schemas.microsoft.com/office/drawing/2014/main" id="{9E692DF1-A847-4114-87AE-7A1E1F4A4AAF}"/>
              </a:ext>
            </a:extLst>
          </p:cNvPr>
          <p:cNvSpPr txBox="1"/>
          <p:nvPr/>
        </p:nvSpPr>
        <p:spPr>
          <a:xfrm>
            <a:off x="3809662" y="-1081545"/>
            <a:ext cx="3416320" cy="4247317"/>
          </a:xfrm>
          <a:prstGeom prst="rect">
            <a:avLst/>
          </a:prstGeom>
          <a:noFill/>
        </p:spPr>
        <p:txBody>
          <a:bodyPr vert="horz" wrap="square" rtlCol="0">
            <a:spAutoFit/>
          </a:bodyPr>
          <a:lstStyle/>
          <a:p>
            <a:r>
              <a:rPr lang="zh-CN" altLang="en-US" sz="27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感</a:t>
            </a:r>
          </a:p>
        </p:txBody>
      </p:sp>
      <p:sp>
        <p:nvSpPr>
          <p:cNvPr id="159" name="文本框 158">
            <a:extLst>
              <a:ext uri="{FF2B5EF4-FFF2-40B4-BE49-F238E27FC236}">
                <a16:creationId xmlns="" xmlns:a16="http://schemas.microsoft.com/office/drawing/2014/main" id="{36448D28-3903-43A9-AF10-A71C036E4012}"/>
              </a:ext>
            </a:extLst>
          </p:cNvPr>
          <p:cNvSpPr txBox="1"/>
          <p:nvPr/>
        </p:nvSpPr>
        <p:spPr>
          <a:xfrm>
            <a:off x="4983442" y="2648502"/>
            <a:ext cx="4339650" cy="2644108"/>
          </a:xfrm>
          <a:prstGeom prst="rect">
            <a:avLst/>
          </a:prstGeom>
          <a:noFill/>
        </p:spPr>
        <p:txBody>
          <a:bodyPr vert="eaVert" wrap="square" rtlCol="0">
            <a:spAutoFit/>
          </a:bodyPr>
          <a:lstStyle/>
          <a:p>
            <a:r>
              <a:rPr lang="zh-CN" altLang="en-US" sz="27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谢</a:t>
            </a:r>
          </a:p>
        </p:txBody>
      </p:sp>
      <p:pic>
        <p:nvPicPr>
          <p:cNvPr id="175" name="图片 174">
            <a:extLst>
              <a:ext uri="{FF2B5EF4-FFF2-40B4-BE49-F238E27FC236}">
                <a16:creationId xmlns="" xmlns:a16="http://schemas.microsoft.com/office/drawing/2014/main" id="{ED100C14-18B6-43DB-8854-53FF57C3CEB2}"/>
              </a:ext>
            </a:extLst>
          </p:cNvPr>
          <p:cNvPicPr>
            <a:picLocks noChangeAspect="1"/>
          </p:cNvPicPr>
          <p:nvPr/>
        </p:nvPicPr>
        <p:blipFill rotWithShape="1">
          <a:blip r:embed="rId10"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247686" y="2635400"/>
            <a:ext cx="4582633" cy="1630803"/>
          </a:xfrm>
          <a:prstGeom prst="rect">
            <a:avLst/>
          </a:prstGeom>
          <a:effectLst>
            <a:outerShdw blurRad="63500" sx="102000" sy="102000" algn="ctr" rotWithShape="0">
              <a:prstClr val="black">
                <a:alpha val="30000"/>
              </a:prstClr>
            </a:outerShdw>
          </a:effectLst>
        </p:spPr>
      </p:pic>
      <p:pic>
        <p:nvPicPr>
          <p:cNvPr id="17" name="图片 16">
            <a:extLst>
              <a:ext uri="{FF2B5EF4-FFF2-40B4-BE49-F238E27FC236}">
                <a16:creationId xmlns="" xmlns:a16="http://schemas.microsoft.com/office/drawing/2014/main" id="{234D95B9-9532-479C-BCAD-5123CF63F99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230900" y="2569969"/>
            <a:ext cx="4096197" cy="4096197"/>
          </a:xfrm>
          <a:prstGeom prst="rect">
            <a:avLst/>
          </a:prstGeom>
        </p:spPr>
      </p:pic>
      <p:pic>
        <p:nvPicPr>
          <p:cNvPr id="168" name="图片 167">
            <a:extLst>
              <a:ext uri="{FF2B5EF4-FFF2-40B4-BE49-F238E27FC236}">
                <a16:creationId xmlns="" xmlns:a16="http://schemas.microsoft.com/office/drawing/2014/main" id="{2E5CBD6E-D595-4B17-B05D-14A948E249C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995116" y="2821780"/>
            <a:ext cx="1941887" cy="1941887"/>
          </a:xfrm>
          <a:prstGeom prst="rect">
            <a:avLst/>
          </a:prstGeom>
        </p:spPr>
      </p:pic>
      <p:pic>
        <p:nvPicPr>
          <p:cNvPr id="39" name="图片 38">
            <a:extLst>
              <a:ext uri="{FF2B5EF4-FFF2-40B4-BE49-F238E27FC236}">
                <a16:creationId xmlns="" xmlns:a16="http://schemas.microsoft.com/office/drawing/2014/main" id="{157F757C-A0E0-4E3E-AB1C-10E4D8694F52}"/>
              </a:ext>
            </a:extLst>
          </p:cNvPr>
          <p:cNvPicPr>
            <a:picLocks noChangeAspect="1"/>
          </p:cNvPicPr>
          <p:nvPr/>
        </p:nvPicPr>
        <p:blipFill rotWithShape="1">
          <a:blip r:embed="rId13"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3785761" y="4731632"/>
            <a:ext cx="1688720" cy="1566713"/>
          </a:xfrm>
          <a:prstGeom prst="rect">
            <a:avLst/>
          </a:prstGeom>
        </p:spPr>
      </p:pic>
      <p:grpSp>
        <p:nvGrpSpPr>
          <p:cNvPr id="5" name="组合 4">
            <a:extLst>
              <a:ext uri="{FF2B5EF4-FFF2-40B4-BE49-F238E27FC236}">
                <a16:creationId xmlns="" xmlns:a16="http://schemas.microsoft.com/office/drawing/2014/main" id="{8477CD68-EAA3-4D50-9365-7CDD6B300B17}"/>
              </a:ext>
            </a:extLst>
          </p:cNvPr>
          <p:cNvGrpSpPr/>
          <p:nvPr/>
        </p:nvGrpSpPr>
        <p:grpSpPr>
          <a:xfrm>
            <a:off x="-17462" y="-1601"/>
            <a:ext cx="4579878" cy="6842152"/>
            <a:chOff x="-17462" y="-1601"/>
            <a:chExt cx="4579878" cy="6842152"/>
          </a:xfrm>
        </p:grpSpPr>
        <p:grpSp>
          <p:nvGrpSpPr>
            <p:cNvPr id="3" name="组合 2">
              <a:extLst>
                <a:ext uri="{FF2B5EF4-FFF2-40B4-BE49-F238E27FC236}">
                  <a16:creationId xmlns="" xmlns:a16="http://schemas.microsoft.com/office/drawing/2014/main" id="{D3309ED7-0385-437F-BEDD-E829033520DA}"/>
                </a:ext>
              </a:extLst>
            </p:cNvPr>
            <p:cNvGrpSpPr/>
            <p:nvPr/>
          </p:nvGrpSpPr>
          <p:grpSpPr>
            <a:xfrm>
              <a:off x="-17462" y="-1601"/>
              <a:ext cx="4579878" cy="6842152"/>
              <a:chOff x="-17462" y="-1601"/>
              <a:chExt cx="4579878" cy="6842152"/>
            </a:xfrm>
          </p:grpSpPr>
          <p:pic>
            <p:nvPicPr>
              <p:cNvPr id="161" name="图片 160">
                <a:extLst>
                  <a:ext uri="{FF2B5EF4-FFF2-40B4-BE49-F238E27FC236}">
                    <a16:creationId xmlns="" xmlns:a16="http://schemas.microsoft.com/office/drawing/2014/main" id="{179F8203-83EE-422C-A442-FF85A5243671}"/>
                  </a:ext>
                </a:extLst>
              </p:cNvPr>
              <p:cNvPicPr>
                <a:picLocks noChangeAspect="1"/>
              </p:cNvPicPr>
              <p:nvPr/>
            </p:nvPicPr>
            <p:blipFill rotWithShape="1">
              <a:blip r:embed="rId14"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l="28045" t="6114" r="7585" b="18553"/>
              <a:stretch/>
            </p:blipFill>
            <p:spPr>
              <a:xfrm>
                <a:off x="-17462" y="1511947"/>
                <a:ext cx="4579878" cy="5328604"/>
              </a:xfrm>
              <a:prstGeom prst="rect">
                <a:avLst/>
              </a:prstGeom>
            </p:spPr>
          </p:pic>
          <p:sp>
            <p:nvSpPr>
              <p:cNvPr id="170" name="任意多边形: 形状 169">
                <a:extLst>
                  <a:ext uri="{FF2B5EF4-FFF2-40B4-BE49-F238E27FC236}">
                    <a16:creationId xmlns="" xmlns:a16="http://schemas.microsoft.com/office/drawing/2014/main" id="{16D63D5F-6698-4670-B16E-6948B7D4DC4D}"/>
                  </a:ext>
                </a:extLst>
              </p:cNvPr>
              <p:cNvSpPr/>
              <p:nvPr/>
            </p:nvSpPr>
            <p:spPr>
              <a:xfrm>
                <a:off x="1285545" y="-1601"/>
                <a:ext cx="180000" cy="2052000"/>
              </a:xfrm>
              <a:custGeom>
                <a:avLst/>
                <a:gdLst>
                  <a:gd name="connsiteX0" fmla="*/ 35427 w 180000"/>
                  <a:gd name="connsiteY0" fmla="*/ 0 h 2020436"/>
                  <a:gd name="connsiteX1" fmla="*/ 144574 w 180000"/>
                  <a:gd name="connsiteY1" fmla="*/ 0 h 2020436"/>
                  <a:gd name="connsiteX2" fmla="*/ 153640 w 180000"/>
                  <a:gd name="connsiteY2" fmla="*/ 93804 h 2020436"/>
                  <a:gd name="connsiteX3" fmla="*/ 180000 w 180000"/>
                  <a:gd name="connsiteY3" fmla="*/ 891841 h 2020436"/>
                  <a:gd name="connsiteX4" fmla="*/ 90000 w 180000"/>
                  <a:gd name="connsiteY4" fmla="*/ 2020436 h 2020436"/>
                  <a:gd name="connsiteX5" fmla="*/ 0 w 180000"/>
                  <a:gd name="connsiteY5" fmla="*/ 891841 h 2020436"/>
                  <a:gd name="connsiteX6" fmla="*/ 26360 w 180000"/>
                  <a:gd name="connsiteY6" fmla="*/ 93804 h 2020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000" h="2020436">
                    <a:moveTo>
                      <a:pt x="35427" y="0"/>
                    </a:moveTo>
                    <a:lnTo>
                      <a:pt x="144574" y="0"/>
                    </a:lnTo>
                    <a:lnTo>
                      <a:pt x="153640" y="93804"/>
                    </a:lnTo>
                    <a:cubicBezTo>
                      <a:pt x="169927" y="298039"/>
                      <a:pt x="180000" y="580188"/>
                      <a:pt x="180000" y="891841"/>
                    </a:cubicBezTo>
                    <a:cubicBezTo>
                      <a:pt x="180000" y="1515147"/>
                      <a:pt x="139706" y="2020436"/>
                      <a:pt x="90000" y="2020436"/>
                    </a:cubicBezTo>
                    <a:cubicBezTo>
                      <a:pt x="40294" y="2020436"/>
                      <a:pt x="0" y="1515147"/>
                      <a:pt x="0" y="891841"/>
                    </a:cubicBezTo>
                    <a:cubicBezTo>
                      <a:pt x="0" y="580188"/>
                      <a:pt x="10074" y="298039"/>
                      <a:pt x="26360" y="93804"/>
                    </a:cubicBezTo>
                    <a:close/>
                  </a:path>
                </a:pathLst>
              </a:custGeom>
              <a:noFill/>
              <a:ln w="28575">
                <a:solidFill>
                  <a:srgbClr val="EE3E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6" name="图片 175">
              <a:extLst>
                <a:ext uri="{FF2B5EF4-FFF2-40B4-BE49-F238E27FC236}">
                  <a16:creationId xmlns="" xmlns:a16="http://schemas.microsoft.com/office/drawing/2014/main" id="{F3298BD5-B144-4CEC-909A-29913B1BC964}"/>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9708" t="45201" r="38852" b="23448"/>
            <a:stretch/>
          </p:blipFill>
          <p:spPr>
            <a:xfrm>
              <a:off x="413799" y="2371790"/>
              <a:ext cx="2587836" cy="2792427"/>
            </a:xfrm>
            <a:prstGeom prst="rect">
              <a:avLst/>
            </a:prstGeom>
          </p:spPr>
        </p:pic>
      </p:grpSp>
      <p:grpSp>
        <p:nvGrpSpPr>
          <p:cNvPr id="4" name="组合 3">
            <a:extLst>
              <a:ext uri="{FF2B5EF4-FFF2-40B4-BE49-F238E27FC236}">
                <a16:creationId xmlns="" xmlns:a16="http://schemas.microsoft.com/office/drawing/2014/main" id="{DF74E213-19C4-4515-B360-04B9418D8A03}"/>
              </a:ext>
            </a:extLst>
          </p:cNvPr>
          <p:cNvGrpSpPr/>
          <p:nvPr/>
        </p:nvGrpSpPr>
        <p:grpSpPr>
          <a:xfrm>
            <a:off x="7442636" y="-496299"/>
            <a:ext cx="4733958" cy="7354299"/>
            <a:chOff x="7458042" y="-496299"/>
            <a:chExt cx="4733958" cy="7354299"/>
          </a:xfrm>
        </p:grpSpPr>
        <p:pic>
          <p:nvPicPr>
            <p:cNvPr id="7" name="图片 6">
              <a:extLst>
                <a:ext uri="{FF2B5EF4-FFF2-40B4-BE49-F238E27FC236}">
                  <a16:creationId xmlns="" xmlns:a16="http://schemas.microsoft.com/office/drawing/2014/main" id="{3399BB6B-0356-4D04-B795-3713048526CE}"/>
                </a:ext>
              </a:extLst>
            </p:cNvPr>
            <p:cNvPicPr>
              <a:picLocks noChangeAspect="1"/>
            </p:cNvPicPr>
            <p:nvPr/>
          </p:nvPicPr>
          <p:blipFill rotWithShape="1">
            <a:blip r:embed="rId16"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178" name="图片 177">
              <a:extLst>
                <a:ext uri="{FF2B5EF4-FFF2-40B4-BE49-F238E27FC236}">
                  <a16:creationId xmlns="" xmlns:a16="http://schemas.microsoft.com/office/drawing/2014/main" id="{00EE6B41-2F25-4E82-9EFE-DE9908CF8CCA}"/>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spTree>
    <p:extLst>
      <p:ext uri="{BB962C8B-B14F-4D97-AF65-F5344CB8AC3E}">
        <p14:creationId xmlns:p14="http://schemas.microsoft.com/office/powerpoint/2010/main" val="2014288128"/>
      </p:ext>
    </p:extLst>
  </p:cSld>
  <p:clrMapOvr>
    <a:masterClrMapping/>
  </p:clrMapOvr>
  <mc:AlternateContent xmlns:mc="http://schemas.openxmlformats.org/markup-compatibility/2006" xmlns:p14="http://schemas.microsoft.com/office/powerpoint/2010/main">
    <mc:Choice Requires="p14">
      <p:transition spd="slow" p14:dur="1400" advClick="0" advTm="8000">
        <p14:ripple/>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p:cTn id="7" dur="750" fill="hold"/>
                                        <p:tgtEl>
                                          <p:spTgt spid="169"/>
                                        </p:tgtEl>
                                        <p:attrNameLst>
                                          <p:attrName>ppt_w</p:attrName>
                                        </p:attrNameLst>
                                      </p:cBhvr>
                                      <p:tavLst>
                                        <p:tav tm="0">
                                          <p:val>
                                            <p:fltVal val="0"/>
                                          </p:val>
                                        </p:tav>
                                        <p:tav tm="100000">
                                          <p:val>
                                            <p:strVal val="#ppt_w"/>
                                          </p:val>
                                        </p:tav>
                                      </p:tavLst>
                                    </p:anim>
                                    <p:anim calcmode="lin" valueType="num">
                                      <p:cBhvr>
                                        <p:cTn id="8" dur="750" fill="hold"/>
                                        <p:tgtEl>
                                          <p:spTgt spid="169"/>
                                        </p:tgtEl>
                                        <p:attrNameLst>
                                          <p:attrName>ppt_h</p:attrName>
                                        </p:attrNameLst>
                                      </p:cBhvr>
                                      <p:tavLst>
                                        <p:tav tm="0">
                                          <p:val>
                                            <p:fltVal val="0"/>
                                          </p:val>
                                        </p:tav>
                                        <p:tav tm="100000">
                                          <p:val>
                                            <p:strVal val="#ppt_h"/>
                                          </p:val>
                                        </p:tav>
                                      </p:tavLst>
                                    </p:anim>
                                    <p:animEffect transition="in" filter="fade">
                                      <p:cBhvr>
                                        <p:cTn id="9" dur="750"/>
                                        <p:tgtEl>
                                          <p:spTgt spid="16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55"/>
                                        </p:tgtEl>
                                        <p:attrNameLst>
                                          <p:attrName>style.visibility</p:attrName>
                                        </p:attrNameLst>
                                      </p:cBhvr>
                                      <p:to>
                                        <p:strVal val="visible"/>
                                      </p:to>
                                    </p:set>
                                    <p:anim calcmode="lin" valueType="num">
                                      <p:cBhvr>
                                        <p:cTn id="12" dur="750" fill="hold"/>
                                        <p:tgtEl>
                                          <p:spTgt spid="155"/>
                                        </p:tgtEl>
                                        <p:attrNameLst>
                                          <p:attrName>ppt_w</p:attrName>
                                        </p:attrNameLst>
                                      </p:cBhvr>
                                      <p:tavLst>
                                        <p:tav tm="0">
                                          <p:val>
                                            <p:fltVal val="0"/>
                                          </p:val>
                                        </p:tav>
                                        <p:tav tm="100000">
                                          <p:val>
                                            <p:strVal val="#ppt_w"/>
                                          </p:val>
                                        </p:tav>
                                      </p:tavLst>
                                    </p:anim>
                                    <p:anim calcmode="lin" valueType="num">
                                      <p:cBhvr>
                                        <p:cTn id="13" dur="750" fill="hold"/>
                                        <p:tgtEl>
                                          <p:spTgt spid="155"/>
                                        </p:tgtEl>
                                        <p:attrNameLst>
                                          <p:attrName>ppt_h</p:attrName>
                                        </p:attrNameLst>
                                      </p:cBhvr>
                                      <p:tavLst>
                                        <p:tav tm="0">
                                          <p:val>
                                            <p:fltVal val="0"/>
                                          </p:val>
                                        </p:tav>
                                        <p:tav tm="100000">
                                          <p:val>
                                            <p:strVal val="#ppt_h"/>
                                          </p:val>
                                        </p:tav>
                                      </p:tavLst>
                                    </p:anim>
                                    <p:animEffect transition="in" filter="fade">
                                      <p:cBhvr>
                                        <p:cTn id="14" dur="750"/>
                                        <p:tgtEl>
                                          <p:spTgt spid="155"/>
                                        </p:tgtEl>
                                      </p:cBhvr>
                                    </p:animEffect>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wipe(down)">
                                      <p:cBhvr>
                                        <p:cTn id="21" dur="500"/>
                                        <p:tgtEl>
                                          <p:spTgt spid="164"/>
                                        </p:tgtEl>
                                      </p:cBhvr>
                                    </p:animEffect>
                                  </p:childTnLst>
                                </p:cTn>
                              </p:par>
                              <p:par>
                                <p:cTn id="22" presetID="10" presetClass="entr" presetSubtype="0" fill="hold"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500"/>
                                        <p:tgtEl>
                                          <p:spTgt spid="165"/>
                                        </p:tgtEl>
                                      </p:cBhvr>
                                    </p:animEffect>
                                  </p:childTnLst>
                                </p:cTn>
                              </p:par>
                              <p:par>
                                <p:cTn id="25" presetID="22" presetClass="entr" presetSubtype="1"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up)">
                                      <p:cBhvr>
                                        <p:cTn id="27" dur="500"/>
                                        <p:tgtEl>
                                          <p:spTgt spid="166"/>
                                        </p:tgtEl>
                                      </p:cBhvr>
                                    </p:animEffect>
                                  </p:childTnLst>
                                </p:cTn>
                              </p:par>
                              <p:par>
                                <p:cTn id="28" presetID="42" presetClass="entr" presetSubtype="0" fill="hold" nodeType="withEffect">
                                  <p:stCondLst>
                                    <p:cond delay="50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750"/>
                                        <p:tgtEl>
                                          <p:spTgt spid="5"/>
                                        </p:tgtEl>
                                      </p:cBhvr>
                                    </p:animEffect>
                                    <p:anim calcmode="lin" valueType="num">
                                      <p:cBhvr>
                                        <p:cTn id="31" dur="750" fill="hold"/>
                                        <p:tgtEl>
                                          <p:spTgt spid="5"/>
                                        </p:tgtEl>
                                        <p:attrNameLst>
                                          <p:attrName>ppt_x</p:attrName>
                                        </p:attrNameLst>
                                      </p:cBhvr>
                                      <p:tavLst>
                                        <p:tav tm="0">
                                          <p:val>
                                            <p:strVal val="#ppt_x"/>
                                          </p:val>
                                        </p:tav>
                                        <p:tav tm="100000">
                                          <p:val>
                                            <p:strVal val="#ppt_x"/>
                                          </p:val>
                                        </p:tav>
                                      </p:tavLst>
                                    </p:anim>
                                    <p:anim calcmode="lin" valueType="num">
                                      <p:cBhvr>
                                        <p:cTn id="32" dur="750" fill="hold"/>
                                        <p:tgtEl>
                                          <p:spTgt spid="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5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anim calcmode="lin" valueType="num">
                                      <p:cBhvr>
                                        <p:cTn id="36" dur="750" fill="hold"/>
                                        <p:tgtEl>
                                          <p:spTgt spid="4"/>
                                        </p:tgtEl>
                                        <p:attrNameLst>
                                          <p:attrName>ppt_x</p:attrName>
                                        </p:attrNameLst>
                                      </p:cBhvr>
                                      <p:tavLst>
                                        <p:tav tm="0">
                                          <p:val>
                                            <p:strVal val="#ppt_x"/>
                                          </p:val>
                                        </p:tav>
                                        <p:tav tm="100000">
                                          <p:val>
                                            <p:strVal val="#ppt_x"/>
                                          </p:val>
                                        </p:tav>
                                      </p:tavLst>
                                    </p:anim>
                                    <p:anim calcmode="lin" valueType="num">
                                      <p:cBhvr>
                                        <p:cTn id="37" dur="750" fill="hold"/>
                                        <p:tgtEl>
                                          <p:spTgt spid="4"/>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750"/>
                                        <p:tgtEl>
                                          <p:spTgt spid="40"/>
                                        </p:tgtEl>
                                      </p:cBhvr>
                                    </p:animEffect>
                                    <p:anim calcmode="lin" valueType="num">
                                      <p:cBhvr>
                                        <p:cTn id="41" dur="750" fill="hold"/>
                                        <p:tgtEl>
                                          <p:spTgt spid="40"/>
                                        </p:tgtEl>
                                        <p:attrNameLst>
                                          <p:attrName>ppt_x</p:attrName>
                                        </p:attrNameLst>
                                      </p:cBhvr>
                                      <p:tavLst>
                                        <p:tav tm="0">
                                          <p:val>
                                            <p:strVal val="#ppt_x"/>
                                          </p:val>
                                        </p:tav>
                                        <p:tav tm="100000">
                                          <p:val>
                                            <p:strVal val="#ppt_x"/>
                                          </p:val>
                                        </p:tav>
                                      </p:tavLst>
                                    </p:anim>
                                    <p:anim calcmode="lin" valueType="num">
                                      <p:cBhvr>
                                        <p:cTn id="42" dur="750" fill="hold"/>
                                        <p:tgtEl>
                                          <p:spTgt spid="40"/>
                                        </p:tgtEl>
                                        <p:attrNameLst>
                                          <p:attrName>ppt_y</p:attrName>
                                        </p:attrNameLst>
                                      </p:cBhvr>
                                      <p:tavLst>
                                        <p:tav tm="0">
                                          <p:val>
                                            <p:strVal val="#ppt_y-.1"/>
                                          </p:val>
                                        </p:tav>
                                        <p:tav tm="100000">
                                          <p:val>
                                            <p:strVal val="#ppt_y"/>
                                          </p:val>
                                        </p:tav>
                                      </p:tavLst>
                                    </p:anim>
                                  </p:childTnLst>
                                </p:cTn>
                              </p:par>
                              <p:par>
                                <p:cTn id="43" presetID="2" presetClass="entr" presetSubtype="8" accel="44000" decel="56000" fill="hold" grpId="0" nodeType="withEffect">
                                  <p:stCondLst>
                                    <p:cond delay="1250"/>
                                  </p:stCondLst>
                                  <p:childTnLst>
                                    <p:set>
                                      <p:cBhvr>
                                        <p:cTn id="44" dur="1" fill="hold">
                                          <p:stCondLst>
                                            <p:cond delay="0"/>
                                          </p:stCondLst>
                                        </p:cTn>
                                        <p:tgtEl>
                                          <p:spTgt spid="156"/>
                                        </p:tgtEl>
                                        <p:attrNameLst>
                                          <p:attrName>style.visibility</p:attrName>
                                        </p:attrNameLst>
                                      </p:cBhvr>
                                      <p:to>
                                        <p:strVal val="visible"/>
                                      </p:to>
                                    </p:set>
                                    <p:anim calcmode="lin" valueType="num">
                                      <p:cBhvr additive="base">
                                        <p:cTn id="45" dur="2250" fill="hold"/>
                                        <p:tgtEl>
                                          <p:spTgt spid="156"/>
                                        </p:tgtEl>
                                        <p:attrNameLst>
                                          <p:attrName>ppt_x</p:attrName>
                                        </p:attrNameLst>
                                      </p:cBhvr>
                                      <p:tavLst>
                                        <p:tav tm="0">
                                          <p:val>
                                            <p:strVal val="0-#ppt_w/2"/>
                                          </p:val>
                                        </p:tav>
                                        <p:tav tm="100000">
                                          <p:val>
                                            <p:strVal val="#ppt_x"/>
                                          </p:val>
                                        </p:tav>
                                      </p:tavLst>
                                    </p:anim>
                                    <p:anim calcmode="lin" valueType="num">
                                      <p:cBhvr additive="base">
                                        <p:cTn id="46" dur="2250" fill="hold"/>
                                        <p:tgtEl>
                                          <p:spTgt spid="156"/>
                                        </p:tgtEl>
                                        <p:attrNameLst>
                                          <p:attrName>ppt_y</p:attrName>
                                        </p:attrNameLst>
                                      </p:cBhvr>
                                      <p:tavLst>
                                        <p:tav tm="0">
                                          <p:val>
                                            <p:strVal val="#ppt_y"/>
                                          </p:val>
                                        </p:tav>
                                        <p:tav tm="100000">
                                          <p:val>
                                            <p:strVal val="#ppt_y"/>
                                          </p:val>
                                        </p:tav>
                                      </p:tavLst>
                                    </p:anim>
                                  </p:childTnLst>
                                </p:cTn>
                              </p:par>
                              <p:par>
                                <p:cTn id="47" presetID="2" presetClass="entr" presetSubtype="2" accel="50000" decel="50000" fill="hold" grpId="0" nodeType="withEffect">
                                  <p:stCondLst>
                                    <p:cond delay="1250"/>
                                  </p:stCondLst>
                                  <p:childTnLst>
                                    <p:set>
                                      <p:cBhvr>
                                        <p:cTn id="48" dur="1" fill="hold">
                                          <p:stCondLst>
                                            <p:cond delay="0"/>
                                          </p:stCondLst>
                                        </p:cTn>
                                        <p:tgtEl>
                                          <p:spTgt spid="159"/>
                                        </p:tgtEl>
                                        <p:attrNameLst>
                                          <p:attrName>style.visibility</p:attrName>
                                        </p:attrNameLst>
                                      </p:cBhvr>
                                      <p:to>
                                        <p:strVal val="visible"/>
                                      </p:to>
                                    </p:set>
                                    <p:anim calcmode="lin" valueType="num">
                                      <p:cBhvr additive="base">
                                        <p:cTn id="49" dur="2250" fill="hold"/>
                                        <p:tgtEl>
                                          <p:spTgt spid="159"/>
                                        </p:tgtEl>
                                        <p:attrNameLst>
                                          <p:attrName>ppt_x</p:attrName>
                                        </p:attrNameLst>
                                      </p:cBhvr>
                                      <p:tavLst>
                                        <p:tav tm="0">
                                          <p:val>
                                            <p:strVal val="1+#ppt_w/2"/>
                                          </p:val>
                                        </p:tav>
                                        <p:tav tm="100000">
                                          <p:val>
                                            <p:strVal val="#ppt_x"/>
                                          </p:val>
                                        </p:tav>
                                      </p:tavLst>
                                    </p:anim>
                                    <p:anim calcmode="lin" valueType="num">
                                      <p:cBhvr additive="base">
                                        <p:cTn id="50" dur="2250" fill="hold"/>
                                        <p:tgtEl>
                                          <p:spTgt spid="159"/>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2750"/>
                                  </p:stCondLst>
                                  <p:childTnLst>
                                    <p:set>
                                      <p:cBhvr>
                                        <p:cTn id="52" dur="1" fill="hold">
                                          <p:stCondLst>
                                            <p:cond delay="0"/>
                                          </p:stCondLst>
                                        </p:cTn>
                                        <p:tgtEl>
                                          <p:spTgt spid="175"/>
                                        </p:tgtEl>
                                        <p:attrNameLst>
                                          <p:attrName>style.visibility</p:attrName>
                                        </p:attrNameLst>
                                      </p:cBhvr>
                                      <p:to>
                                        <p:strVal val="visible"/>
                                      </p:to>
                                    </p:set>
                                    <p:anim calcmode="lin" valueType="num">
                                      <p:cBhvr additive="base">
                                        <p:cTn id="53" dur="1250" fill="hold"/>
                                        <p:tgtEl>
                                          <p:spTgt spid="175"/>
                                        </p:tgtEl>
                                        <p:attrNameLst>
                                          <p:attrName>ppt_x</p:attrName>
                                        </p:attrNameLst>
                                      </p:cBhvr>
                                      <p:tavLst>
                                        <p:tav tm="0">
                                          <p:val>
                                            <p:strVal val="0-#ppt_w/2"/>
                                          </p:val>
                                        </p:tav>
                                        <p:tav tm="100000">
                                          <p:val>
                                            <p:strVal val="#ppt_x"/>
                                          </p:val>
                                        </p:tav>
                                      </p:tavLst>
                                    </p:anim>
                                    <p:anim calcmode="lin" valueType="num">
                                      <p:cBhvr additive="base">
                                        <p:cTn id="54" dur="1250" fill="hold"/>
                                        <p:tgtEl>
                                          <p:spTgt spid="175"/>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2750"/>
                                  </p:stCondLst>
                                  <p:childTnLst>
                                    <p:set>
                                      <p:cBhvr>
                                        <p:cTn id="56" dur="1" fill="hold">
                                          <p:stCondLst>
                                            <p:cond delay="0"/>
                                          </p:stCondLst>
                                        </p:cTn>
                                        <p:tgtEl>
                                          <p:spTgt spid="172"/>
                                        </p:tgtEl>
                                        <p:attrNameLst>
                                          <p:attrName>style.visibility</p:attrName>
                                        </p:attrNameLst>
                                      </p:cBhvr>
                                      <p:to>
                                        <p:strVal val="visible"/>
                                      </p:to>
                                    </p:set>
                                    <p:anim calcmode="lin" valueType="num">
                                      <p:cBhvr additive="base">
                                        <p:cTn id="57" dur="1250" fill="hold"/>
                                        <p:tgtEl>
                                          <p:spTgt spid="172"/>
                                        </p:tgtEl>
                                        <p:attrNameLst>
                                          <p:attrName>ppt_x</p:attrName>
                                        </p:attrNameLst>
                                      </p:cBhvr>
                                      <p:tavLst>
                                        <p:tav tm="0">
                                          <p:val>
                                            <p:strVal val="1+#ppt_w/2"/>
                                          </p:val>
                                        </p:tav>
                                        <p:tav tm="100000">
                                          <p:val>
                                            <p:strVal val="#ppt_x"/>
                                          </p:val>
                                        </p:tav>
                                      </p:tavLst>
                                    </p:anim>
                                    <p:anim calcmode="lin" valueType="num">
                                      <p:cBhvr additive="base">
                                        <p:cTn id="58" dur="1250" fill="hold"/>
                                        <p:tgtEl>
                                          <p:spTgt spid="172"/>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53" presetClass="entr" presetSubtype="16" fill="hold" nodeType="afterEffect">
                                  <p:stCondLst>
                                    <p:cond delay="0"/>
                                  </p:stCondLst>
                                  <p:childTnLst>
                                    <p:set>
                                      <p:cBhvr>
                                        <p:cTn id="61" dur="1" fill="hold">
                                          <p:stCondLst>
                                            <p:cond delay="0"/>
                                          </p:stCondLst>
                                        </p:cTn>
                                        <p:tgtEl>
                                          <p:spTgt spid="167"/>
                                        </p:tgtEl>
                                        <p:attrNameLst>
                                          <p:attrName>style.visibility</p:attrName>
                                        </p:attrNameLst>
                                      </p:cBhvr>
                                      <p:to>
                                        <p:strVal val="visible"/>
                                      </p:to>
                                    </p:set>
                                    <p:anim calcmode="lin" valueType="num">
                                      <p:cBhvr>
                                        <p:cTn id="62" dur="500" fill="hold"/>
                                        <p:tgtEl>
                                          <p:spTgt spid="167"/>
                                        </p:tgtEl>
                                        <p:attrNameLst>
                                          <p:attrName>ppt_w</p:attrName>
                                        </p:attrNameLst>
                                      </p:cBhvr>
                                      <p:tavLst>
                                        <p:tav tm="0">
                                          <p:val>
                                            <p:fltVal val="0"/>
                                          </p:val>
                                        </p:tav>
                                        <p:tav tm="100000">
                                          <p:val>
                                            <p:strVal val="#ppt_w"/>
                                          </p:val>
                                        </p:tav>
                                      </p:tavLst>
                                    </p:anim>
                                    <p:anim calcmode="lin" valueType="num">
                                      <p:cBhvr>
                                        <p:cTn id="63" dur="500" fill="hold"/>
                                        <p:tgtEl>
                                          <p:spTgt spid="167"/>
                                        </p:tgtEl>
                                        <p:attrNameLst>
                                          <p:attrName>ppt_h</p:attrName>
                                        </p:attrNameLst>
                                      </p:cBhvr>
                                      <p:tavLst>
                                        <p:tav tm="0">
                                          <p:val>
                                            <p:fltVal val="0"/>
                                          </p:val>
                                        </p:tav>
                                        <p:tav tm="100000">
                                          <p:val>
                                            <p:strVal val="#ppt_h"/>
                                          </p:val>
                                        </p:tav>
                                      </p:tavLst>
                                    </p:anim>
                                    <p:animEffect transition="in" filter="fade">
                                      <p:cBhvr>
                                        <p:cTn id="64" dur="500"/>
                                        <p:tgtEl>
                                          <p:spTgt spid="167"/>
                                        </p:tgtEl>
                                      </p:cBhvr>
                                    </p:animEffect>
                                  </p:childTnLst>
                                </p:cTn>
                              </p:par>
                            </p:childTnLst>
                          </p:cTn>
                        </p:par>
                        <p:par>
                          <p:cTn id="65" fill="hold">
                            <p:stCondLst>
                              <p:cond delay="5750"/>
                            </p:stCondLst>
                            <p:childTnLst>
                              <p:par>
                                <p:cTn id="66" presetID="53" presetClass="entr" presetSubtype="16" fill="hold" nodeType="afterEffect">
                                  <p:stCondLst>
                                    <p:cond delay="0"/>
                                  </p:stCondLst>
                                  <p:childTnLst>
                                    <p:set>
                                      <p:cBhvr>
                                        <p:cTn id="67" dur="1" fill="hold">
                                          <p:stCondLst>
                                            <p:cond delay="0"/>
                                          </p:stCondLst>
                                        </p:cTn>
                                        <p:tgtEl>
                                          <p:spTgt spid="168"/>
                                        </p:tgtEl>
                                        <p:attrNameLst>
                                          <p:attrName>style.visibility</p:attrName>
                                        </p:attrNameLst>
                                      </p:cBhvr>
                                      <p:to>
                                        <p:strVal val="visible"/>
                                      </p:to>
                                    </p:set>
                                    <p:anim calcmode="lin" valueType="num">
                                      <p:cBhvr>
                                        <p:cTn id="68" dur="500" fill="hold"/>
                                        <p:tgtEl>
                                          <p:spTgt spid="168"/>
                                        </p:tgtEl>
                                        <p:attrNameLst>
                                          <p:attrName>ppt_w</p:attrName>
                                        </p:attrNameLst>
                                      </p:cBhvr>
                                      <p:tavLst>
                                        <p:tav tm="0">
                                          <p:val>
                                            <p:fltVal val="0"/>
                                          </p:val>
                                        </p:tav>
                                        <p:tav tm="100000">
                                          <p:val>
                                            <p:strVal val="#ppt_w"/>
                                          </p:val>
                                        </p:tav>
                                      </p:tavLst>
                                    </p:anim>
                                    <p:anim calcmode="lin" valueType="num">
                                      <p:cBhvr>
                                        <p:cTn id="69" dur="500" fill="hold"/>
                                        <p:tgtEl>
                                          <p:spTgt spid="168"/>
                                        </p:tgtEl>
                                        <p:attrNameLst>
                                          <p:attrName>ppt_h</p:attrName>
                                        </p:attrNameLst>
                                      </p:cBhvr>
                                      <p:tavLst>
                                        <p:tav tm="0">
                                          <p:val>
                                            <p:fltVal val="0"/>
                                          </p:val>
                                        </p:tav>
                                        <p:tav tm="100000">
                                          <p:val>
                                            <p:strVal val="#ppt_h"/>
                                          </p:val>
                                        </p:tav>
                                      </p:tavLst>
                                    </p:anim>
                                    <p:animEffect transition="in" filter="fade">
                                      <p:cBhvr>
                                        <p:cTn id="70" dur="500"/>
                                        <p:tgtEl>
                                          <p:spTgt spid="168"/>
                                        </p:tgtEl>
                                      </p:cBhvr>
                                    </p:animEffect>
                                  </p:childTnLst>
                                </p:cTn>
                              </p:par>
                              <p:par>
                                <p:cTn id="71" presetID="53" presetClass="entr" presetSubtype="16" fill="hold"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par>
                                <p:cTn id="76" presetID="53" presetClass="entr" presetSubtype="16" fill="hold" nodeType="withEffect">
                                  <p:stCondLst>
                                    <p:cond delay="500"/>
                                  </p:stCondLst>
                                  <p:childTnLst>
                                    <p:set>
                                      <p:cBhvr>
                                        <p:cTn id="77" dur="1" fill="hold">
                                          <p:stCondLst>
                                            <p:cond delay="0"/>
                                          </p:stCondLst>
                                        </p:cTn>
                                        <p:tgtEl>
                                          <p:spTgt spid="174"/>
                                        </p:tgtEl>
                                        <p:attrNameLst>
                                          <p:attrName>style.visibility</p:attrName>
                                        </p:attrNameLst>
                                      </p:cBhvr>
                                      <p:to>
                                        <p:strVal val="visible"/>
                                      </p:to>
                                    </p:set>
                                    <p:anim calcmode="lin" valueType="num">
                                      <p:cBhvr>
                                        <p:cTn id="78" dur="500" fill="hold"/>
                                        <p:tgtEl>
                                          <p:spTgt spid="174"/>
                                        </p:tgtEl>
                                        <p:attrNameLst>
                                          <p:attrName>ppt_w</p:attrName>
                                        </p:attrNameLst>
                                      </p:cBhvr>
                                      <p:tavLst>
                                        <p:tav tm="0">
                                          <p:val>
                                            <p:fltVal val="0"/>
                                          </p:val>
                                        </p:tav>
                                        <p:tav tm="100000">
                                          <p:val>
                                            <p:strVal val="#ppt_w"/>
                                          </p:val>
                                        </p:tav>
                                      </p:tavLst>
                                    </p:anim>
                                    <p:anim calcmode="lin" valueType="num">
                                      <p:cBhvr>
                                        <p:cTn id="79" dur="500" fill="hold"/>
                                        <p:tgtEl>
                                          <p:spTgt spid="174"/>
                                        </p:tgtEl>
                                        <p:attrNameLst>
                                          <p:attrName>ppt_h</p:attrName>
                                        </p:attrNameLst>
                                      </p:cBhvr>
                                      <p:tavLst>
                                        <p:tav tm="0">
                                          <p:val>
                                            <p:fltVal val="0"/>
                                          </p:val>
                                        </p:tav>
                                        <p:tav tm="100000">
                                          <p:val>
                                            <p:strVal val="#ppt_h"/>
                                          </p:val>
                                        </p:tav>
                                      </p:tavLst>
                                    </p:anim>
                                    <p:animEffect transition="in" filter="fade">
                                      <p:cBhvr>
                                        <p:cTn id="80" dur="500"/>
                                        <p:tgtEl>
                                          <p:spTgt spid="174"/>
                                        </p:tgtEl>
                                      </p:cBhvr>
                                    </p:animEffect>
                                  </p:childTnLst>
                                </p:cTn>
                              </p:par>
                              <p:par>
                                <p:cTn id="81" presetID="53" presetClass="entr" presetSubtype="16" fill="hold" nodeType="withEffect">
                                  <p:stCondLst>
                                    <p:cond delay="750"/>
                                  </p:stCondLst>
                                  <p:childTnLst>
                                    <p:set>
                                      <p:cBhvr>
                                        <p:cTn id="82" dur="1" fill="hold">
                                          <p:stCondLst>
                                            <p:cond delay="0"/>
                                          </p:stCondLst>
                                        </p:cTn>
                                        <p:tgtEl>
                                          <p:spTgt spid="39"/>
                                        </p:tgtEl>
                                        <p:attrNameLst>
                                          <p:attrName>style.visibility</p:attrName>
                                        </p:attrNameLst>
                                      </p:cBhvr>
                                      <p:to>
                                        <p:strVal val="visible"/>
                                      </p:to>
                                    </p:set>
                                    <p:anim calcmode="lin" valueType="num">
                                      <p:cBhvr>
                                        <p:cTn id="83" dur="500" fill="hold"/>
                                        <p:tgtEl>
                                          <p:spTgt spid="39"/>
                                        </p:tgtEl>
                                        <p:attrNameLst>
                                          <p:attrName>ppt_w</p:attrName>
                                        </p:attrNameLst>
                                      </p:cBhvr>
                                      <p:tavLst>
                                        <p:tav tm="0">
                                          <p:val>
                                            <p:fltVal val="0"/>
                                          </p:val>
                                        </p:tav>
                                        <p:tav tm="100000">
                                          <p:val>
                                            <p:strVal val="#ppt_w"/>
                                          </p:val>
                                        </p:tav>
                                      </p:tavLst>
                                    </p:anim>
                                    <p:anim calcmode="lin" valueType="num">
                                      <p:cBhvr>
                                        <p:cTn id="84" dur="500" fill="hold"/>
                                        <p:tgtEl>
                                          <p:spTgt spid="39"/>
                                        </p:tgtEl>
                                        <p:attrNameLst>
                                          <p:attrName>ppt_h</p:attrName>
                                        </p:attrNameLst>
                                      </p:cBhvr>
                                      <p:tavLst>
                                        <p:tav tm="0">
                                          <p:val>
                                            <p:fltVal val="0"/>
                                          </p:val>
                                        </p:tav>
                                        <p:tav tm="100000">
                                          <p:val>
                                            <p:strVal val="#ppt_h"/>
                                          </p:val>
                                        </p:tav>
                                      </p:tavLst>
                                    </p:anim>
                                    <p:animEffect transition="in" filter="fade">
                                      <p:cBhvr>
                                        <p:cTn id="8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55" grpId="0" animBg="1"/>
      <p:bldP spid="156" grpId="0"/>
      <p:bldP spid="1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3185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BC7A7"/>
        </a:solidFill>
        <a:effectLst/>
      </p:bgPr>
    </p:bg>
    <p:spTree>
      <p:nvGrpSpPr>
        <p:cNvPr id="1" name=""/>
        <p:cNvGrpSpPr/>
        <p:nvPr/>
      </p:nvGrpSpPr>
      <p:grpSpPr>
        <a:xfrm>
          <a:off x="0" y="0"/>
          <a:ext cx="0" cy="0"/>
          <a:chOff x="0" y="0"/>
          <a:chExt cx="0" cy="0"/>
        </a:xfrm>
      </p:grpSpPr>
      <p:sp>
        <p:nvSpPr>
          <p:cNvPr id="169" name="椭圆 168">
            <a:extLst>
              <a:ext uri="{FF2B5EF4-FFF2-40B4-BE49-F238E27FC236}">
                <a16:creationId xmlns="" xmlns:a16="http://schemas.microsoft.com/office/drawing/2014/main" id="{E862D17B-7062-4F40-AA70-9006DF7213EF}"/>
              </a:ext>
            </a:extLst>
          </p:cNvPr>
          <p:cNvSpPr/>
          <p:nvPr/>
        </p:nvSpPr>
        <p:spPr>
          <a:xfrm>
            <a:off x="3450896" y="755255"/>
            <a:ext cx="5400000" cy="5400000"/>
          </a:xfrm>
          <a:prstGeom prst="ellipse">
            <a:avLst/>
          </a:prstGeom>
          <a:gradFill>
            <a:gsLst>
              <a:gs pos="0">
                <a:srgbClr val="E9BC93">
                  <a:alpha val="0"/>
                </a:srgbClr>
              </a:gs>
              <a:gs pos="53000">
                <a:srgbClr val="DD4A3A">
                  <a:alpha val="30000"/>
                </a:srgbClr>
              </a:gs>
              <a:gs pos="100000">
                <a:srgbClr val="E1A269"/>
              </a:gs>
            </a:gsLst>
            <a:lin ang="2700000" scaled="1"/>
          </a:gradFill>
          <a:ln w="215900">
            <a:noFill/>
          </a:ln>
          <a:effectLst>
            <a:outerShdw blurRad="1524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6" name="图片 165">
            <a:extLst>
              <a:ext uri="{FF2B5EF4-FFF2-40B4-BE49-F238E27FC236}">
                <a16:creationId xmlns="" xmlns:a16="http://schemas.microsoft.com/office/drawing/2014/main" id="{2022C0DD-858D-4E9B-9555-D182C8707383}"/>
              </a:ext>
            </a:extLst>
          </p:cNvPr>
          <p:cNvPicPr>
            <a:picLocks noChangeAspect="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164" name="图片 163">
            <a:extLst>
              <a:ext uri="{FF2B5EF4-FFF2-40B4-BE49-F238E27FC236}">
                <a16:creationId xmlns="" xmlns:a16="http://schemas.microsoft.com/office/drawing/2014/main" id="{966903C1-81CE-46F4-8013-07357E982860}"/>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165" name="图片 164">
            <a:extLst>
              <a:ext uri="{FF2B5EF4-FFF2-40B4-BE49-F238E27FC236}">
                <a16:creationId xmlns="" xmlns:a16="http://schemas.microsoft.com/office/drawing/2014/main" id="{012CC968-BE92-4D8B-AADE-2468F9612382}"/>
              </a:ext>
            </a:extLst>
          </p:cNvPr>
          <p:cNvPicPr>
            <a:picLocks noChangeAspect="1"/>
          </p:cNvPicPr>
          <p:nvPr/>
        </p:nvPicPr>
        <p:blipFill rotWithShape="1">
          <a:blip r:embed="rId4"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9" name="图片 8">
            <a:extLst>
              <a:ext uri="{FF2B5EF4-FFF2-40B4-BE49-F238E27FC236}">
                <a16:creationId xmlns="" xmlns:a16="http://schemas.microsoft.com/office/drawing/2014/main" id="{840DEC16-FE1B-4652-8F98-9B16A203A169}"/>
              </a:ext>
            </a:extLst>
          </p:cNvPr>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grpSp>
        <p:nvGrpSpPr>
          <p:cNvPr id="40" name="组合 39">
            <a:extLst>
              <a:ext uri="{FF2B5EF4-FFF2-40B4-BE49-F238E27FC236}">
                <a16:creationId xmlns="" xmlns:a16="http://schemas.microsoft.com/office/drawing/2014/main" id="{5CA7AA26-97C0-4C57-9E1D-3C825A190B73}"/>
              </a:ext>
            </a:extLst>
          </p:cNvPr>
          <p:cNvGrpSpPr/>
          <p:nvPr/>
        </p:nvGrpSpPr>
        <p:grpSpPr>
          <a:xfrm>
            <a:off x="-688646" y="-1"/>
            <a:ext cx="3188695" cy="4103043"/>
            <a:chOff x="1599674" y="-1"/>
            <a:chExt cx="3188695" cy="4103043"/>
          </a:xfrm>
        </p:grpSpPr>
        <p:pic>
          <p:nvPicPr>
            <p:cNvPr id="160" name="图片 159">
              <a:extLst>
                <a:ext uri="{FF2B5EF4-FFF2-40B4-BE49-F238E27FC236}">
                  <a16:creationId xmlns="" xmlns:a16="http://schemas.microsoft.com/office/drawing/2014/main" id="{B4A75971-F6AB-4944-8E57-CD081DF8FFF1}"/>
                </a:ext>
              </a:extLst>
            </p:cNvPr>
            <p:cNvPicPr>
              <a:picLocks noChangeAspect="1"/>
            </p:cNvPicPr>
            <p:nvPr/>
          </p:nvPicPr>
          <p:blipFill rotWithShape="1">
            <a:blip r:embed="rId6"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179" name="图片 178">
              <a:extLst>
                <a:ext uri="{FF2B5EF4-FFF2-40B4-BE49-F238E27FC236}">
                  <a16:creationId xmlns="" xmlns:a16="http://schemas.microsoft.com/office/drawing/2014/main" id="{DC08946B-06AB-4DFD-AE40-4DE762433E5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sp>
        <p:nvSpPr>
          <p:cNvPr id="155" name="椭圆 154">
            <a:extLst>
              <a:ext uri="{FF2B5EF4-FFF2-40B4-BE49-F238E27FC236}">
                <a16:creationId xmlns="" xmlns:a16="http://schemas.microsoft.com/office/drawing/2014/main" id="{97FBFE13-D14A-481E-97EC-0322D36C579B}"/>
              </a:ext>
            </a:extLst>
          </p:cNvPr>
          <p:cNvSpPr/>
          <p:nvPr/>
        </p:nvSpPr>
        <p:spPr>
          <a:xfrm>
            <a:off x="3290119" y="585000"/>
            <a:ext cx="5688000" cy="5688000"/>
          </a:xfrm>
          <a:prstGeom prst="ellipse">
            <a:avLst/>
          </a:prstGeom>
          <a:noFill/>
          <a:ln w="215900">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2" name="图片 171">
            <a:extLst>
              <a:ext uri="{FF2B5EF4-FFF2-40B4-BE49-F238E27FC236}">
                <a16:creationId xmlns="" xmlns:a16="http://schemas.microsoft.com/office/drawing/2014/main" id="{FC51FB00-1C46-4CD2-AEE6-024F4B7ACFEC}"/>
              </a:ext>
            </a:extLst>
          </p:cNvPr>
          <p:cNvPicPr>
            <a:picLocks noChangeAspect="1"/>
          </p:cNvPicPr>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6618416" y="2610298"/>
            <a:ext cx="2859508" cy="1017602"/>
          </a:xfrm>
          <a:prstGeom prst="rect">
            <a:avLst/>
          </a:prstGeom>
          <a:effectLst>
            <a:outerShdw blurRad="63500" sx="102000" sy="102000" algn="ctr" rotWithShape="0">
              <a:prstClr val="black">
                <a:alpha val="30000"/>
              </a:prstClr>
            </a:outerShdw>
          </a:effectLst>
        </p:spPr>
      </p:pic>
      <p:sp>
        <p:nvSpPr>
          <p:cNvPr id="156" name="文本框 155">
            <a:extLst>
              <a:ext uri="{FF2B5EF4-FFF2-40B4-BE49-F238E27FC236}">
                <a16:creationId xmlns="" xmlns:a16="http://schemas.microsoft.com/office/drawing/2014/main" id="{9E692DF1-A847-4114-87AE-7A1E1F4A4AAF}"/>
              </a:ext>
            </a:extLst>
          </p:cNvPr>
          <p:cNvSpPr txBox="1"/>
          <p:nvPr/>
        </p:nvSpPr>
        <p:spPr>
          <a:xfrm>
            <a:off x="4536968" y="-161371"/>
            <a:ext cx="3416320" cy="3939540"/>
          </a:xfrm>
          <a:prstGeom prst="rect">
            <a:avLst/>
          </a:prstGeom>
          <a:noFill/>
        </p:spPr>
        <p:txBody>
          <a:bodyPr vert="horz" wrap="square" rtlCol="0">
            <a:spAutoFit/>
          </a:bodyPr>
          <a:lstStyle/>
          <a:p>
            <a:r>
              <a:rPr lang="zh-CN" altLang="en-US" sz="25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壹</a:t>
            </a:r>
          </a:p>
        </p:txBody>
      </p:sp>
      <p:pic>
        <p:nvPicPr>
          <p:cNvPr id="175" name="图片 174">
            <a:extLst>
              <a:ext uri="{FF2B5EF4-FFF2-40B4-BE49-F238E27FC236}">
                <a16:creationId xmlns="" xmlns:a16="http://schemas.microsoft.com/office/drawing/2014/main" id="{ED100C14-18B6-43DB-8854-53FF57C3CEB2}"/>
              </a:ext>
            </a:extLst>
          </p:cNvPr>
          <p:cNvPicPr>
            <a:picLocks noChangeAspect="1"/>
          </p:cNvPicPr>
          <p:nvPr/>
        </p:nvPicPr>
        <p:blipFill rotWithShape="1">
          <a:blip r:embed="rId9"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1655418" y="1200150"/>
            <a:ext cx="3046925" cy="1084297"/>
          </a:xfrm>
          <a:prstGeom prst="rect">
            <a:avLst/>
          </a:prstGeom>
          <a:effectLst>
            <a:outerShdw blurRad="63500" sx="102000" sy="102000" algn="ctr" rotWithShape="0">
              <a:prstClr val="black">
                <a:alpha val="30000"/>
              </a:prstClr>
            </a:outerShdw>
          </a:effectLst>
        </p:spPr>
      </p:pic>
      <p:pic>
        <p:nvPicPr>
          <p:cNvPr id="17" name="图片 16">
            <a:extLst>
              <a:ext uri="{FF2B5EF4-FFF2-40B4-BE49-F238E27FC236}">
                <a16:creationId xmlns="" xmlns:a16="http://schemas.microsoft.com/office/drawing/2014/main" id="{234D95B9-9532-479C-BCAD-5123CF63F99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33389" y="3239846"/>
            <a:ext cx="3429000" cy="3429000"/>
          </a:xfrm>
          <a:prstGeom prst="rect">
            <a:avLst/>
          </a:prstGeom>
        </p:spPr>
      </p:pic>
      <p:pic>
        <p:nvPicPr>
          <p:cNvPr id="168" name="图片 167">
            <a:extLst>
              <a:ext uri="{FF2B5EF4-FFF2-40B4-BE49-F238E27FC236}">
                <a16:creationId xmlns="" xmlns:a16="http://schemas.microsoft.com/office/drawing/2014/main" id="{2E5CBD6E-D595-4B17-B05D-14A948E249C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60708" y="2052689"/>
            <a:ext cx="1941887" cy="1941887"/>
          </a:xfrm>
          <a:prstGeom prst="rect">
            <a:avLst/>
          </a:prstGeom>
        </p:spPr>
      </p:pic>
      <p:pic>
        <p:nvPicPr>
          <p:cNvPr id="39" name="图片 38">
            <a:extLst>
              <a:ext uri="{FF2B5EF4-FFF2-40B4-BE49-F238E27FC236}">
                <a16:creationId xmlns="" xmlns:a16="http://schemas.microsoft.com/office/drawing/2014/main" id="{157F757C-A0E0-4E3E-AB1C-10E4D8694F52}"/>
              </a:ext>
            </a:extLst>
          </p:cNvPr>
          <p:cNvPicPr>
            <a:picLocks noChangeAspect="1"/>
          </p:cNvPicPr>
          <p:nvPr/>
        </p:nvPicPr>
        <p:blipFill rotWithShape="1">
          <a:blip r:embed="rId12"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3354383" y="4387111"/>
            <a:ext cx="1688720" cy="1566713"/>
          </a:xfrm>
          <a:prstGeom prst="rect">
            <a:avLst/>
          </a:prstGeom>
        </p:spPr>
      </p:pic>
      <p:grpSp>
        <p:nvGrpSpPr>
          <p:cNvPr id="4" name="组合 3">
            <a:extLst>
              <a:ext uri="{FF2B5EF4-FFF2-40B4-BE49-F238E27FC236}">
                <a16:creationId xmlns="" xmlns:a16="http://schemas.microsoft.com/office/drawing/2014/main" id="{DF74E213-19C4-4515-B360-04B9418D8A03}"/>
              </a:ext>
            </a:extLst>
          </p:cNvPr>
          <p:cNvGrpSpPr/>
          <p:nvPr/>
        </p:nvGrpSpPr>
        <p:grpSpPr>
          <a:xfrm>
            <a:off x="7442636" y="-496299"/>
            <a:ext cx="4733958" cy="7354299"/>
            <a:chOff x="7458042" y="-496299"/>
            <a:chExt cx="4733958" cy="7354299"/>
          </a:xfrm>
        </p:grpSpPr>
        <p:pic>
          <p:nvPicPr>
            <p:cNvPr id="7" name="图片 6">
              <a:extLst>
                <a:ext uri="{FF2B5EF4-FFF2-40B4-BE49-F238E27FC236}">
                  <a16:creationId xmlns="" xmlns:a16="http://schemas.microsoft.com/office/drawing/2014/main" id="{3399BB6B-0356-4D04-B795-3713048526CE}"/>
                </a:ext>
              </a:extLst>
            </p:cNvPr>
            <p:cNvPicPr>
              <a:picLocks noChangeAspect="1"/>
            </p:cNvPicPr>
            <p:nvPr/>
          </p:nvPicPr>
          <p:blipFill rotWithShape="1">
            <a:blip r:embed="rId13"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178" name="图片 177">
              <a:extLst>
                <a:ext uri="{FF2B5EF4-FFF2-40B4-BE49-F238E27FC236}">
                  <a16:creationId xmlns="" xmlns:a16="http://schemas.microsoft.com/office/drawing/2014/main" id="{00EE6B41-2F25-4E82-9EFE-DE9908CF8CCA}"/>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sp>
        <p:nvSpPr>
          <p:cNvPr id="30" name="文本框 29">
            <a:extLst>
              <a:ext uri="{FF2B5EF4-FFF2-40B4-BE49-F238E27FC236}">
                <a16:creationId xmlns="" xmlns:a16="http://schemas.microsoft.com/office/drawing/2014/main" id="{34FFC6B2-CFFC-4724-975B-AE33AB72902C}"/>
              </a:ext>
            </a:extLst>
          </p:cNvPr>
          <p:cNvSpPr txBox="1"/>
          <p:nvPr/>
        </p:nvSpPr>
        <p:spPr>
          <a:xfrm>
            <a:off x="4129156" y="3732873"/>
            <a:ext cx="4348755" cy="938719"/>
          </a:xfrm>
          <a:prstGeom prst="rect">
            <a:avLst/>
          </a:prstGeom>
          <a:noFill/>
        </p:spPr>
        <p:txBody>
          <a:bodyPr vert="horz" wrap="square" rtlCol="0">
            <a:spAutoFit/>
          </a:bodyPr>
          <a:lstStyle/>
          <a:p>
            <a:pPr algn="dist"/>
            <a:r>
              <a:rPr lang="zh-CN" altLang="en-US" sz="5500" b="1" dirty="0">
                <a:solidFill>
                  <a:schemeClr val="bg1"/>
                </a:solidFill>
                <a:effectLst>
                  <a:outerShdw blurRad="50800" dist="38100" dir="2700000" algn="tl" rotWithShape="0">
                    <a:prstClr val="black">
                      <a:alpha val="25000"/>
                    </a:prstClr>
                  </a:outerShdw>
                </a:effectLst>
                <a:latin typeface="微软雅黑" panose="020B0503020204020204" pitchFamily="34" charset="-122"/>
                <a:ea typeface="微软雅黑" panose="020B0503020204020204" pitchFamily="34" charset="-122"/>
              </a:rPr>
              <a:t>元旦的来源</a:t>
            </a:r>
          </a:p>
        </p:txBody>
      </p:sp>
      <p:sp>
        <p:nvSpPr>
          <p:cNvPr id="31" name="文本框 30">
            <a:extLst>
              <a:ext uri="{FF2B5EF4-FFF2-40B4-BE49-F238E27FC236}">
                <a16:creationId xmlns="" xmlns:a16="http://schemas.microsoft.com/office/drawing/2014/main" id="{515D259D-6CA3-4D76-AF1A-375744F953BA}"/>
              </a:ext>
            </a:extLst>
          </p:cNvPr>
          <p:cNvSpPr txBox="1"/>
          <p:nvPr/>
        </p:nvSpPr>
        <p:spPr>
          <a:xfrm>
            <a:off x="4535047" y="4614639"/>
            <a:ext cx="3508947" cy="461665"/>
          </a:xfrm>
          <a:prstGeom prst="rect">
            <a:avLst/>
          </a:prstGeom>
          <a:noFill/>
        </p:spPr>
        <p:txBody>
          <a:bodyPr vert="horz"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Lorem ipsum dolor sit amet, consectetuer adipiscing elit. </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45522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p:cTn id="7" dur="750" fill="hold"/>
                                        <p:tgtEl>
                                          <p:spTgt spid="169"/>
                                        </p:tgtEl>
                                        <p:attrNameLst>
                                          <p:attrName>ppt_w</p:attrName>
                                        </p:attrNameLst>
                                      </p:cBhvr>
                                      <p:tavLst>
                                        <p:tav tm="0">
                                          <p:val>
                                            <p:fltVal val="0"/>
                                          </p:val>
                                        </p:tav>
                                        <p:tav tm="100000">
                                          <p:val>
                                            <p:strVal val="#ppt_w"/>
                                          </p:val>
                                        </p:tav>
                                      </p:tavLst>
                                    </p:anim>
                                    <p:anim calcmode="lin" valueType="num">
                                      <p:cBhvr>
                                        <p:cTn id="8" dur="750" fill="hold"/>
                                        <p:tgtEl>
                                          <p:spTgt spid="169"/>
                                        </p:tgtEl>
                                        <p:attrNameLst>
                                          <p:attrName>ppt_h</p:attrName>
                                        </p:attrNameLst>
                                      </p:cBhvr>
                                      <p:tavLst>
                                        <p:tav tm="0">
                                          <p:val>
                                            <p:fltVal val="0"/>
                                          </p:val>
                                        </p:tav>
                                        <p:tav tm="100000">
                                          <p:val>
                                            <p:strVal val="#ppt_h"/>
                                          </p:val>
                                        </p:tav>
                                      </p:tavLst>
                                    </p:anim>
                                    <p:animEffect transition="in" filter="fade">
                                      <p:cBhvr>
                                        <p:cTn id="9" dur="750"/>
                                        <p:tgtEl>
                                          <p:spTgt spid="16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55"/>
                                        </p:tgtEl>
                                        <p:attrNameLst>
                                          <p:attrName>style.visibility</p:attrName>
                                        </p:attrNameLst>
                                      </p:cBhvr>
                                      <p:to>
                                        <p:strVal val="visible"/>
                                      </p:to>
                                    </p:set>
                                    <p:anim calcmode="lin" valueType="num">
                                      <p:cBhvr>
                                        <p:cTn id="12" dur="750" fill="hold"/>
                                        <p:tgtEl>
                                          <p:spTgt spid="155"/>
                                        </p:tgtEl>
                                        <p:attrNameLst>
                                          <p:attrName>ppt_w</p:attrName>
                                        </p:attrNameLst>
                                      </p:cBhvr>
                                      <p:tavLst>
                                        <p:tav tm="0">
                                          <p:val>
                                            <p:fltVal val="0"/>
                                          </p:val>
                                        </p:tav>
                                        <p:tav tm="100000">
                                          <p:val>
                                            <p:strVal val="#ppt_w"/>
                                          </p:val>
                                        </p:tav>
                                      </p:tavLst>
                                    </p:anim>
                                    <p:anim calcmode="lin" valueType="num">
                                      <p:cBhvr>
                                        <p:cTn id="13" dur="750" fill="hold"/>
                                        <p:tgtEl>
                                          <p:spTgt spid="155"/>
                                        </p:tgtEl>
                                        <p:attrNameLst>
                                          <p:attrName>ppt_h</p:attrName>
                                        </p:attrNameLst>
                                      </p:cBhvr>
                                      <p:tavLst>
                                        <p:tav tm="0">
                                          <p:val>
                                            <p:fltVal val="0"/>
                                          </p:val>
                                        </p:tav>
                                        <p:tav tm="100000">
                                          <p:val>
                                            <p:strVal val="#ppt_h"/>
                                          </p:val>
                                        </p:tav>
                                      </p:tavLst>
                                    </p:anim>
                                    <p:animEffect transition="in" filter="fade">
                                      <p:cBhvr>
                                        <p:cTn id="14" dur="750"/>
                                        <p:tgtEl>
                                          <p:spTgt spid="155"/>
                                        </p:tgtEl>
                                      </p:cBhvr>
                                    </p:animEffect>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wipe(down)">
                                      <p:cBhvr>
                                        <p:cTn id="21" dur="500"/>
                                        <p:tgtEl>
                                          <p:spTgt spid="164"/>
                                        </p:tgtEl>
                                      </p:cBhvr>
                                    </p:animEffect>
                                  </p:childTnLst>
                                </p:cTn>
                              </p:par>
                              <p:par>
                                <p:cTn id="22" presetID="10" presetClass="entr" presetSubtype="0" fill="hold"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500"/>
                                        <p:tgtEl>
                                          <p:spTgt spid="165"/>
                                        </p:tgtEl>
                                      </p:cBhvr>
                                    </p:animEffect>
                                  </p:childTnLst>
                                </p:cTn>
                              </p:par>
                              <p:par>
                                <p:cTn id="25" presetID="22" presetClass="entr" presetSubtype="1"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up)">
                                      <p:cBhvr>
                                        <p:cTn id="27" dur="500"/>
                                        <p:tgtEl>
                                          <p:spTgt spid="166"/>
                                        </p:tgtEl>
                                      </p:cBhvr>
                                    </p:animEffect>
                                  </p:childTnLst>
                                </p:cTn>
                              </p:par>
                              <p:par>
                                <p:cTn id="28" presetID="42" presetClass="entr" presetSubtype="0" fill="hold" nodeType="withEffect">
                                  <p:stCondLst>
                                    <p:cond delay="50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anim calcmode="lin" valueType="num">
                                      <p:cBhvr>
                                        <p:cTn id="31" dur="750" fill="hold"/>
                                        <p:tgtEl>
                                          <p:spTgt spid="4"/>
                                        </p:tgtEl>
                                        <p:attrNameLst>
                                          <p:attrName>ppt_x</p:attrName>
                                        </p:attrNameLst>
                                      </p:cBhvr>
                                      <p:tavLst>
                                        <p:tav tm="0">
                                          <p:val>
                                            <p:strVal val="#ppt_x"/>
                                          </p:val>
                                        </p:tav>
                                        <p:tav tm="100000">
                                          <p:val>
                                            <p:strVal val="#ppt_x"/>
                                          </p:val>
                                        </p:tav>
                                      </p:tavLst>
                                    </p:anim>
                                    <p:anim calcmode="lin" valueType="num">
                                      <p:cBhvr>
                                        <p:cTn id="32" dur="750" fill="hold"/>
                                        <p:tgtEl>
                                          <p:spTgt spid="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68"/>
                                        </p:tgtEl>
                                        <p:attrNameLst>
                                          <p:attrName>style.visibility</p:attrName>
                                        </p:attrNameLst>
                                      </p:cBhvr>
                                      <p:to>
                                        <p:strVal val="visible"/>
                                      </p:to>
                                    </p:set>
                                    <p:anim calcmode="lin" valueType="num">
                                      <p:cBhvr>
                                        <p:cTn id="41" dur="500" fill="hold"/>
                                        <p:tgtEl>
                                          <p:spTgt spid="168"/>
                                        </p:tgtEl>
                                        <p:attrNameLst>
                                          <p:attrName>ppt_w</p:attrName>
                                        </p:attrNameLst>
                                      </p:cBhvr>
                                      <p:tavLst>
                                        <p:tav tm="0">
                                          <p:val>
                                            <p:fltVal val="0"/>
                                          </p:val>
                                        </p:tav>
                                        <p:tav tm="100000">
                                          <p:val>
                                            <p:strVal val="#ppt_w"/>
                                          </p:val>
                                        </p:tav>
                                      </p:tavLst>
                                    </p:anim>
                                    <p:anim calcmode="lin" valueType="num">
                                      <p:cBhvr>
                                        <p:cTn id="42" dur="500" fill="hold"/>
                                        <p:tgtEl>
                                          <p:spTgt spid="168"/>
                                        </p:tgtEl>
                                        <p:attrNameLst>
                                          <p:attrName>ppt_h</p:attrName>
                                        </p:attrNameLst>
                                      </p:cBhvr>
                                      <p:tavLst>
                                        <p:tav tm="0">
                                          <p:val>
                                            <p:fltVal val="0"/>
                                          </p:val>
                                        </p:tav>
                                        <p:tav tm="100000">
                                          <p:val>
                                            <p:strVal val="#ppt_h"/>
                                          </p:val>
                                        </p:tav>
                                      </p:tavLst>
                                    </p:anim>
                                    <p:animEffect transition="in" filter="fade">
                                      <p:cBhvr>
                                        <p:cTn id="43" dur="500"/>
                                        <p:tgtEl>
                                          <p:spTgt spid="168"/>
                                        </p:tgtEl>
                                      </p:cBhvr>
                                    </p:animEffect>
                                  </p:childTnLst>
                                </p:cTn>
                              </p:par>
                              <p:par>
                                <p:cTn id="44" presetID="53" presetClass="entr" presetSubtype="16" fill="hold" nodeType="withEffect">
                                  <p:stCondLst>
                                    <p:cond delay="5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2" presetClass="entr" presetSubtype="8" fill="hold" nodeType="withEffect">
                                  <p:stCondLst>
                                    <p:cond delay="750"/>
                                  </p:stCondLst>
                                  <p:childTnLst>
                                    <p:set>
                                      <p:cBhvr>
                                        <p:cTn id="55" dur="1" fill="hold">
                                          <p:stCondLst>
                                            <p:cond delay="0"/>
                                          </p:stCondLst>
                                        </p:cTn>
                                        <p:tgtEl>
                                          <p:spTgt spid="175"/>
                                        </p:tgtEl>
                                        <p:attrNameLst>
                                          <p:attrName>style.visibility</p:attrName>
                                        </p:attrNameLst>
                                      </p:cBhvr>
                                      <p:to>
                                        <p:strVal val="visible"/>
                                      </p:to>
                                    </p:set>
                                    <p:anim calcmode="lin" valueType="num">
                                      <p:cBhvr additive="base">
                                        <p:cTn id="56" dur="1250" fill="hold"/>
                                        <p:tgtEl>
                                          <p:spTgt spid="175"/>
                                        </p:tgtEl>
                                        <p:attrNameLst>
                                          <p:attrName>ppt_x</p:attrName>
                                        </p:attrNameLst>
                                      </p:cBhvr>
                                      <p:tavLst>
                                        <p:tav tm="0">
                                          <p:val>
                                            <p:strVal val="0-#ppt_w/2"/>
                                          </p:val>
                                        </p:tav>
                                        <p:tav tm="100000">
                                          <p:val>
                                            <p:strVal val="#ppt_x"/>
                                          </p:val>
                                        </p:tav>
                                      </p:tavLst>
                                    </p:anim>
                                    <p:anim calcmode="lin" valueType="num">
                                      <p:cBhvr additive="base">
                                        <p:cTn id="57" dur="1250" fill="hold"/>
                                        <p:tgtEl>
                                          <p:spTgt spid="175"/>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750"/>
                                  </p:stCondLst>
                                  <p:childTnLst>
                                    <p:set>
                                      <p:cBhvr>
                                        <p:cTn id="59" dur="1" fill="hold">
                                          <p:stCondLst>
                                            <p:cond delay="0"/>
                                          </p:stCondLst>
                                        </p:cTn>
                                        <p:tgtEl>
                                          <p:spTgt spid="172"/>
                                        </p:tgtEl>
                                        <p:attrNameLst>
                                          <p:attrName>style.visibility</p:attrName>
                                        </p:attrNameLst>
                                      </p:cBhvr>
                                      <p:to>
                                        <p:strVal val="visible"/>
                                      </p:to>
                                    </p:set>
                                    <p:anim calcmode="lin" valueType="num">
                                      <p:cBhvr additive="base">
                                        <p:cTn id="60" dur="1250" fill="hold"/>
                                        <p:tgtEl>
                                          <p:spTgt spid="172"/>
                                        </p:tgtEl>
                                        <p:attrNameLst>
                                          <p:attrName>ppt_x</p:attrName>
                                        </p:attrNameLst>
                                      </p:cBhvr>
                                      <p:tavLst>
                                        <p:tav tm="0">
                                          <p:val>
                                            <p:strVal val="1+#ppt_w/2"/>
                                          </p:val>
                                        </p:tav>
                                        <p:tav tm="100000">
                                          <p:val>
                                            <p:strVal val="#ppt_x"/>
                                          </p:val>
                                        </p:tav>
                                      </p:tavLst>
                                    </p:anim>
                                    <p:anim calcmode="lin" valueType="num">
                                      <p:cBhvr additive="base">
                                        <p:cTn id="61" dur="1250" fill="hold"/>
                                        <p:tgtEl>
                                          <p:spTgt spid="172"/>
                                        </p:tgtEl>
                                        <p:attrNameLst>
                                          <p:attrName>ppt_y</p:attrName>
                                        </p:attrNameLst>
                                      </p:cBhvr>
                                      <p:tavLst>
                                        <p:tav tm="0">
                                          <p:val>
                                            <p:strVal val="#ppt_y"/>
                                          </p:val>
                                        </p:tav>
                                        <p:tav tm="100000">
                                          <p:val>
                                            <p:strVal val="#ppt_y"/>
                                          </p:val>
                                        </p:tav>
                                      </p:tavLst>
                                    </p:anim>
                                  </p:childTnLst>
                                </p:cTn>
                              </p:par>
                            </p:childTnLst>
                          </p:cTn>
                        </p:par>
                        <p:par>
                          <p:cTn id="62" fill="hold">
                            <p:stCondLst>
                              <p:cond delay="4500"/>
                            </p:stCondLst>
                            <p:childTnLst>
                              <p:par>
                                <p:cTn id="63" presetID="47" presetClass="entr" presetSubtype="0" fill="hold" grpId="0" nodeType="afterEffect">
                                  <p:stCondLst>
                                    <p:cond delay="0"/>
                                  </p:stCondLst>
                                  <p:childTnLst>
                                    <p:set>
                                      <p:cBhvr>
                                        <p:cTn id="64" dur="1" fill="hold">
                                          <p:stCondLst>
                                            <p:cond delay="0"/>
                                          </p:stCondLst>
                                        </p:cTn>
                                        <p:tgtEl>
                                          <p:spTgt spid="156"/>
                                        </p:tgtEl>
                                        <p:attrNameLst>
                                          <p:attrName>style.visibility</p:attrName>
                                        </p:attrNameLst>
                                      </p:cBhvr>
                                      <p:to>
                                        <p:strVal val="visible"/>
                                      </p:to>
                                    </p:set>
                                    <p:animEffect transition="in" filter="fade">
                                      <p:cBhvr>
                                        <p:cTn id="65" dur="1000"/>
                                        <p:tgtEl>
                                          <p:spTgt spid="156"/>
                                        </p:tgtEl>
                                      </p:cBhvr>
                                    </p:animEffect>
                                    <p:anim calcmode="lin" valueType="num">
                                      <p:cBhvr>
                                        <p:cTn id="66" dur="1000" fill="hold"/>
                                        <p:tgtEl>
                                          <p:spTgt spid="156"/>
                                        </p:tgtEl>
                                        <p:attrNameLst>
                                          <p:attrName>ppt_x</p:attrName>
                                        </p:attrNameLst>
                                      </p:cBhvr>
                                      <p:tavLst>
                                        <p:tav tm="0">
                                          <p:val>
                                            <p:strVal val="#ppt_x"/>
                                          </p:val>
                                        </p:tav>
                                        <p:tav tm="100000">
                                          <p:val>
                                            <p:strVal val="#ppt_x"/>
                                          </p:val>
                                        </p:tav>
                                      </p:tavLst>
                                    </p:anim>
                                    <p:anim calcmode="lin" valueType="num">
                                      <p:cBhvr>
                                        <p:cTn id="67" dur="1000" fill="hold"/>
                                        <p:tgtEl>
                                          <p:spTgt spid="15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anim calcmode="lin" valueType="num">
                                      <p:cBhvr>
                                        <p:cTn id="71" dur="1000" fill="hold"/>
                                        <p:tgtEl>
                                          <p:spTgt spid="30"/>
                                        </p:tgtEl>
                                        <p:attrNameLst>
                                          <p:attrName>ppt_x</p:attrName>
                                        </p:attrNameLst>
                                      </p:cBhvr>
                                      <p:tavLst>
                                        <p:tav tm="0">
                                          <p:val>
                                            <p:strVal val="#ppt_x"/>
                                          </p:val>
                                        </p:tav>
                                        <p:tav tm="100000">
                                          <p:val>
                                            <p:strVal val="#ppt_x"/>
                                          </p:val>
                                        </p:tav>
                                      </p:tavLst>
                                    </p:anim>
                                    <p:anim calcmode="lin" valueType="num">
                                      <p:cBhvr>
                                        <p:cTn id="72" dur="1000" fill="hold"/>
                                        <p:tgtEl>
                                          <p:spTgt spid="3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55" grpId="0" animBg="1"/>
      <p:bldP spid="156"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4A107764-A832-4FA9-9283-C5DA369A485F}"/>
              </a:ext>
            </a:extLst>
          </p:cNvPr>
          <p:cNvSpPr txBox="1"/>
          <p:nvPr/>
        </p:nvSpPr>
        <p:spPr>
          <a:xfrm>
            <a:off x="6038521" y="2415940"/>
            <a:ext cx="4457701" cy="3260893"/>
          </a:xfrm>
          <a:prstGeom prst="rect">
            <a:avLst/>
          </a:prstGeom>
          <a:noFill/>
        </p:spPr>
        <p:txBody>
          <a:bodyPr wrap="square" rtlCol="0">
            <a:spAutoFit/>
          </a:bodyPr>
          <a:lstStyle/>
          <a:p>
            <a:pPr>
              <a:lnSpc>
                <a:spcPts val="2500"/>
              </a:lnSpc>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元旦，即公历的</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是世界多数国家通称的“新年”。元，谓“始”，凡数之始称为“元”；旦，谓“日”；“元旦”意即“初始之日”。元旦又称“三元”，即岁之元、月之元、时之元。由于地理环境和历法的不同，在不同时代，世界各国、各民族元旦的时间定位各不尽相同。现在，公历日益为世界各国所公认。世界上大多数国家都采用了国际通行的公历，把每年</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日作为“元旦”。以公历为历法的国家，都以每年公历</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日为元旦日，举国放假。</a:t>
            </a:r>
          </a:p>
        </p:txBody>
      </p:sp>
      <p:grpSp>
        <p:nvGrpSpPr>
          <p:cNvPr id="11" name="组合 10">
            <a:extLst>
              <a:ext uri="{FF2B5EF4-FFF2-40B4-BE49-F238E27FC236}">
                <a16:creationId xmlns="" xmlns:a16="http://schemas.microsoft.com/office/drawing/2014/main" id="{046E2FEB-7B27-4D14-B3E3-6F09CBFB8292}"/>
              </a:ext>
            </a:extLst>
          </p:cNvPr>
          <p:cNvGrpSpPr/>
          <p:nvPr/>
        </p:nvGrpSpPr>
        <p:grpSpPr>
          <a:xfrm>
            <a:off x="6096000" y="1242679"/>
            <a:ext cx="2590801" cy="883781"/>
            <a:chOff x="6800850" y="881966"/>
            <a:chExt cx="2590801" cy="883781"/>
          </a:xfrm>
        </p:grpSpPr>
        <p:sp>
          <p:nvSpPr>
            <p:cNvPr id="10" name="矩形: 圆角 9">
              <a:extLst>
                <a:ext uri="{FF2B5EF4-FFF2-40B4-BE49-F238E27FC236}">
                  <a16:creationId xmlns="" xmlns:a16="http://schemas.microsoft.com/office/drawing/2014/main" id="{6FBF98A8-0B7D-4779-84DD-1D18731556BB}"/>
                </a:ext>
              </a:extLst>
            </p:cNvPr>
            <p:cNvSpPr/>
            <p:nvPr/>
          </p:nvSpPr>
          <p:spPr>
            <a:xfrm>
              <a:off x="7086601" y="881966"/>
              <a:ext cx="2305050" cy="883781"/>
            </a:xfrm>
            <a:prstGeom prst="roundRect">
              <a:avLst/>
            </a:prstGeom>
            <a:solidFill>
              <a:srgbClr val="83AEB2"/>
            </a:solidFill>
            <a:ln>
              <a:solidFill>
                <a:srgbClr val="83AE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 xmlns:a16="http://schemas.microsoft.com/office/drawing/2014/main" id="{7681D616-91F6-4DEA-A432-F9F816414AB5}"/>
                </a:ext>
              </a:extLst>
            </p:cNvPr>
            <p:cNvSpPr/>
            <p:nvPr/>
          </p:nvSpPr>
          <p:spPr>
            <a:xfrm>
              <a:off x="6800850" y="960757"/>
              <a:ext cx="2476500" cy="759324"/>
            </a:xfrm>
            <a:prstGeom prst="roundRect">
              <a:avLst/>
            </a:prstGeom>
            <a:solidFill>
              <a:srgbClr val="EB73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1DB6AE13-55A9-4F7B-B1E8-A821F9D86183}"/>
                </a:ext>
              </a:extLst>
            </p:cNvPr>
            <p:cNvSpPr txBox="1"/>
            <p:nvPr/>
          </p:nvSpPr>
          <p:spPr>
            <a:xfrm>
              <a:off x="7162802" y="952593"/>
              <a:ext cx="1809420" cy="707886"/>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元旦</a:t>
              </a:r>
            </a:p>
          </p:txBody>
        </p:sp>
      </p:grpSp>
      <p:pic>
        <p:nvPicPr>
          <p:cNvPr id="5" name="图片 4">
            <a:extLst>
              <a:ext uri="{FF2B5EF4-FFF2-40B4-BE49-F238E27FC236}">
                <a16:creationId xmlns="" xmlns:a16="http://schemas.microsoft.com/office/drawing/2014/main" id="{C21B6696-6648-483A-8440-E9B36F10B7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161" y="1575285"/>
            <a:ext cx="4101548" cy="4101548"/>
          </a:xfrm>
          <a:prstGeom prst="rect">
            <a:avLst/>
          </a:prstGeom>
        </p:spPr>
      </p:pic>
    </p:spTree>
    <p:extLst>
      <p:ext uri="{BB962C8B-B14F-4D97-AF65-F5344CB8AC3E}">
        <p14:creationId xmlns:p14="http://schemas.microsoft.com/office/powerpoint/2010/main" val="2046447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1+#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 xmlns:a16="http://schemas.microsoft.com/office/drawing/2014/main" id="{45D2FDE2-AD2F-4D13-9350-D7126D804FA1}"/>
              </a:ext>
            </a:extLst>
          </p:cNvPr>
          <p:cNvSpPr txBox="1"/>
          <p:nvPr/>
        </p:nvSpPr>
        <p:spPr>
          <a:xfrm>
            <a:off x="1771648" y="2598281"/>
            <a:ext cx="5553939" cy="3267048"/>
          </a:xfrm>
          <a:prstGeom prst="rect">
            <a:avLst/>
          </a:prstGeom>
          <a:noFill/>
        </p:spPr>
        <p:txBody>
          <a:bodyPr wrap="square" rtlCol="0">
            <a:spAutoFit/>
          </a:bodyPr>
          <a:lstStyle/>
          <a:p>
            <a:pPr>
              <a:lnSpc>
                <a:spcPts val="2500"/>
              </a:lnSpc>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中国历史上的“元旦”一词最早出现于</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晋书</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中国历史上的“元旦”指的是“正月一日”，“正月”的计算方法，在汉武帝时期以前是很不统一的，历代的元旦日期并不一致。从汉武帝起，规定阴历一月为“正月”，把一月的第一天称为元旦，一直沿用到清朝末年。辛亥革命后，为了“行夏正，所以顺农时，从西历，所以便统计”，民国元年决定使用公历（实际使用是</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1912</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年），并规定阳历</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日为“新年”，但并不叫“元旦”。</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1949</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年中华人民共和国以公历</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日为元旦，因此“元旦”在中国也被称为“阳历年”、“新历年”或“公历年”。</a:t>
            </a:r>
          </a:p>
        </p:txBody>
      </p:sp>
      <p:grpSp>
        <p:nvGrpSpPr>
          <p:cNvPr id="5" name="组合 4">
            <a:extLst>
              <a:ext uri="{FF2B5EF4-FFF2-40B4-BE49-F238E27FC236}">
                <a16:creationId xmlns="" xmlns:a16="http://schemas.microsoft.com/office/drawing/2014/main" id="{348AAEC1-1DF7-46E1-AD63-5EDAE4816533}"/>
              </a:ext>
            </a:extLst>
          </p:cNvPr>
          <p:cNvGrpSpPr/>
          <p:nvPr/>
        </p:nvGrpSpPr>
        <p:grpSpPr>
          <a:xfrm>
            <a:off x="1695449" y="1449513"/>
            <a:ext cx="2590801" cy="883781"/>
            <a:chOff x="6800850" y="881966"/>
            <a:chExt cx="2590801" cy="883781"/>
          </a:xfrm>
        </p:grpSpPr>
        <p:sp>
          <p:nvSpPr>
            <p:cNvPr id="6" name="矩形: 圆角 5">
              <a:extLst>
                <a:ext uri="{FF2B5EF4-FFF2-40B4-BE49-F238E27FC236}">
                  <a16:creationId xmlns="" xmlns:a16="http://schemas.microsoft.com/office/drawing/2014/main" id="{2200576F-7B6D-41D9-94FF-00F6242D141E}"/>
                </a:ext>
              </a:extLst>
            </p:cNvPr>
            <p:cNvSpPr/>
            <p:nvPr/>
          </p:nvSpPr>
          <p:spPr>
            <a:xfrm>
              <a:off x="7086601" y="881966"/>
              <a:ext cx="2305050" cy="883781"/>
            </a:xfrm>
            <a:prstGeom prst="roundRect">
              <a:avLst/>
            </a:prstGeom>
            <a:solidFill>
              <a:srgbClr val="83AEB2"/>
            </a:solidFill>
            <a:ln>
              <a:solidFill>
                <a:srgbClr val="83AE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a:extLst>
                <a:ext uri="{FF2B5EF4-FFF2-40B4-BE49-F238E27FC236}">
                  <a16:creationId xmlns="" xmlns:a16="http://schemas.microsoft.com/office/drawing/2014/main" id="{05FC2F69-84B7-482C-ABF7-EFB2A1D5E27E}"/>
                </a:ext>
              </a:extLst>
            </p:cNvPr>
            <p:cNvSpPr/>
            <p:nvPr/>
          </p:nvSpPr>
          <p:spPr>
            <a:xfrm>
              <a:off x="6800850" y="960757"/>
              <a:ext cx="2476500" cy="759324"/>
            </a:xfrm>
            <a:prstGeom prst="roundRect">
              <a:avLst/>
            </a:prstGeom>
            <a:solidFill>
              <a:srgbClr val="EB73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7D799880-3CAA-4F0E-A7DA-439724B00C0E}"/>
                </a:ext>
              </a:extLst>
            </p:cNvPr>
            <p:cNvSpPr txBox="1"/>
            <p:nvPr/>
          </p:nvSpPr>
          <p:spPr>
            <a:xfrm>
              <a:off x="7162802" y="952593"/>
              <a:ext cx="1809420" cy="707886"/>
            </a:xfrm>
            <a:prstGeom prst="rect">
              <a:avLst/>
            </a:prstGeom>
            <a:noFill/>
          </p:spPr>
          <p:txBody>
            <a:bodyPr wrap="square" rtlCol="0">
              <a:spAutoFit/>
            </a:bodyPr>
            <a:lstStyle/>
            <a:p>
              <a:pPr algn="dist"/>
              <a:r>
                <a:rPr lang="zh-CN" altLang="en-US" sz="4000"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元旦</a:t>
              </a:r>
            </a:p>
          </p:txBody>
        </p:sp>
      </p:grpSp>
      <p:pic>
        <p:nvPicPr>
          <p:cNvPr id="10" name="图片 9">
            <a:extLst>
              <a:ext uri="{FF2B5EF4-FFF2-40B4-BE49-F238E27FC236}">
                <a16:creationId xmlns="" xmlns:a16="http://schemas.microsoft.com/office/drawing/2014/main" id="{FF3A9174-E297-404A-BE91-A71C9EB532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4650" y="992671"/>
            <a:ext cx="5467350" cy="5467350"/>
          </a:xfrm>
          <a:prstGeom prst="rect">
            <a:avLst/>
          </a:prstGeom>
        </p:spPr>
      </p:pic>
    </p:spTree>
    <p:extLst>
      <p:ext uri="{BB962C8B-B14F-4D97-AF65-F5344CB8AC3E}">
        <p14:creationId xmlns:p14="http://schemas.microsoft.com/office/powerpoint/2010/main" val="670067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750"/>
                                        <p:tgtEl>
                                          <p:spTgt spid="15"/>
                                        </p:tgtEl>
                                      </p:cBhvr>
                                    </p:animEffect>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anim calcmode="lin" valueType="num">
                                      <p:cBhvr>
                                        <p:cTn id="17" dur="750" fill="hold"/>
                                        <p:tgtEl>
                                          <p:spTgt spid="10"/>
                                        </p:tgtEl>
                                        <p:attrNameLst>
                                          <p:attrName>ppt_x</p:attrName>
                                        </p:attrNameLst>
                                      </p:cBhvr>
                                      <p:tavLst>
                                        <p:tav tm="0">
                                          <p:val>
                                            <p:strVal val="#ppt_x"/>
                                          </p:val>
                                        </p:tav>
                                        <p:tav tm="100000">
                                          <p:val>
                                            <p:strVal val="#ppt_x"/>
                                          </p:val>
                                        </p:tav>
                                      </p:tavLst>
                                    </p:anim>
                                    <p:anim calcmode="lin" valueType="num">
                                      <p:cBhvr>
                                        <p:cTn id="18"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501E8F4-0DC2-45A7-9674-E0A1599353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3562" y="247650"/>
            <a:ext cx="8349057" cy="5962650"/>
          </a:xfrm>
          <a:prstGeom prst="rect">
            <a:avLst/>
          </a:prstGeom>
        </p:spPr>
      </p:pic>
      <p:grpSp>
        <p:nvGrpSpPr>
          <p:cNvPr id="6" name="组合 5">
            <a:extLst>
              <a:ext uri="{FF2B5EF4-FFF2-40B4-BE49-F238E27FC236}">
                <a16:creationId xmlns="" xmlns:a16="http://schemas.microsoft.com/office/drawing/2014/main" id="{2C9FEE74-CD4A-4996-8A3B-204AA6577AAF}"/>
              </a:ext>
            </a:extLst>
          </p:cNvPr>
          <p:cNvGrpSpPr/>
          <p:nvPr/>
        </p:nvGrpSpPr>
        <p:grpSpPr>
          <a:xfrm>
            <a:off x="7904545" y="2092797"/>
            <a:ext cx="2748321" cy="2903924"/>
            <a:chOff x="5111959" y="2593691"/>
            <a:chExt cx="2748321" cy="2903924"/>
          </a:xfrm>
        </p:grpSpPr>
        <p:sp>
          <p:nvSpPr>
            <p:cNvPr id="8" name="Title 20">
              <a:extLst>
                <a:ext uri="{FF2B5EF4-FFF2-40B4-BE49-F238E27FC236}">
                  <a16:creationId xmlns="" xmlns:a16="http://schemas.microsoft.com/office/drawing/2014/main" id="{3F17DC29-6529-469A-A3A9-0C6947770F98}"/>
                </a:ext>
              </a:extLst>
            </p:cNvPr>
            <p:cNvSpPr txBox="1">
              <a:spLocks/>
            </p:cNvSpPr>
            <p:nvPr/>
          </p:nvSpPr>
          <p:spPr>
            <a:xfrm>
              <a:off x="5111959" y="3343179"/>
              <a:ext cx="2059809" cy="2154436"/>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spcBef>
                  <a:spcPts val="1200"/>
                </a:spcBef>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元，谓“始”，凡数之始称为“元”；旦，谓“日”；“元旦”意即“初始之日”。元旦又称“三元”，即岁之元、月之元、时之元。由于地理环境和历法的不同，在不同时代，世界各国、各民族元旦的时间定位各不尽相同。</a:t>
              </a:r>
              <a:endPar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文本框 8">
              <a:extLst>
                <a:ext uri="{FF2B5EF4-FFF2-40B4-BE49-F238E27FC236}">
                  <a16:creationId xmlns="" xmlns:a16="http://schemas.microsoft.com/office/drawing/2014/main" id="{FC44E60F-B511-4336-8EE0-B9EB5D41DBC9}"/>
                </a:ext>
              </a:extLst>
            </p:cNvPr>
            <p:cNvSpPr txBox="1"/>
            <p:nvPr/>
          </p:nvSpPr>
          <p:spPr>
            <a:xfrm>
              <a:off x="5303495" y="2593691"/>
              <a:ext cx="2556785" cy="523220"/>
            </a:xfrm>
            <a:prstGeom prst="rect">
              <a:avLst/>
            </a:prstGeom>
            <a:noFill/>
          </p:spPr>
          <p:txBody>
            <a:bodyPr wrap="square" rtlCol="0">
              <a:spAutoFit/>
            </a:bodyPr>
            <a:lstStyle/>
            <a:p>
              <a:r>
                <a:rPr lang="zh-CN" altLang="en-US" sz="28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元旦快乐</a:t>
              </a:r>
            </a:p>
          </p:txBody>
        </p:sp>
      </p:grpSp>
      <p:pic>
        <p:nvPicPr>
          <p:cNvPr id="7" name="图片 6">
            <a:extLst>
              <a:ext uri="{FF2B5EF4-FFF2-40B4-BE49-F238E27FC236}">
                <a16:creationId xmlns="" xmlns:a16="http://schemas.microsoft.com/office/drawing/2014/main" id="{1A6313CB-58EF-4BFD-BFE2-FF641EC17A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5850" y="1862103"/>
            <a:ext cx="3848100" cy="3848100"/>
          </a:xfrm>
          <a:prstGeom prst="rect">
            <a:avLst/>
          </a:prstGeom>
        </p:spPr>
      </p:pic>
    </p:spTree>
    <p:extLst>
      <p:ext uri="{BB962C8B-B14F-4D97-AF65-F5344CB8AC3E}">
        <p14:creationId xmlns:p14="http://schemas.microsoft.com/office/powerpoint/2010/main" val="14465170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32" presetClass="emph" presetSubtype="0" fill="hold" nodeType="afterEffect">
                                  <p:stCondLst>
                                    <p:cond delay="0"/>
                                  </p:stCondLst>
                                  <p:childTnLst>
                                    <p:animRot by="120000">
                                      <p:cBhvr>
                                        <p:cTn id="11" dur="100" fill="hold">
                                          <p:stCondLst>
                                            <p:cond delay="0"/>
                                          </p:stCondLst>
                                        </p:cTn>
                                        <p:tgtEl>
                                          <p:spTgt spid="7"/>
                                        </p:tgtEl>
                                        <p:attrNameLst>
                                          <p:attrName>r</p:attrName>
                                        </p:attrNameLst>
                                      </p:cBhvr>
                                    </p:animRot>
                                    <p:animRot by="-240000">
                                      <p:cBhvr>
                                        <p:cTn id="12" dur="200" fill="hold">
                                          <p:stCondLst>
                                            <p:cond delay="200"/>
                                          </p:stCondLst>
                                        </p:cTn>
                                        <p:tgtEl>
                                          <p:spTgt spid="7"/>
                                        </p:tgtEl>
                                        <p:attrNameLst>
                                          <p:attrName>r</p:attrName>
                                        </p:attrNameLst>
                                      </p:cBhvr>
                                    </p:animRot>
                                    <p:animRot by="240000">
                                      <p:cBhvr>
                                        <p:cTn id="13" dur="200" fill="hold">
                                          <p:stCondLst>
                                            <p:cond delay="400"/>
                                          </p:stCondLst>
                                        </p:cTn>
                                        <p:tgtEl>
                                          <p:spTgt spid="7"/>
                                        </p:tgtEl>
                                        <p:attrNameLst>
                                          <p:attrName>r</p:attrName>
                                        </p:attrNameLst>
                                      </p:cBhvr>
                                    </p:animRot>
                                    <p:animRot by="-240000">
                                      <p:cBhvr>
                                        <p:cTn id="14" dur="200" fill="hold">
                                          <p:stCondLst>
                                            <p:cond delay="600"/>
                                          </p:stCondLst>
                                        </p:cTn>
                                        <p:tgtEl>
                                          <p:spTgt spid="7"/>
                                        </p:tgtEl>
                                        <p:attrNameLst>
                                          <p:attrName>r</p:attrName>
                                        </p:attrNameLst>
                                      </p:cBhvr>
                                    </p:animRot>
                                    <p:animRot by="120000">
                                      <p:cBhvr>
                                        <p:cTn id="15" dur="200" fill="hold">
                                          <p:stCondLst>
                                            <p:cond delay="800"/>
                                          </p:stCondLst>
                                        </p:cTn>
                                        <p:tgtEl>
                                          <p:spTgt spid="7"/>
                                        </p:tgtEl>
                                        <p:attrNameLst>
                                          <p:attrName>r</p:attrName>
                                        </p:attrNameLst>
                                      </p:cBhvr>
                                    </p:animRot>
                                  </p:childTnLst>
                                </p:cTn>
                              </p:par>
                              <p:par>
                                <p:cTn id="16" presetID="17" presetClass="entr" presetSubtype="1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par>
                                <p:cTn id="20" presetID="42" presetClass="entr" presetSubtype="0" fill="hold"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anim calcmode="lin" valueType="num">
                                      <p:cBhvr>
                                        <p:cTn id="23" dur="750" fill="hold"/>
                                        <p:tgtEl>
                                          <p:spTgt spid="6"/>
                                        </p:tgtEl>
                                        <p:attrNameLst>
                                          <p:attrName>ppt_x</p:attrName>
                                        </p:attrNameLst>
                                      </p:cBhvr>
                                      <p:tavLst>
                                        <p:tav tm="0">
                                          <p:val>
                                            <p:strVal val="#ppt_x"/>
                                          </p:val>
                                        </p:tav>
                                        <p:tav tm="100000">
                                          <p:val>
                                            <p:strVal val="#ppt_x"/>
                                          </p:val>
                                        </p:tav>
                                      </p:tavLst>
                                    </p:anim>
                                    <p:anim calcmode="lin" valueType="num">
                                      <p:cBhvr>
                                        <p:cTn id="24"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501E8F4-0DC2-45A7-9674-E0A1599353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062" y="447675"/>
            <a:ext cx="8349057" cy="5962650"/>
          </a:xfrm>
          <a:prstGeom prst="rect">
            <a:avLst/>
          </a:prstGeom>
        </p:spPr>
      </p:pic>
      <p:grpSp>
        <p:nvGrpSpPr>
          <p:cNvPr id="14" name="组合 13">
            <a:extLst>
              <a:ext uri="{FF2B5EF4-FFF2-40B4-BE49-F238E27FC236}">
                <a16:creationId xmlns="" xmlns:a16="http://schemas.microsoft.com/office/drawing/2014/main" id="{4C41B99C-F902-4915-A7A5-BA6A3CC6DDB8}"/>
              </a:ext>
            </a:extLst>
          </p:cNvPr>
          <p:cNvGrpSpPr/>
          <p:nvPr/>
        </p:nvGrpSpPr>
        <p:grpSpPr>
          <a:xfrm>
            <a:off x="4719183" y="2436628"/>
            <a:ext cx="2753634" cy="2591093"/>
            <a:chOff x="2884830" y="4605933"/>
            <a:chExt cx="2753634" cy="2591093"/>
          </a:xfrm>
        </p:grpSpPr>
        <p:sp>
          <p:nvSpPr>
            <p:cNvPr id="16" name="Title 20">
              <a:extLst>
                <a:ext uri="{FF2B5EF4-FFF2-40B4-BE49-F238E27FC236}">
                  <a16:creationId xmlns="" xmlns:a16="http://schemas.microsoft.com/office/drawing/2014/main" id="{D1038063-E714-48A6-A18E-4AE274FE838C}"/>
                </a:ext>
              </a:extLst>
            </p:cNvPr>
            <p:cNvSpPr txBox="1">
              <a:spLocks/>
            </p:cNvSpPr>
            <p:nvPr/>
          </p:nvSpPr>
          <p:spPr>
            <a:xfrm>
              <a:off x="2884830" y="5310869"/>
              <a:ext cx="2196415" cy="1886157"/>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defTabSz="914400">
                <a:lnSpc>
                  <a:spcPts val="2500"/>
                </a:lnSpc>
                <a:spcBef>
                  <a:spcPts val="1200"/>
                </a:spcBef>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世界上大多数国家都采用了国际通行的公历，把每年</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日作为“元旦”。以公历为历法的国家，都以每年公历</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月</a:t>
              </a:r>
              <a:r>
                <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1</a:t>
              </a: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日为元旦日，举国放假。</a:t>
              </a:r>
              <a:endPar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文本框 16">
              <a:extLst>
                <a:ext uri="{FF2B5EF4-FFF2-40B4-BE49-F238E27FC236}">
                  <a16:creationId xmlns="" xmlns:a16="http://schemas.microsoft.com/office/drawing/2014/main" id="{79C7C40B-7447-4097-A12D-7F1A7A3A68F8}"/>
                </a:ext>
              </a:extLst>
            </p:cNvPr>
            <p:cNvSpPr txBox="1"/>
            <p:nvPr/>
          </p:nvSpPr>
          <p:spPr>
            <a:xfrm>
              <a:off x="3081679" y="4605933"/>
              <a:ext cx="2556785" cy="523220"/>
            </a:xfrm>
            <a:prstGeom prst="rect">
              <a:avLst/>
            </a:prstGeom>
            <a:noFill/>
          </p:spPr>
          <p:txBody>
            <a:bodyPr wrap="square" rtlCol="0">
              <a:spAutoFit/>
            </a:bodyPr>
            <a:lstStyle/>
            <a:p>
              <a:r>
                <a:rPr lang="zh-CN" altLang="en-US" sz="280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元旦快乐</a:t>
              </a:r>
            </a:p>
          </p:txBody>
        </p:sp>
      </p:grpSp>
      <p:pic>
        <p:nvPicPr>
          <p:cNvPr id="4" name="图片 3">
            <a:extLst>
              <a:ext uri="{FF2B5EF4-FFF2-40B4-BE49-F238E27FC236}">
                <a16:creationId xmlns="" xmlns:a16="http://schemas.microsoft.com/office/drawing/2014/main" id="{E4825C2A-F2E3-489E-85FA-DBFDD17714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98710" y="1649039"/>
            <a:ext cx="4498228" cy="4498228"/>
          </a:xfrm>
          <a:prstGeom prst="rect">
            <a:avLst/>
          </a:prstGeom>
        </p:spPr>
      </p:pic>
    </p:spTree>
    <p:extLst>
      <p:ext uri="{BB962C8B-B14F-4D97-AF65-F5344CB8AC3E}">
        <p14:creationId xmlns:p14="http://schemas.microsoft.com/office/powerpoint/2010/main" val="13495993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32" presetClass="emph" presetSubtype="0" fill="hold" nodeType="afterEffect">
                                  <p:stCondLst>
                                    <p:cond delay="0"/>
                                  </p:stCondLst>
                                  <p:childTnLst>
                                    <p:animRot by="120000">
                                      <p:cBhvr>
                                        <p:cTn id="11" dur="100" fill="hold">
                                          <p:stCondLst>
                                            <p:cond delay="0"/>
                                          </p:stCondLst>
                                        </p:cTn>
                                        <p:tgtEl>
                                          <p:spTgt spid="4"/>
                                        </p:tgtEl>
                                        <p:attrNameLst>
                                          <p:attrName>r</p:attrName>
                                        </p:attrNameLst>
                                      </p:cBhvr>
                                    </p:animRot>
                                    <p:animRot by="-240000">
                                      <p:cBhvr>
                                        <p:cTn id="12" dur="200" fill="hold">
                                          <p:stCondLst>
                                            <p:cond delay="200"/>
                                          </p:stCondLst>
                                        </p:cTn>
                                        <p:tgtEl>
                                          <p:spTgt spid="4"/>
                                        </p:tgtEl>
                                        <p:attrNameLst>
                                          <p:attrName>r</p:attrName>
                                        </p:attrNameLst>
                                      </p:cBhvr>
                                    </p:animRot>
                                    <p:animRot by="240000">
                                      <p:cBhvr>
                                        <p:cTn id="13" dur="200" fill="hold">
                                          <p:stCondLst>
                                            <p:cond delay="400"/>
                                          </p:stCondLst>
                                        </p:cTn>
                                        <p:tgtEl>
                                          <p:spTgt spid="4"/>
                                        </p:tgtEl>
                                        <p:attrNameLst>
                                          <p:attrName>r</p:attrName>
                                        </p:attrNameLst>
                                      </p:cBhvr>
                                    </p:animRot>
                                    <p:animRot by="-240000">
                                      <p:cBhvr>
                                        <p:cTn id="14" dur="200" fill="hold">
                                          <p:stCondLst>
                                            <p:cond delay="600"/>
                                          </p:stCondLst>
                                        </p:cTn>
                                        <p:tgtEl>
                                          <p:spTgt spid="4"/>
                                        </p:tgtEl>
                                        <p:attrNameLst>
                                          <p:attrName>r</p:attrName>
                                        </p:attrNameLst>
                                      </p:cBhvr>
                                    </p:animRot>
                                    <p:animRot by="120000">
                                      <p:cBhvr>
                                        <p:cTn id="15" dur="200" fill="hold">
                                          <p:stCondLst>
                                            <p:cond delay="800"/>
                                          </p:stCondLst>
                                        </p:cTn>
                                        <p:tgtEl>
                                          <p:spTgt spid="4"/>
                                        </p:tgtEl>
                                        <p:attrNameLst>
                                          <p:attrName>r</p:attrName>
                                        </p:attrNameLst>
                                      </p:cBhvr>
                                    </p:animRot>
                                  </p:childTnLst>
                                </p:cTn>
                              </p:par>
                            </p:childTnLst>
                          </p:cTn>
                        </p:par>
                        <p:par>
                          <p:cTn id="16" fill="hold">
                            <p:stCondLst>
                              <p:cond delay="1750"/>
                            </p:stCondLst>
                            <p:childTnLst>
                              <p:par>
                                <p:cTn id="17" presetID="17"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250"/>
                            </p:stCondLst>
                            <p:childTnLst>
                              <p:par>
                                <p:cTn id="22" presetID="42"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3B27D1B7-CA52-4B13-A1B8-931EECCC72DA}"/>
              </a:ext>
            </a:extLst>
          </p:cNvPr>
          <p:cNvGrpSpPr/>
          <p:nvPr/>
        </p:nvGrpSpPr>
        <p:grpSpPr>
          <a:xfrm>
            <a:off x="2381250" y="1312423"/>
            <a:ext cx="5350085" cy="1703917"/>
            <a:chOff x="1657350" y="1725083"/>
            <a:chExt cx="5350085" cy="1703917"/>
          </a:xfrm>
        </p:grpSpPr>
        <p:sp>
          <p:nvSpPr>
            <p:cNvPr id="21" name="Title 20">
              <a:extLst>
                <a:ext uri="{FF2B5EF4-FFF2-40B4-BE49-F238E27FC236}">
                  <a16:creationId xmlns="" xmlns:a16="http://schemas.microsoft.com/office/drawing/2014/main" id="{02CE3B8D-4668-4141-8AB6-9B31507208CE}"/>
                </a:ext>
              </a:extLst>
            </p:cNvPr>
            <p:cNvSpPr txBox="1">
              <a:spLocks/>
            </p:cNvSpPr>
            <p:nvPr/>
          </p:nvSpPr>
          <p:spPr>
            <a:xfrm>
              <a:off x="3323592" y="1899152"/>
              <a:ext cx="3683843" cy="1139745"/>
            </a:xfrm>
            <a:prstGeom prst="roundRect">
              <a:avLst/>
            </a:prstGeom>
            <a:ln>
              <a:solidFill>
                <a:srgbClr val="EE3E42"/>
              </a:solidFill>
              <a:prstDash val="dashDot"/>
            </a:ln>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ts val="2800"/>
                </a:lnSpc>
                <a:spcBef>
                  <a:spcPts val="1200"/>
                </a:spcBef>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您的内容打在这里或者通过复制您的文本后在此框中选择粘贴您的内容打在这里或者通过复制您的文本后</a:t>
              </a:r>
              <a:endPar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3" name="图片 2">
              <a:extLst>
                <a:ext uri="{FF2B5EF4-FFF2-40B4-BE49-F238E27FC236}">
                  <a16:creationId xmlns="" xmlns:a16="http://schemas.microsoft.com/office/drawing/2014/main" id="{BD03321E-5242-487C-9ECC-40AF22A23F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0000" t="55278"/>
            <a:stretch/>
          </p:blipFill>
          <p:spPr>
            <a:xfrm>
              <a:off x="1657350" y="1725083"/>
              <a:ext cx="1905000" cy="1703917"/>
            </a:xfrm>
            <a:prstGeom prst="rect">
              <a:avLst/>
            </a:prstGeom>
          </p:spPr>
        </p:pic>
      </p:grpSp>
      <p:grpSp>
        <p:nvGrpSpPr>
          <p:cNvPr id="17" name="组合 16">
            <a:extLst>
              <a:ext uri="{FF2B5EF4-FFF2-40B4-BE49-F238E27FC236}">
                <a16:creationId xmlns="" xmlns:a16="http://schemas.microsoft.com/office/drawing/2014/main" id="{758BE422-6F28-4C75-8CA9-30F829717E49}"/>
              </a:ext>
            </a:extLst>
          </p:cNvPr>
          <p:cNvGrpSpPr/>
          <p:nvPr/>
        </p:nvGrpSpPr>
        <p:grpSpPr>
          <a:xfrm>
            <a:off x="2381250" y="4551132"/>
            <a:ext cx="5350085" cy="1703917"/>
            <a:chOff x="1657350" y="1725083"/>
            <a:chExt cx="5350085" cy="1703917"/>
          </a:xfrm>
        </p:grpSpPr>
        <p:sp>
          <p:nvSpPr>
            <p:cNvPr id="26" name="Title 20">
              <a:extLst>
                <a:ext uri="{FF2B5EF4-FFF2-40B4-BE49-F238E27FC236}">
                  <a16:creationId xmlns="" xmlns:a16="http://schemas.microsoft.com/office/drawing/2014/main" id="{1E47C381-7649-4819-B1C8-F62301F3D0C3}"/>
                </a:ext>
              </a:extLst>
            </p:cNvPr>
            <p:cNvSpPr txBox="1">
              <a:spLocks/>
            </p:cNvSpPr>
            <p:nvPr/>
          </p:nvSpPr>
          <p:spPr>
            <a:xfrm>
              <a:off x="3323592" y="1899152"/>
              <a:ext cx="3683843" cy="1139745"/>
            </a:xfrm>
            <a:prstGeom prst="roundRect">
              <a:avLst/>
            </a:prstGeom>
            <a:ln>
              <a:solidFill>
                <a:srgbClr val="EE3E42"/>
              </a:solidFill>
              <a:prstDash val="dashDot"/>
            </a:ln>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ts val="2800"/>
                </a:lnSpc>
                <a:spcBef>
                  <a:spcPts val="1200"/>
                </a:spcBef>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您的内容打在这里或者通过复制您的文本后在此框中选择粘贴您的内容打在这里或者通过复制您的文本后</a:t>
              </a:r>
              <a:endPar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27" name="图片 26">
              <a:extLst>
                <a:ext uri="{FF2B5EF4-FFF2-40B4-BE49-F238E27FC236}">
                  <a16:creationId xmlns="" xmlns:a16="http://schemas.microsoft.com/office/drawing/2014/main" id="{F01F3A54-89BE-49BE-9448-1111B7BC3A1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0000" t="55278"/>
            <a:stretch/>
          </p:blipFill>
          <p:spPr>
            <a:xfrm>
              <a:off x="1657350" y="1725083"/>
              <a:ext cx="1905000" cy="1703917"/>
            </a:xfrm>
            <a:prstGeom prst="rect">
              <a:avLst/>
            </a:prstGeom>
          </p:spPr>
        </p:pic>
      </p:grpSp>
      <p:grpSp>
        <p:nvGrpSpPr>
          <p:cNvPr id="9" name="组合 8">
            <a:extLst>
              <a:ext uri="{FF2B5EF4-FFF2-40B4-BE49-F238E27FC236}">
                <a16:creationId xmlns="" xmlns:a16="http://schemas.microsoft.com/office/drawing/2014/main" id="{90B72ACC-EB11-4C71-AAA2-B19DC7811C0C}"/>
              </a:ext>
            </a:extLst>
          </p:cNvPr>
          <p:cNvGrpSpPr/>
          <p:nvPr/>
        </p:nvGrpSpPr>
        <p:grpSpPr>
          <a:xfrm>
            <a:off x="5523233" y="2748418"/>
            <a:ext cx="5316215" cy="1740067"/>
            <a:chOff x="5523233" y="2748418"/>
            <a:chExt cx="5316215" cy="1740067"/>
          </a:xfrm>
        </p:grpSpPr>
        <p:sp>
          <p:nvSpPr>
            <p:cNvPr id="29" name="Title 20">
              <a:extLst>
                <a:ext uri="{FF2B5EF4-FFF2-40B4-BE49-F238E27FC236}">
                  <a16:creationId xmlns="" xmlns:a16="http://schemas.microsoft.com/office/drawing/2014/main" id="{9E18619C-86F6-4CE4-B2A2-4E47061A3A29}"/>
                </a:ext>
              </a:extLst>
            </p:cNvPr>
            <p:cNvSpPr txBox="1">
              <a:spLocks/>
            </p:cNvSpPr>
            <p:nvPr/>
          </p:nvSpPr>
          <p:spPr>
            <a:xfrm>
              <a:off x="7155605" y="3103375"/>
              <a:ext cx="3683843" cy="1139745"/>
            </a:xfrm>
            <a:prstGeom prst="roundRect">
              <a:avLst/>
            </a:prstGeom>
            <a:ln>
              <a:solidFill>
                <a:srgbClr val="EE3E42"/>
              </a:solidFill>
              <a:prstDash val="dashDot"/>
            </a:ln>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ts val="2800"/>
                </a:lnSpc>
                <a:spcBef>
                  <a:spcPts val="1200"/>
                </a:spcBef>
              </a:pPr>
              <a:r>
                <a:rPr lang="zh-CN" altLang="en-US"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rPr>
                <a:t>您的内容打在这里或者通过复制您的文本后在此框中选择粘贴您的内容打在这里或者通过复制您的文本后</a:t>
              </a:r>
              <a:endParaRPr lang="en-US" altLang="zh-CN" sz="1400" spc="150" dirty="0">
                <a:solidFill>
                  <a:srgbClr val="EE3E4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8" name="图片 7">
              <a:extLst>
                <a:ext uri="{FF2B5EF4-FFF2-40B4-BE49-F238E27FC236}">
                  <a16:creationId xmlns="" xmlns:a16="http://schemas.microsoft.com/office/drawing/2014/main" id="{EAC10F77-83D7-4858-9024-12239FF14B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2500" t="4167" r="5278" b="52499"/>
            <a:stretch/>
          </p:blipFill>
          <p:spPr>
            <a:xfrm>
              <a:off x="5523233" y="2748418"/>
              <a:ext cx="1695450" cy="1740067"/>
            </a:xfrm>
            <a:prstGeom prst="rect">
              <a:avLst/>
            </a:prstGeom>
          </p:spPr>
        </p:pic>
      </p:grpSp>
      <p:pic>
        <p:nvPicPr>
          <p:cNvPr id="5" name="图片 4">
            <a:extLst>
              <a:ext uri="{FF2B5EF4-FFF2-40B4-BE49-F238E27FC236}">
                <a16:creationId xmlns="" xmlns:a16="http://schemas.microsoft.com/office/drawing/2014/main" id="{8C381CCA-FEAC-4D92-BB17-17DBD13E73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84408" y="2770041"/>
            <a:ext cx="2215093" cy="1703918"/>
          </a:xfrm>
          <a:prstGeom prst="rect">
            <a:avLst/>
          </a:prstGeom>
        </p:spPr>
      </p:pic>
    </p:spTree>
    <p:extLst>
      <p:ext uri="{BB962C8B-B14F-4D97-AF65-F5344CB8AC3E}">
        <p14:creationId xmlns:p14="http://schemas.microsoft.com/office/powerpoint/2010/main" val="1816884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1+#ppt_w/2"/>
                                          </p:val>
                                        </p:tav>
                                        <p:tav tm="100000">
                                          <p:val>
                                            <p:strVal val="#ppt_x"/>
                                          </p:val>
                                        </p:tav>
                                      </p:tavLst>
                                    </p:anim>
                                    <p:anim calcmode="lin" valueType="num">
                                      <p:cBhvr additive="base">
                                        <p:cTn id="8" dur="12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2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1+#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3500"/>
                            </p:stCondLst>
                            <p:childTnLst>
                              <p:par>
                                <p:cTn id="15" presetID="2" presetClass="entr" presetSubtype="2"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1+#ppt_w/2"/>
                                          </p:val>
                                        </p:tav>
                                        <p:tav tm="100000">
                                          <p:val>
                                            <p:strVal val="#ppt_x"/>
                                          </p:val>
                                        </p:tav>
                                      </p:tavLst>
                                    </p:anim>
                                    <p:anim calcmode="lin" valueType="num">
                                      <p:cBhvr additive="base">
                                        <p:cTn id="18" dur="10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BC7A7"/>
        </a:solidFill>
        <a:effectLst/>
      </p:bgPr>
    </p:bg>
    <p:spTree>
      <p:nvGrpSpPr>
        <p:cNvPr id="1" name=""/>
        <p:cNvGrpSpPr/>
        <p:nvPr/>
      </p:nvGrpSpPr>
      <p:grpSpPr>
        <a:xfrm>
          <a:off x="0" y="0"/>
          <a:ext cx="0" cy="0"/>
          <a:chOff x="0" y="0"/>
          <a:chExt cx="0" cy="0"/>
        </a:xfrm>
      </p:grpSpPr>
      <p:sp>
        <p:nvSpPr>
          <p:cNvPr id="169" name="椭圆 168">
            <a:extLst>
              <a:ext uri="{FF2B5EF4-FFF2-40B4-BE49-F238E27FC236}">
                <a16:creationId xmlns="" xmlns:a16="http://schemas.microsoft.com/office/drawing/2014/main" id="{E862D17B-7062-4F40-AA70-9006DF7213EF}"/>
              </a:ext>
            </a:extLst>
          </p:cNvPr>
          <p:cNvSpPr/>
          <p:nvPr/>
        </p:nvSpPr>
        <p:spPr>
          <a:xfrm>
            <a:off x="3450896" y="755255"/>
            <a:ext cx="5400000" cy="5400000"/>
          </a:xfrm>
          <a:prstGeom prst="ellipse">
            <a:avLst/>
          </a:prstGeom>
          <a:gradFill>
            <a:gsLst>
              <a:gs pos="0">
                <a:srgbClr val="E9BC93">
                  <a:alpha val="0"/>
                </a:srgbClr>
              </a:gs>
              <a:gs pos="53000">
                <a:srgbClr val="DD4A3A">
                  <a:alpha val="30000"/>
                </a:srgbClr>
              </a:gs>
              <a:gs pos="100000">
                <a:srgbClr val="E1A269"/>
              </a:gs>
            </a:gsLst>
            <a:lin ang="2700000" scaled="1"/>
          </a:gradFill>
          <a:ln w="215900">
            <a:noFill/>
          </a:ln>
          <a:effectLst>
            <a:outerShdw blurRad="152400" sx="95000" sy="95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6" name="图片 165">
            <a:extLst>
              <a:ext uri="{FF2B5EF4-FFF2-40B4-BE49-F238E27FC236}">
                <a16:creationId xmlns="" xmlns:a16="http://schemas.microsoft.com/office/drawing/2014/main" id="{2022C0DD-858D-4E9B-9555-D182C8707383}"/>
              </a:ext>
            </a:extLst>
          </p:cNvPr>
          <p:cNvPicPr>
            <a:picLocks noChangeAspect="1"/>
          </p:cNvPicPr>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flipH="1" flipV="1">
            <a:off x="7995927" y="17449"/>
            <a:ext cx="4173437" cy="2219330"/>
          </a:xfrm>
          <a:prstGeom prst="rect">
            <a:avLst/>
          </a:prstGeom>
          <a:effectLst>
            <a:outerShdw blurRad="63500" sx="102000" sy="102000" algn="ctr" rotWithShape="0">
              <a:prstClr val="black">
                <a:alpha val="30000"/>
              </a:prstClr>
            </a:outerShdw>
          </a:effectLst>
        </p:spPr>
      </p:pic>
      <p:pic>
        <p:nvPicPr>
          <p:cNvPr id="164" name="图片 163">
            <a:extLst>
              <a:ext uri="{FF2B5EF4-FFF2-40B4-BE49-F238E27FC236}">
                <a16:creationId xmlns="" xmlns:a16="http://schemas.microsoft.com/office/drawing/2014/main" id="{966903C1-81CE-46F4-8013-07357E982860}"/>
              </a:ext>
            </a:extLst>
          </p:cNvPr>
          <p:cNvPicPr>
            <a:picLocks noChangeAspect="1"/>
          </p:cNvPicPr>
          <p:nvPr/>
        </p:nvPicPr>
        <p:blipFill rotWithShape="1">
          <a:blip r:embed="rId3">
            <a:duotone>
              <a:schemeClr val="accent2">
                <a:shade val="45000"/>
                <a:satMod val="135000"/>
              </a:schemeClr>
              <a:prstClr val="white"/>
            </a:duotone>
            <a:extLst>
              <a:ext uri="{28A0092B-C50C-407E-A947-70E740481C1C}">
                <a14:useLocalDpi xmlns:a14="http://schemas.microsoft.com/office/drawing/2010/main" val="0"/>
              </a:ext>
            </a:extLst>
          </a:blip>
          <a:srcRect l="31722" t="10893" r="40702" b="68573"/>
          <a:stretch/>
        </p:blipFill>
        <p:spPr>
          <a:xfrm>
            <a:off x="-1" y="4621221"/>
            <a:ext cx="4173437" cy="2219330"/>
          </a:xfrm>
          <a:prstGeom prst="rect">
            <a:avLst/>
          </a:prstGeom>
          <a:effectLst>
            <a:outerShdw blurRad="63500" sx="102000" sy="102000" algn="ctr" rotWithShape="0">
              <a:prstClr val="black">
                <a:alpha val="30000"/>
              </a:prstClr>
            </a:outerShdw>
          </a:effectLst>
        </p:spPr>
      </p:pic>
      <p:pic>
        <p:nvPicPr>
          <p:cNvPr id="165" name="图片 164">
            <a:extLst>
              <a:ext uri="{FF2B5EF4-FFF2-40B4-BE49-F238E27FC236}">
                <a16:creationId xmlns="" xmlns:a16="http://schemas.microsoft.com/office/drawing/2014/main" id="{012CC968-BE92-4D8B-AADE-2468F9612382}"/>
              </a:ext>
            </a:extLst>
          </p:cNvPr>
          <p:cNvPicPr>
            <a:picLocks noChangeAspect="1"/>
          </p:cNvPicPr>
          <p:nvPr/>
        </p:nvPicPr>
        <p:blipFill rotWithShape="1">
          <a:blip r:embed="rId4" cstate="print">
            <a:extLst>
              <a:ext uri="{BEBA8EAE-BF5A-486C-A8C5-ECC9F3942E4B}">
                <a14:imgProps xmlns:a14="http://schemas.microsoft.com/office/drawing/2010/main">
                  <a14:imgLayer>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rcRect l="34242" t="11728"/>
          <a:stretch/>
        </p:blipFill>
        <p:spPr>
          <a:xfrm flipH="1" flipV="1">
            <a:off x="7659667" y="804303"/>
            <a:ext cx="4509697" cy="6053697"/>
          </a:xfrm>
          <a:prstGeom prst="rect">
            <a:avLst/>
          </a:prstGeom>
        </p:spPr>
      </p:pic>
      <p:pic>
        <p:nvPicPr>
          <p:cNvPr id="9" name="图片 8">
            <a:extLst>
              <a:ext uri="{FF2B5EF4-FFF2-40B4-BE49-F238E27FC236}">
                <a16:creationId xmlns="" xmlns:a16="http://schemas.microsoft.com/office/drawing/2014/main" id="{840DEC16-FE1B-4652-8F98-9B16A203A169}"/>
              </a:ext>
            </a:extLst>
          </p:cNvPr>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l="34242" t="11728"/>
          <a:stretch/>
        </p:blipFill>
        <p:spPr>
          <a:xfrm>
            <a:off x="-1" y="-1"/>
            <a:ext cx="4509697" cy="6053697"/>
          </a:xfrm>
          <a:prstGeom prst="rect">
            <a:avLst/>
          </a:prstGeom>
        </p:spPr>
      </p:pic>
      <p:grpSp>
        <p:nvGrpSpPr>
          <p:cNvPr id="40" name="组合 39">
            <a:extLst>
              <a:ext uri="{FF2B5EF4-FFF2-40B4-BE49-F238E27FC236}">
                <a16:creationId xmlns="" xmlns:a16="http://schemas.microsoft.com/office/drawing/2014/main" id="{5CA7AA26-97C0-4C57-9E1D-3C825A190B73}"/>
              </a:ext>
            </a:extLst>
          </p:cNvPr>
          <p:cNvGrpSpPr/>
          <p:nvPr/>
        </p:nvGrpSpPr>
        <p:grpSpPr>
          <a:xfrm>
            <a:off x="-688646" y="-1"/>
            <a:ext cx="3188695" cy="4103043"/>
            <a:chOff x="1599674" y="-1"/>
            <a:chExt cx="3188695" cy="4103043"/>
          </a:xfrm>
        </p:grpSpPr>
        <p:pic>
          <p:nvPicPr>
            <p:cNvPr id="160" name="图片 159">
              <a:extLst>
                <a:ext uri="{FF2B5EF4-FFF2-40B4-BE49-F238E27FC236}">
                  <a16:creationId xmlns="" xmlns:a16="http://schemas.microsoft.com/office/drawing/2014/main" id="{B4A75971-F6AB-4944-8E57-CD081DF8FFF1}"/>
                </a:ext>
              </a:extLst>
            </p:cNvPr>
            <p:cNvPicPr>
              <a:picLocks noChangeAspect="1"/>
            </p:cNvPicPr>
            <p:nvPr/>
          </p:nvPicPr>
          <p:blipFill rotWithShape="1">
            <a:blip r:embed="rId6"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t="7550" r="28152"/>
            <a:stretch/>
          </p:blipFill>
          <p:spPr>
            <a:xfrm>
              <a:off x="1599674" y="-1"/>
              <a:ext cx="3188695" cy="4103043"/>
            </a:xfrm>
            <a:prstGeom prst="rect">
              <a:avLst/>
            </a:prstGeom>
          </p:spPr>
        </p:pic>
        <p:pic>
          <p:nvPicPr>
            <p:cNvPr id="179" name="图片 178">
              <a:extLst>
                <a:ext uri="{FF2B5EF4-FFF2-40B4-BE49-F238E27FC236}">
                  <a16:creationId xmlns="" xmlns:a16="http://schemas.microsoft.com/office/drawing/2014/main" id="{DC08946B-06AB-4DFD-AE40-4DE762433E5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9708" t="45201" r="38852" b="23448"/>
            <a:stretch/>
          </p:blipFill>
          <p:spPr>
            <a:xfrm>
              <a:off x="2687478" y="469767"/>
              <a:ext cx="1435325" cy="1548800"/>
            </a:xfrm>
            <a:prstGeom prst="rect">
              <a:avLst/>
            </a:prstGeom>
          </p:spPr>
        </p:pic>
      </p:grpSp>
      <p:sp>
        <p:nvSpPr>
          <p:cNvPr id="155" name="椭圆 154">
            <a:extLst>
              <a:ext uri="{FF2B5EF4-FFF2-40B4-BE49-F238E27FC236}">
                <a16:creationId xmlns="" xmlns:a16="http://schemas.microsoft.com/office/drawing/2014/main" id="{97FBFE13-D14A-481E-97EC-0322D36C579B}"/>
              </a:ext>
            </a:extLst>
          </p:cNvPr>
          <p:cNvSpPr/>
          <p:nvPr/>
        </p:nvSpPr>
        <p:spPr>
          <a:xfrm>
            <a:off x="3290119" y="585000"/>
            <a:ext cx="5688000" cy="5688000"/>
          </a:xfrm>
          <a:prstGeom prst="ellipse">
            <a:avLst/>
          </a:prstGeom>
          <a:noFill/>
          <a:ln w="215900">
            <a:solidFill>
              <a:srgbClr val="FAEADA"/>
            </a:solidFill>
          </a:ln>
          <a:effectLst>
            <a:outerShdw blurRad="152400" sx="93000" sy="93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2" name="图片 171">
            <a:extLst>
              <a:ext uri="{FF2B5EF4-FFF2-40B4-BE49-F238E27FC236}">
                <a16:creationId xmlns="" xmlns:a16="http://schemas.microsoft.com/office/drawing/2014/main" id="{FC51FB00-1C46-4CD2-AEE6-024F4B7ACFEC}"/>
              </a:ext>
            </a:extLst>
          </p:cNvPr>
          <p:cNvPicPr>
            <a:picLocks noChangeAspect="1"/>
          </p:cNvPicPr>
          <p:nvPr/>
        </p:nvPicPr>
        <p:blipFill rotWithShape="1">
          <a:blip r:embed="rId8"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6618416" y="2610298"/>
            <a:ext cx="2859508" cy="1017602"/>
          </a:xfrm>
          <a:prstGeom prst="rect">
            <a:avLst/>
          </a:prstGeom>
          <a:effectLst>
            <a:outerShdw blurRad="63500" sx="102000" sy="102000" algn="ctr" rotWithShape="0">
              <a:prstClr val="black">
                <a:alpha val="30000"/>
              </a:prstClr>
            </a:outerShdw>
          </a:effectLst>
        </p:spPr>
      </p:pic>
      <p:sp>
        <p:nvSpPr>
          <p:cNvPr id="156" name="文本框 155">
            <a:extLst>
              <a:ext uri="{FF2B5EF4-FFF2-40B4-BE49-F238E27FC236}">
                <a16:creationId xmlns="" xmlns:a16="http://schemas.microsoft.com/office/drawing/2014/main" id="{9E692DF1-A847-4114-87AE-7A1E1F4A4AAF}"/>
              </a:ext>
            </a:extLst>
          </p:cNvPr>
          <p:cNvSpPr txBox="1"/>
          <p:nvPr/>
        </p:nvSpPr>
        <p:spPr>
          <a:xfrm>
            <a:off x="4536968" y="-161371"/>
            <a:ext cx="3416320" cy="3939540"/>
          </a:xfrm>
          <a:prstGeom prst="rect">
            <a:avLst/>
          </a:prstGeom>
          <a:noFill/>
        </p:spPr>
        <p:txBody>
          <a:bodyPr vert="horz" wrap="square" rtlCol="0">
            <a:spAutoFit/>
          </a:bodyPr>
          <a:lstStyle/>
          <a:p>
            <a:r>
              <a:rPr lang="zh-CN" altLang="en-US" sz="25000" b="1" dirty="0">
                <a:ln w="53975">
                  <a:solidFill>
                    <a:srgbClr val="E1A269"/>
                  </a:solidFill>
                </a:ln>
                <a:solidFill>
                  <a:schemeClr val="bg1"/>
                </a:solidFill>
                <a:effectLst>
                  <a:outerShdw blurRad="50800" dist="38100" dir="2700000" algn="tl" rotWithShape="0">
                    <a:prstClr val="black">
                      <a:alpha val="25000"/>
                    </a:prstClr>
                  </a:outerShdw>
                </a:effectLst>
                <a:latin typeface="字体视界-庆祝新春" panose="02010601030101010101" pitchFamily="2" charset="-122"/>
                <a:ea typeface="字体视界-庆祝新春" panose="02010601030101010101" pitchFamily="2" charset="-122"/>
              </a:rPr>
              <a:t>贰</a:t>
            </a:r>
          </a:p>
        </p:txBody>
      </p:sp>
      <p:pic>
        <p:nvPicPr>
          <p:cNvPr id="175" name="图片 174">
            <a:extLst>
              <a:ext uri="{FF2B5EF4-FFF2-40B4-BE49-F238E27FC236}">
                <a16:creationId xmlns="" xmlns:a16="http://schemas.microsoft.com/office/drawing/2014/main" id="{ED100C14-18B6-43DB-8854-53FF57C3CEB2}"/>
              </a:ext>
            </a:extLst>
          </p:cNvPr>
          <p:cNvPicPr>
            <a:picLocks noChangeAspect="1"/>
          </p:cNvPicPr>
          <p:nvPr/>
        </p:nvPicPr>
        <p:blipFill rotWithShape="1">
          <a:blip r:embed="rId9" cstate="print">
            <a:duotone>
              <a:schemeClr val="accent2">
                <a:shade val="45000"/>
                <a:satMod val="135000"/>
              </a:schemeClr>
              <a:prstClr val="white"/>
            </a:duotone>
            <a:extLst>
              <a:ext uri="{28A0092B-C50C-407E-A947-70E740481C1C}">
                <a14:useLocalDpi xmlns:a14="http://schemas.microsoft.com/office/drawing/2010/main" val="0"/>
              </a:ext>
            </a:extLst>
          </a:blip>
          <a:srcRect l="7850" t="10893" r="40701" b="63469"/>
          <a:stretch/>
        </p:blipFill>
        <p:spPr>
          <a:xfrm>
            <a:off x="1655418" y="1200150"/>
            <a:ext cx="3046925" cy="1084297"/>
          </a:xfrm>
          <a:prstGeom prst="rect">
            <a:avLst/>
          </a:prstGeom>
          <a:effectLst>
            <a:outerShdw blurRad="63500" sx="102000" sy="102000" algn="ctr" rotWithShape="0">
              <a:prstClr val="black">
                <a:alpha val="30000"/>
              </a:prstClr>
            </a:outerShdw>
          </a:effectLst>
        </p:spPr>
      </p:pic>
      <p:pic>
        <p:nvPicPr>
          <p:cNvPr id="17" name="图片 16">
            <a:extLst>
              <a:ext uri="{FF2B5EF4-FFF2-40B4-BE49-F238E27FC236}">
                <a16:creationId xmlns="" xmlns:a16="http://schemas.microsoft.com/office/drawing/2014/main" id="{234D95B9-9532-479C-BCAD-5123CF63F99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33389" y="3239846"/>
            <a:ext cx="3429000" cy="3429000"/>
          </a:xfrm>
          <a:prstGeom prst="rect">
            <a:avLst/>
          </a:prstGeom>
        </p:spPr>
      </p:pic>
      <p:pic>
        <p:nvPicPr>
          <p:cNvPr id="168" name="图片 167">
            <a:extLst>
              <a:ext uri="{FF2B5EF4-FFF2-40B4-BE49-F238E27FC236}">
                <a16:creationId xmlns="" xmlns:a16="http://schemas.microsoft.com/office/drawing/2014/main" id="{2E5CBD6E-D595-4B17-B05D-14A948E249C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60708" y="2052689"/>
            <a:ext cx="1941887" cy="1941887"/>
          </a:xfrm>
          <a:prstGeom prst="rect">
            <a:avLst/>
          </a:prstGeom>
        </p:spPr>
      </p:pic>
      <p:pic>
        <p:nvPicPr>
          <p:cNvPr id="39" name="图片 38">
            <a:extLst>
              <a:ext uri="{FF2B5EF4-FFF2-40B4-BE49-F238E27FC236}">
                <a16:creationId xmlns="" xmlns:a16="http://schemas.microsoft.com/office/drawing/2014/main" id="{157F757C-A0E0-4E3E-AB1C-10E4D8694F52}"/>
              </a:ext>
            </a:extLst>
          </p:cNvPr>
          <p:cNvPicPr>
            <a:picLocks noChangeAspect="1"/>
          </p:cNvPicPr>
          <p:nvPr/>
        </p:nvPicPr>
        <p:blipFill rotWithShape="1">
          <a:blip r:embed="rId12" cstate="print">
            <a:duotone>
              <a:prstClr val="black"/>
              <a:srgbClr val="7CAF91">
                <a:tint val="45000"/>
                <a:satMod val="400000"/>
              </a:srgbClr>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rcRect l="30792" t="16928" r="44239" b="50605"/>
          <a:stretch/>
        </p:blipFill>
        <p:spPr>
          <a:xfrm>
            <a:off x="3354383" y="4387111"/>
            <a:ext cx="1688720" cy="1566713"/>
          </a:xfrm>
          <a:prstGeom prst="rect">
            <a:avLst/>
          </a:prstGeom>
        </p:spPr>
      </p:pic>
      <p:grpSp>
        <p:nvGrpSpPr>
          <p:cNvPr id="4" name="组合 3">
            <a:extLst>
              <a:ext uri="{FF2B5EF4-FFF2-40B4-BE49-F238E27FC236}">
                <a16:creationId xmlns="" xmlns:a16="http://schemas.microsoft.com/office/drawing/2014/main" id="{DF74E213-19C4-4515-B360-04B9418D8A03}"/>
              </a:ext>
            </a:extLst>
          </p:cNvPr>
          <p:cNvGrpSpPr/>
          <p:nvPr/>
        </p:nvGrpSpPr>
        <p:grpSpPr>
          <a:xfrm>
            <a:off x="7442636" y="-496299"/>
            <a:ext cx="4733958" cy="7354299"/>
            <a:chOff x="7458042" y="-496299"/>
            <a:chExt cx="4733958" cy="7354299"/>
          </a:xfrm>
        </p:grpSpPr>
        <p:pic>
          <p:nvPicPr>
            <p:cNvPr id="7" name="图片 6">
              <a:extLst>
                <a:ext uri="{FF2B5EF4-FFF2-40B4-BE49-F238E27FC236}">
                  <a16:creationId xmlns="" xmlns:a16="http://schemas.microsoft.com/office/drawing/2014/main" id="{3399BB6B-0356-4D04-B795-3713048526CE}"/>
                </a:ext>
              </a:extLst>
            </p:cNvPr>
            <p:cNvPicPr>
              <a:picLocks noChangeAspect="1"/>
            </p:cNvPicPr>
            <p:nvPr/>
          </p:nvPicPr>
          <p:blipFill rotWithShape="1">
            <a:blip r:embed="rId13" cstate="print">
              <a:extLst>
                <a:ext uri="{BEBA8EAE-BF5A-486C-A8C5-ECC9F3942E4B}">
                  <a14:imgProps xmlns:a14="http://schemas.microsoft.com/office/drawing/2010/main">
                    <a14:imgLayer>
                      <a14:imgEffect>
                        <a14:saturation sat="66000"/>
                      </a14:imgEffect>
                      <a14:imgEffect>
                        <a14:brightnessContrast bright="15000" contrast="20000"/>
                      </a14:imgEffect>
                    </a14:imgLayer>
                  </a14:imgProps>
                </a:ext>
                <a:ext uri="{28A0092B-C50C-407E-A947-70E740481C1C}">
                  <a14:useLocalDpi xmlns:a14="http://schemas.microsoft.com/office/drawing/2010/main" val="0"/>
                </a:ext>
              </a:extLst>
            </a:blip>
            <a:srcRect r="35630"/>
            <a:stretch/>
          </p:blipFill>
          <p:spPr>
            <a:xfrm>
              <a:off x="7458042" y="-496299"/>
              <a:ext cx="4733958" cy="7354299"/>
            </a:xfrm>
            <a:prstGeom prst="rect">
              <a:avLst/>
            </a:prstGeom>
          </p:spPr>
        </p:pic>
        <p:pic>
          <p:nvPicPr>
            <p:cNvPr id="178" name="图片 177">
              <a:extLst>
                <a:ext uri="{FF2B5EF4-FFF2-40B4-BE49-F238E27FC236}">
                  <a16:creationId xmlns="" xmlns:a16="http://schemas.microsoft.com/office/drawing/2014/main" id="{00EE6B41-2F25-4E82-9EFE-DE9908CF8CCA}"/>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l="39708" t="45201" r="38852" b="23448"/>
            <a:stretch/>
          </p:blipFill>
          <p:spPr>
            <a:xfrm flipH="1">
              <a:off x="9155467" y="755255"/>
              <a:ext cx="2587836" cy="2792427"/>
            </a:xfrm>
            <a:prstGeom prst="rect">
              <a:avLst/>
            </a:prstGeom>
          </p:spPr>
        </p:pic>
      </p:grpSp>
      <p:sp>
        <p:nvSpPr>
          <p:cNvPr id="30" name="文本框 29">
            <a:extLst>
              <a:ext uri="{FF2B5EF4-FFF2-40B4-BE49-F238E27FC236}">
                <a16:creationId xmlns="" xmlns:a16="http://schemas.microsoft.com/office/drawing/2014/main" id="{34FFC6B2-CFFC-4724-975B-AE33AB72902C}"/>
              </a:ext>
            </a:extLst>
          </p:cNvPr>
          <p:cNvSpPr txBox="1"/>
          <p:nvPr/>
        </p:nvSpPr>
        <p:spPr>
          <a:xfrm>
            <a:off x="4129156" y="3732873"/>
            <a:ext cx="4348755" cy="938719"/>
          </a:xfrm>
          <a:prstGeom prst="rect">
            <a:avLst/>
          </a:prstGeom>
          <a:noFill/>
        </p:spPr>
        <p:txBody>
          <a:bodyPr vert="horz" wrap="square" rtlCol="0">
            <a:spAutoFit/>
          </a:bodyPr>
          <a:lstStyle/>
          <a:p>
            <a:pPr algn="dist"/>
            <a:r>
              <a:rPr lang="zh-CN" altLang="en-US" sz="5500" b="1" dirty="0">
                <a:solidFill>
                  <a:schemeClr val="bg1"/>
                </a:solidFill>
                <a:effectLst>
                  <a:outerShdw blurRad="50800" dist="38100" dir="2700000" algn="tl" rotWithShape="0">
                    <a:prstClr val="black">
                      <a:alpha val="25000"/>
                    </a:prstClr>
                  </a:outerShdw>
                </a:effectLst>
                <a:latin typeface="微软雅黑" panose="020B0503020204020204" pitchFamily="34" charset="-122"/>
                <a:ea typeface="微软雅黑" panose="020B0503020204020204" pitchFamily="34" charset="-122"/>
              </a:rPr>
              <a:t>元旦的趣闻</a:t>
            </a:r>
          </a:p>
        </p:txBody>
      </p:sp>
      <p:sp>
        <p:nvSpPr>
          <p:cNvPr id="31" name="文本框 30">
            <a:extLst>
              <a:ext uri="{FF2B5EF4-FFF2-40B4-BE49-F238E27FC236}">
                <a16:creationId xmlns="" xmlns:a16="http://schemas.microsoft.com/office/drawing/2014/main" id="{515D259D-6CA3-4D76-AF1A-375744F953BA}"/>
              </a:ext>
            </a:extLst>
          </p:cNvPr>
          <p:cNvSpPr txBox="1"/>
          <p:nvPr/>
        </p:nvSpPr>
        <p:spPr>
          <a:xfrm>
            <a:off x="4535047" y="4614639"/>
            <a:ext cx="3508947" cy="461665"/>
          </a:xfrm>
          <a:prstGeom prst="rect">
            <a:avLst/>
          </a:prstGeom>
          <a:noFill/>
        </p:spPr>
        <p:txBody>
          <a:bodyPr vert="horz"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Lorem ipsum dolor sit amet, consectetuer adipiscing elit. </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72265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prestig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9"/>
                                        </p:tgtEl>
                                        <p:attrNameLst>
                                          <p:attrName>style.visibility</p:attrName>
                                        </p:attrNameLst>
                                      </p:cBhvr>
                                      <p:to>
                                        <p:strVal val="visible"/>
                                      </p:to>
                                    </p:set>
                                    <p:anim calcmode="lin" valueType="num">
                                      <p:cBhvr>
                                        <p:cTn id="7" dur="750" fill="hold"/>
                                        <p:tgtEl>
                                          <p:spTgt spid="169"/>
                                        </p:tgtEl>
                                        <p:attrNameLst>
                                          <p:attrName>ppt_w</p:attrName>
                                        </p:attrNameLst>
                                      </p:cBhvr>
                                      <p:tavLst>
                                        <p:tav tm="0">
                                          <p:val>
                                            <p:fltVal val="0"/>
                                          </p:val>
                                        </p:tav>
                                        <p:tav tm="100000">
                                          <p:val>
                                            <p:strVal val="#ppt_w"/>
                                          </p:val>
                                        </p:tav>
                                      </p:tavLst>
                                    </p:anim>
                                    <p:anim calcmode="lin" valueType="num">
                                      <p:cBhvr>
                                        <p:cTn id="8" dur="750" fill="hold"/>
                                        <p:tgtEl>
                                          <p:spTgt spid="169"/>
                                        </p:tgtEl>
                                        <p:attrNameLst>
                                          <p:attrName>ppt_h</p:attrName>
                                        </p:attrNameLst>
                                      </p:cBhvr>
                                      <p:tavLst>
                                        <p:tav tm="0">
                                          <p:val>
                                            <p:fltVal val="0"/>
                                          </p:val>
                                        </p:tav>
                                        <p:tav tm="100000">
                                          <p:val>
                                            <p:strVal val="#ppt_h"/>
                                          </p:val>
                                        </p:tav>
                                      </p:tavLst>
                                    </p:anim>
                                    <p:animEffect transition="in" filter="fade">
                                      <p:cBhvr>
                                        <p:cTn id="9" dur="750"/>
                                        <p:tgtEl>
                                          <p:spTgt spid="16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155"/>
                                        </p:tgtEl>
                                        <p:attrNameLst>
                                          <p:attrName>style.visibility</p:attrName>
                                        </p:attrNameLst>
                                      </p:cBhvr>
                                      <p:to>
                                        <p:strVal val="visible"/>
                                      </p:to>
                                    </p:set>
                                    <p:anim calcmode="lin" valueType="num">
                                      <p:cBhvr>
                                        <p:cTn id="12" dur="750" fill="hold"/>
                                        <p:tgtEl>
                                          <p:spTgt spid="155"/>
                                        </p:tgtEl>
                                        <p:attrNameLst>
                                          <p:attrName>ppt_w</p:attrName>
                                        </p:attrNameLst>
                                      </p:cBhvr>
                                      <p:tavLst>
                                        <p:tav tm="0">
                                          <p:val>
                                            <p:fltVal val="0"/>
                                          </p:val>
                                        </p:tav>
                                        <p:tav tm="100000">
                                          <p:val>
                                            <p:strVal val="#ppt_w"/>
                                          </p:val>
                                        </p:tav>
                                      </p:tavLst>
                                    </p:anim>
                                    <p:anim calcmode="lin" valueType="num">
                                      <p:cBhvr>
                                        <p:cTn id="13" dur="750" fill="hold"/>
                                        <p:tgtEl>
                                          <p:spTgt spid="155"/>
                                        </p:tgtEl>
                                        <p:attrNameLst>
                                          <p:attrName>ppt_h</p:attrName>
                                        </p:attrNameLst>
                                      </p:cBhvr>
                                      <p:tavLst>
                                        <p:tav tm="0">
                                          <p:val>
                                            <p:fltVal val="0"/>
                                          </p:val>
                                        </p:tav>
                                        <p:tav tm="100000">
                                          <p:val>
                                            <p:strVal val="#ppt_h"/>
                                          </p:val>
                                        </p:tav>
                                      </p:tavLst>
                                    </p:anim>
                                    <p:animEffect transition="in" filter="fade">
                                      <p:cBhvr>
                                        <p:cTn id="14" dur="750"/>
                                        <p:tgtEl>
                                          <p:spTgt spid="155"/>
                                        </p:tgtEl>
                                      </p:cBhvr>
                                    </p:animEffect>
                                  </p:childTnLst>
                                </p:cTn>
                              </p:par>
                            </p:childTnLst>
                          </p:cTn>
                        </p:par>
                        <p:par>
                          <p:cTn id="15" fill="hold">
                            <p:stCondLst>
                              <p:cond delay="125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2" presetClass="entr" presetSubtype="4" fill="hold" nodeType="withEffect">
                                  <p:stCondLst>
                                    <p:cond delay="0"/>
                                  </p:stCondLst>
                                  <p:childTnLst>
                                    <p:set>
                                      <p:cBhvr>
                                        <p:cTn id="20" dur="1" fill="hold">
                                          <p:stCondLst>
                                            <p:cond delay="0"/>
                                          </p:stCondLst>
                                        </p:cTn>
                                        <p:tgtEl>
                                          <p:spTgt spid="164"/>
                                        </p:tgtEl>
                                        <p:attrNameLst>
                                          <p:attrName>style.visibility</p:attrName>
                                        </p:attrNameLst>
                                      </p:cBhvr>
                                      <p:to>
                                        <p:strVal val="visible"/>
                                      </p:to>
                                    </p:set>
                                    <p:animEffect transition="in" filter="wipe(down)">
                                      <p:cBhvr>
                                        <p:cTn id="21" dur="500"/>
                                        <p:tgtEl>
                                          <p:spTgt spid="164"/>
                                        </p:tgtEl>
                                      </p:cBhvr>
                                    </p:animEffect>
                                  </p:childTnLst>
                                </p:cTn>
                              </p:par>
                              <p:par>
                                <p:cTn id="22" presetID="10" presetClass="entr" presetSubtype="0" fill="hold" nodeType="withEffect">
                                  <p:stCondLst>
                                    <p:cond delay="0"/>
                                  </p:stCondLst>
                                  <p:childTnLst>
                                    <p:set>
                                      <p:cBhvr>
                                        <p:cTn id="23" dur="1" fill="hold">
                                          <p:stCondLst>
                                            <p:cond delay="0"/>
                                          </p:stCondLst>
                                        </p:cTn>
                                        <p:tgtEl>
                                          <p:spTgt spid="165"/>
                                        </p:tgtEl>
                                        <p:attrNameLst>
                                          <p:attrName>style.visibility</p:attrName>
                                        </p:attrNameLst>
                                      </p:cBhvr>
                                      <p:to>
                                        <p:strVal val="visible"/>
                                      </p:to>
                                    </p:set>
                                    <p:animEffect transition="in" filter="fade">
                                      <p:cBhvr>
                                        <p:cTn id="24" dur="500"/>
                                        <p:tgtEl>
                                          <p:spTgt spid="165"/>
                                        </p:tgtEl>
                                      </p:cBhvr>
                                    </p:animEffect>
                                  </p:childTnLst>
                                </p:cTn>
                              </p:par>
                              <p:par>
                                <p:cTn id="25" presetID="22" presetClass="entr" presetSubtype="1" fill="hold" nodeType="with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up)">
                                      <p:cBhvr>
                                        <p:cTn id="27" dur="500"/>
                                        <p:tgtEl>
                                          <p:spTgt spid="166"/>
                                        </p:tgtEl>
                                      </p:cBhvr>
                                    </p:animEffect>
                                  </p:childTnLst>
                                </p:cTn>
                              </p:par>
                              <p:par>
                                <p:cTn id="28" presetID="42" presetClass="entr" presetSubtype="0" fill="hold" nodeType="withEffect">
                                  <p:stCondLst>
                                    <p:cond delay="50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anim calcmode="lin" valueType="num">
                                      <p:cBhvr>
                                        <p:cTn id="31" dur="750" fill="hold"/>
                                        <p:tgtEl>
                                          <p:spTgt spid="4"/>
                                        </p:tgtEl>
                                        <p:attrNameLst>
                                          <p:attrName>ppt_x</p:attrName>
                                        </p:attrNameLst>
                                      </p:cBhvr>
                                      <p:tavLst>
                                        <p:tav tm="0">
                                          <p:val>
                                            <p:strVal val="#ppt_x"/>
                                          </p:val>
                                        </p:tav>
                                        <p:tav tm="100000">
                                          <p:val>
                                            <p:strVal val="#ppt_x"/>
                                          </p:val>
                                        </p:tav>
                                      </p:tavLst>
                                    </p:anim>
                                    <p:anim calcmode="lin" valueType="num">
                                      <p:cBhvr>
                                        <p:cTn id="32" dur="750" fill="hold"/>
                                        <p:tgtEl>
                                          <p:spTgt spid="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68"/>
                                        </p:tgtEl>
                                        <p:attrNameLst>
                                          <p:attrName>style.visibility</p:attrName>
                                        </p:attrNameLst>
                                      </p:cBhvr>
                                      <p:to>
                                        <p:strVal val="visible"/>
                                      </p:to>
                                    </p:set>
                                    <p:anim calcmode="lin" valueType="num">
                                      <p:cBhvr>
                                        <p:cTn id="41" dur="500" fill="hold"/>
                                        <p:tgtEl>
                                          <p:spTgt spid="168"/>
                                        </p:tgtEl>
                                        <p:attrNameLst>
                                          <p:attrName>ppt_w</p:attrName>
                                        </p:attrNameLst>
                                      </p:cBhvr>
                                      <p:tavLst>
                                        <p:tav tm="0">
                                          <p:val>
                                            <p:fltVal val="0"/>
                                          </p:val>
                                        </p:tav>
                                        <p:tav tm="100000">
                                          <p:val>
                                            <p:strVal val="#ppt_w"/>
                                          </p:val>
                                        </p:tav>
                                      </p:tavLst>
                                    </p:anim>
                                    <p:anim calcmode="lin" valueType="num">
                                      <p:cBhvr>
                                        <p:cTn id="42" dur="500" fill="hold"/>
                                        <p:tgtEl>
                                          <p:spTgt spid="168"/>
                                        </p:tgtEl>
                                        <p:attrNameLst>
                                          <p:attrName>ppt_h</p:attrName>
                                        </p:attrNameLst>
                                      </p:cBhvr>
                                      <p:tavLst>
                                        <p:tav tm="0">
                                          <p:val>
                                            <p:fltVal val="0"/>
                                          </p:val>
                                        </p:tav>
                                        <p:tav tm="100000">
                                          <p:val>
                                            <p:strVal val="#ppt_h"/>
                                          </p:val>
                                        </p:tav>
                                      </p:tavLst>
                                    </p:anim>
                                    <p:animEffect transition="in" filter="fade">
                                      <p:cBhvr>
                                        <p:cTn id="43" dur="500"/>
                                        <p:tgtEl>
                                          <p:spTgt spid="168"/>
                                        </p:tgtEl>
                                      </p:cBhvr>
                                    </p:animEffect>
                                  </p:childTnLst>
                                </p:cTn>
                              </p:par>
                              <p:par>
                                <p:cTn id="44" presetID="53" presetClass="entr" presetSubtype="16" fill="hold" nodeType="withEffect">
                                  <p:stCondLst>
                                    <p:cond delay="50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nodeType="withEffect">
                                  <p:stCondLst>
                                    <p:cond delay="50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2" presetClass="entr" presetSubtype="8" fill="hold" nodeType="withEffect">
                                  <p:stCondLst>
                                    <p:cond delay="750"/>
                                  </p:stCondLst>
                                  <p:childTnLst>
                                    <p:set>
                                      <p:cBhvr>
                                        <p:cTn id="55" dur="1" fill="hold">
                                          <p:stCondLst>
                                            <p:cond delay="0"/>
                                          </p:stCondLst>
                                        </p:cTn>
                                        <p:tgtEl>
                                          <p:spTgt spid="175"/>
                                        </p:tgtEl>
                                        <p:attrNameLst>
                                          <p:attrName>style.visibility</p:attrName>
                                        </p:attrNameLst>
                                      </p:cBhvr>
                                      <p:to>
                                        <p:strVal val="visible"/>
                                      </p:to>
                                    </p:set>
                                    <p:anim calcmode="lin" valueType="num">
                                      <p:cBhvr additive="base">
                                        <p:cTn id="56" dur="1250" fill="hold"/>
                                        <p:tgtEl>
                                          <p:spTgt spid="175"/>
                                        </p:tgtEl>
                                        <p:attrNameLst>
                                          <p:attrName>ppt_x</p:attrName>
                                        </p:attrNameLst>
                                      </p:cBhvr>
                                      <p:tavLst>
                                        <p:tav tm="0">
                                          <p:val>
                                            <p:strVal val="0-#ppt_w/2"/>
                                          </p:val>
                                        </p:tav>
                                        <p:tav tm="100000">
                                          <p:val>
                                            <p:strVal val="#ppt_x"/>
                                          </p:val>
                                        </p:tav>
                                      </p:tavLst>
                                    </p:anim>
                                    <p:anim calcmode="lin" valueType="num">
                                      <p:cBhvr additive="base">
                                        <p:cTn id="57" dur="1250" fill="hold"/>
                                        <p:tgtEl>
                                          <p:spTgt spid="175"/>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750"/>
                                  </p:stCondLst>
                                  <p:childTnLst>
                                    <p:set>
                                      <p:cBhvr>
                                        <p:cTn id="59" dur="1" fill="hold">
                                          <p:stCondLst>
                                            <p:cond delay="0"/>
                                          </p:stCondLst>
                                        </p:cTn>
                                        <p:tgtEl>
                                          <p:spTgt spid="172"/>
                                        </p:tgtEl>
                                        <p:attrNameLst>
                                          <p:attrName>style.visibility</p:attrName>
                                        </p:attrNameLst>
                                      </p:cBhvr>
                                      <p:to>
                                        <p:strVal val="visible"/>
                                      </p:to>
                                    </p:set>
                                    <p:anim calcmode="lin" valueType="num">
                                      <p:cBhvr additive="base">
                                        <p:cTn id="60" dur="1250" fill="hold"/>
                                        <p:tgtEl>
                                          <p:spTgt spid="172"/>
                                        </p:tgtEl>
                                        <p:attrNameLst>
                                          <p:attrName>ppt_x</p:attrName>
                                        </p:attrNameLst>
                                      </p:cBhvr>
                                      <p:tavLst>
                                        <p:tav tm="0">
                                          <p:val>
                                            <p:strVal val="1+#ppt_w/2"/>
                                          </p:val>
                                        </p:tav>
                                        <p:tav tm="100000">
                                          <p:val>
                                            <p:strVal val="#ppt_x"/>
                                          </p:val>
                                        </p:tav>
                                      </p:tavLst>
                                    </p:anim>
                                    <p:anim calcmode="lin" valueType="num">
                                      <p:cBhvr additive="base">
                                        <p:cTn id="61" dur="1250" fill="hold"/>
                                        <p:tgtEl>
                                          <p:spTgt spid="172"/>
                                        </p:tgtEl>
                                        <p:attrNameLst>
                                          <p:attrName>ppt_y</p:attrName>
                                        </p:attrNameLst>
                                      </p:cBhvr>
                                      <p:tavLst>
                                        <p:tav tm="0">
                                          <p:val>
                                            <p:strVal val="#ppt_y"/>
                                          </p:val>
                                        </p:tav>
                                        <p:tav tm="100000">
                                          <p:val>
                                            <p:strVal val="#ppt_y"/>
                                          </p:val>
                                        </p:tav>
                                      </p:tavLst>
                                    </p:anim>
                                  </p:childTnLst>
                                </p:cTn>
                              </p:par>
                            </p:childTnLst>
                          </p:cTn>
                        </p:par>
                        <p:par>
                          <p:cTn id="62" fill="hold">
                            <p:stCondLst>
                              <p:cond delay="4500"/>
                            </p:stCondLst>
                            <p:childTnLst>
                              <p:par>
                                <p:cTn id="63" presetID="47" presetClass="entr" presetSubtype="0" fill="hold" grpId="0" nodeType="afterEffect">
                                  <p:stCondLst>
                                    <p:cond delay="0"/>
                                  </p:stCondLst>
                                  <p:childTnLst>
                                    <p:set>
                                      <p:cBhvr>
                                        <p:cTn id="64" dur="1" fill="hold">
                                          <p:stCondLst>
                                            <p:cond delay="0"/>
                                          </p:stCondLst>
                                        </p:cTn>
                                        <p:tgtEl>
                                          <p:spTgt spid="156"/>
                                        </p:tgtEl>
                                        <p:attrNameLst>
                                          <p:attrName>style.visibility</p:attrName>
                                        </p:attrNameLst>
                                      </p:cBhvr>
                                      <p:to>
                                        <p:strVal val="visible"/>
                                      </p:to>
                                    </p:set>
                                    <p:animEffect transition="in" filter="fade">
                                      <p:cBhvr>
                                        <p:cTn id="65" dur="1000"/>
                                        <p:tgtEl>
                                          <p:spTgt spid="156"/>
                                        </p:tgtEl>
                                      </p:cBhvr>
                                    </p:animEffect>
                                    <p:anim calcmode="lin" valueType="num">
                                      <p:cBhvr>
                                        <p:cTn id="66" dur="1000" fill="hold"/>
                                        <p:tgtEl>
                                          <p:spTgt spid="156"/>
                                        </p:tgtEl>
                                        <p:attrNameLst>
                                          <p:attrName>ppt_x</p:attrName>
                                        </p:attrNameLst>
                                      </p:cBhvr>
                                      <p:tavLst>
                                        <p:tav tm="0">
                                          <p:val>
                                            <p:strVal val="#ppt_x"/>
                                          </p:val>
                                        </p:tav>
                                        <p:tav tm="100000">
                                          <p:val>
                                            <p:strVal val="#ppt_x"/>
                                          </p:val>
                                        </p:tav>
                                      </p:tavLst>
                                    </p:anim>
                                    <p:anim calcmode="lin" valueType="num">
                                      <p:cBhvr>
                                        <p:cTn id="67" dur="1000" fill="hold"/>
                                        <p:tgtEl>
                                          <p:spTgt spid="15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1000"/>
                                        <p:tgtEl>
                                          <p:spTgt spid="30"/>
                                        </p:tgtEl>
                                      </p:cBhvr>
                                    </p:animEffect>
                                    <p:anim calcmode="lin" valueType="num">
                                      <p:cBhvr>
                                        <p:cTn id="71" dur="1000" fill="hold"/>
                                        <p:tgtEl>
                                          <p:spTgt spid="30"/>
                                        </p:tgtEl>
                                        <p:attrNameLst>
                                          <p:attrName>ppt_x</p:attrName>
                                        </p:attrNameLst>
                                      </p:cBhvr>
                                      <p:tavLst>
                                        <p:tav tm="0">
                                          <p:val>
                                            <p:strVal val="#ppt_x"/>
                                          </p:val>
                                        </p:tav>
                                        <p:tav tm="100000">
                                          <p:val>
                                            <p:strVal val="#ppt_x"/>
                                          </p:val>
                                        </p:tav>
                                      </p:tavLst>
                                    </p:anim>
                                    <p:anim calcmode="lin" valueType="num">
                                      <p:cBhvr>
                                        <p:cTn id="72" dur="1000" fill="hold"/>
                                        <p:tgtEl>
                                          <p:spTgt spid="3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55" grpId="0" animBg="1"/>
      <p:bldP spid="156" grpId="0"/>
      <p:bldP spid="30" grpId="0"/>
      <p:bldP spid="3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1777</TotalTime>
  <Words>1764</Words>
  <Application>Microsoft Office PowerPoint</Application>
  <PresentationFormat>宽屏</PresentationFormat>
  <Paragraphs>120</Paragraphs>
  <Slides>22</Slides>
  <Notes>15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22</vt:i4>
      </vt:variant>
    </vt:vector>
  </HeadingPairs>
  <TitlesOfParts>
    <vt:vector size="33" baseType="lpstr">
      <vt:lpstr>Meiryo</vt:lpstr>
      <vt:lpstr>等线</vt:lpstr>
      <vt:lpstr>等线 Light</vt:lpstr>
      <vt:lpstr>宋体</vt:lpstr>
      <vt:lpstr>微软雅黑</vt:lpstr>
      <vt:lpstr>字体视界-庆祝新春</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91</cp:revision>
  <dcterms:created xsi:type="dcterms:W3CDTF">2019-11-15T07:59:38Z</dcterms:created>
  <dcterms:modified xsi:type="dcterms:W3CDTF">2020-12-22T12:20:08Z</dcterms:modified>
</cp:coreProperties>
</file>