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0"/>
  </p:notesMasterIdLst>
  <p:sldIdLst>
    <p:sldId id="307" r:id="rId3"/>
    <p:sldId id="519" r:id="rId4"/>
    <p:sldId id="520" r:id="rId5"/>
    <p:sldId id="509" r:id="rId6"/>
    <p:sldId id="471" r:id="rId7"/>
    <p:sldId id="450" r:id="rId8"/>
    <p:sldId id="484" r:id="rId9"/>
    <p:sldId id="487" r:id="rId10"/>
    <p:sldId id="479" r:id="rId11"/>
    <p:sldId id="482" r:id="rId12"/>
    <p:sldId id="521" r:id="rId13"/>
    <p:sldId id="492" r:id="rId14"/>
    <p:sldId id="423" r:id="rId15"/>
    <p:sldId id="503" r:id="rId16"/>
    <p:sldId id="488" r:id="rId17"/>
    <p:sldId id="522" r:id="rId18"/>
    <p:sldId id="432" r:id="rId19"/>
    <p:sldId id="513" r:id="rId20"/>
    <p:sldId id="489" r:id="rId21"/>
    <p:sldId id="462" r:id="rId22"/>
    <p:sldId id="523" r:id="rId23"/>
    <p:sldId id="504" r:id="rId24"/>
    <p:sldId id="485" r:id="rId25"/>
    <p:sldId id="506" r:id="rId26"/>
    <p:sldId id="434" r:id="rId27"/>
    <p:sldId id="524" r:id="rId28"/>
    <p:sldId id="52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24" autoAdjust="0"/>
    <p:restoredTop sz="94660"/>
  </p:normalViewPr>
  <p:slideViewPr>
    <p:cSldViewPr snapToGrid="0">
      <p:cViewPr varScale="1">
        <p:scale>
          <a:sx n="86" d="100"/>
          <a:sy n="86" d="100"/>
        </p:scale>
        <p:origin x="33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ADB702-4D02-4627-AA15-D5B09CE9EC7B}" type="datetimeFigureOut">
              <a:rPr lang="zh-CN" altLang="en-US" smtClean="0"/>
              <a:t>2018/6/8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BBF553-7E01-407B-94EE-59B013E27F43}" type="slidenum">
              <a:rPr lang="zh-CN" altLang="en-US" smtClean="0"/>
              <a:t>‹#›</a:t>
            </a:fld>
            <a:endParaRPr lang="zh-CN" altLang="en-US"/>
          </a:p>
        </p:txBody>
      </p:sp>
    </p:spTree>
    <p:extLst>
      <p:ext uri="{BB962C8B-B14F-4D97-AF65-F5344CB8AC3E}">
        <p14:creationId xmlns:p14="http://schemas.microsoft.com/office/powerpoint/2010/main" val="2401600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C48400-B415-4F07-9DEA-FF770E69A7D0}" type="slidenum">
              <a:rPr lang="zh-CN" altLang="en-US"/>
              <a:pPr/>
              <a:t>1</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1802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10</a:t>
            </a:fld>
            <a:endParaRPr lang="en-US" altLang="zh-CN"/>
          </a:p>
        </p:txBody>
      </p:sp>
    </p:spTree>
    <p:extLst>
      <p:ext uri="{BB962C8B-B14F-4D97-AF65-F5344CB8AC3E}">
        <p14:creationId xmlns:p14="http://schemas.microsoft.com/office/powerpoint/2010/main" val="1625775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solidFill>
                  <a:prstClr val="black"/>
                </a:solidFill>
              </a:rPr>
              <a:pPr/>
              <a:t>11</a:t>
            </a:fld>
            <a:endParaRPr lang="en-US" altLang="zh-CN">
              <a:solidFill>
                <a:prstClr val="black"/>
              </a:solidFill>
            </a:endParaRPr>
          </a:p>
        </p:txBody>
      </p:sp>
    </p:spTree>
    <p:extLst>
      <p:ext uri="{BB962C8B-B14F-4D97-AF65-F5344CB8AC3E}">
        <p14:creationId xmlns:p14="http://schemas.microsoft.com/office/powerpoint/2010/main" val="1966130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12</a:t>
            </a:fld>
            <a:endParaRPr lang="en-US" altLang="zh-CN"/>
          </a:p>
        </p:txBody>
      </p:sp>
    </p:spTree>
    <p:extLst>
      <p:ext uri="{BB962C8B-B14F-4D97-AF65-F5344CB8AC3E}">
        <p14:creationId xmlns:p14="http://schemas.microsoft.com/office/powerpoint/2010/main" val="3188284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13</a:t>
            </a:fld>
            <a:endParaRPr lang="en-US" altLang="zh-CN"/>
          </a:p>
        </p:txBody>
      </p:sp>
    </p:spTree>
    <p:extLst>
      <p:ext uri="{BB962C8B-B14F-4D97-AF65-F5344CB8AC3E}">
        <p14:creationId xmlns:p14="http://schemas.microsoft.com/office/powerpoint/2010/main" val="1462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14</a:t>
            </a:fld>
            <a:endParaRPr lang="en-US" altLang="zh-CN"/>
          </a:p>
        </p:txBody>
      </p:sp>
    </p:spTree>
    <p:extLst>
      <p:ext uri="{BB962C8B-B14F-4D97-AF65-F5344CB8AC3E}">
        <p14:creationId xmlns:p14="http://schemas.microsoft.com/office/powerpoint/2010/main" val="16487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15</a:t>
            </a:fld>
            <a:endParaRPr lang="en-US" altLang="zh-CN"/>
          </a:p>
        </p:txBody>
      </p:sp>
    </p:spTree>
    <p:extLst>
      <p:ext uri="{BB962C8B-B14F-4D97-AF65-F5344CB8AC3E}">
        <p14:creationId xmlns:p14="http://schemas.microsoft.com/office/powerpoint/2010/main" val="3569235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solidFill>
                  <a:prstClr val="black"/>
                </a:solidFill>
              </a:rPr>
              <a:pPr/>
              <a:t>16</a:t>
            </a:fld>
            <a:endParaRPr lang="en-US" altLang="zh-CN">
              <a:solidFill>
                <a:prstClr val="black"/>
              </a:solidFill>
            </a:endParaRPr>
          </a:p>
        </p:txBody>
      </p:sp>
    </p:spTree>
    <p:extLst>
      <p:ext uri="{BB962C8B-B14F-4D97-AF65-F5344CB8AC3E}">
        <p14:creationId xmlns:p14="http://schemas.microsoft.com/office/powerpoint/2010/main" val="3689460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17</a:t>
            </a:fld>
            <a:endParaRPr lang="en-US" altLang="zh-CN"/>
          </a:p>
        </p:txBody>
      </p:sp>
    </p:spTree>
    <p:extLst>
      <p:ext uri="{BB962C8B-B14F-4D97-AF65-F5344CB8AC3E}">
        <p14:creationId xmlns:p14="http://schemas.microsoft.com/office/powerpoint/2010/main" val="3386170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18</a:t>
            </a:fld>
            <a:endParaRPr lang="en-US" altLang="zh-CN"/>
          </a:p>
        </p:txBody>
      </p:sp>
    </p:spTree>
    <p:extLst>
      <p:ext uri="{BB962C8B-B14F-4D97-AF65-F5344CB8AC3E}">
        <p14:creationId xmlns:p14="http://schemas.microsoft.com/office/powerpoint/2010/main" val="41721267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19</a:t>
            </a:fld>
            <a:endParaRPr lang="en-US" altLang="zh-CN"/>
          </a:p>
        </p:txBody>
      </p:sp>
    </p:spTree>
    <p:extLst>
      <p:ext uri="{BB962C8B-B14F-4D97-AF65-F5344CB8AC3E}">
        <p14:creationId xmlns:p14="http://schemas.microsoft.com/office/powerpoint/2010/main" val="184828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C48400-B415-4F07-9DEA-FF770E69A7D0}" type="slidenum">
              <a:rPr lang="zh-CN" altLang="en-US"/>
              <a:pPr/>
              <a:t>2</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906121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20</a:t>
            </a:fld>
            <a:endParaRPr lang="en-US" altLang="zh-CN"/>
          </a:p>
        </p:txBody>
      </p:sp>
    </p:spTree>
    <p:extLst>
      <p:ext uri="{BB962C8B-B14F-4D97-AF65-F5344CB8AC3E}">
        <p14:creationId xmlns:p14="http://schemas.microsoft.com/office/powerpoint/2010/main" val="1998785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solidFill>
                  <a:prstClr val="black"/>
                </a:solidFill>
              </a:rPr>
              <a:pPr/>
              <a:t>21</a:t>
            </a:fld>
            <a:endParaRPr lang="en-US" altLang="zh-CN">
              <a:solidFill>
                <a:prstClr val="black"/>
              </a:solidFill>
            </a:endParaRPr>
          </a:p>
        </p:txBody>
      </p:sp>
    </p:spTree>
    <p:extLst>
      <p:ext uri="{BB962C8B-B14F-4D97-AF65-F5344CB8AC3E}">
        <p14:creationId xmlns:p14="http://schemas.microsoft.com/office/powerpoint/2010/main" val="3655771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22</a:t>
            </a:fld>
            <a:endParaRPr lang="en-US" altLang="zh-CN"/>
          </a:p>
        </p:txBody>
      </p:sp>
    </p:spTree>
    <p:extLst>
      <p:ext uri="{BB962C8B-B14F-4D97-AF65-F5344CB8AC3E}">
        <p14:creationId xmlns:p14="http://schemas.microsoft.com/office/powerpoint/2010/main" val="667859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a:t>WWW.33PPT.COM</a:t>
            </a:r>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23</a:t>
            </a:fld>
            <a:endParaRPr lang="en-US" altLang="zh-CN"/>
          </a:p>
        </p:txBody>
      </p:sp>
    </p:spTree>
    <p:extLst>
      <p:ext uri="{BB962C8B-B14F-4D97-AF65-F5344CB8AC3E}">
        <p14:creationId xmlns:p14="http://schemas.microsoft.com/office/powerpoint/2010/main" val="38694500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24</a:t>
            </a:fld>
            <a:endParaRPr lang="en-US" altLang="zh-CN"/>
          </a:p>
        </p:txBody>
      </p:sp>
    </p:spTree>
    <p:extLst>
      <p:ext uri="{BB962C8B-B14F-4D97-AF65-F5344CB8AC3E}">
        <p14:creationId xmlns:p14="http://schemas.microsoft.com/office/powerpoint/2010/main" val="26521107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25</a:t>
            </a:fld>
            <a:endParaRPr lang="en-US" altLang="zh-CN"/>
          </a:p>
        </p:txBody>
      </p:sp>
    </p:spTree>
    <p:extLst>
      <p:ext uri="{BB962C8B-B14F-4D97-AF65-F5344CB8AC3E}">
        <p14:creationId xmlns:p14="http://schemas.microsoft.com/office/powerpoint/2010/main" val="1475223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C48400-B415-4F07-9DEA-FF770E69A7D0}" type="slidenum">
              <a:rPr lang="zh-CN" altLang="en-US"/>
              <a:pPr/>
              <a:t>26</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0844271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71000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C48400-B415-4F07-9DEA-FF770E69A7D0}" type="slidenum">
              <a:rPr lang="zh-CN" altLang="en-US"/>
              <a:pPr/>
              <a:t>3</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95588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solidFill>
                  <a:prstClr val="black"/>
                </a:solidFill>
              </a:rPr>
              <a:pPr/>
              <a:t>4</a:t>
            </a:fld>
            <a:endParaRPr lang="en-US" altLang="zh-CN">
              <a:solidFill>
                <a:prstClr val="black"/>
              </a:solidFill>
            </a:endParaRPr>
          </a:p>
        </p:txBody>
      </p:sp>
    </p:spTree>
    <p:extLst>
      <p:ext uri="{BB962C8B-B14F-4D97-AF65-F5344CB8AC3E}">
        <p14:creationId xmlns:p14="http://schemas.microsoft.com/office/powerpoint/2010/main" val="3348842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5</a:t>
            </a:fld>
            <a:endParaRPr lang="en-US" altLang="zh-CN"/>
          </a:p>
        </p:txBody>
      </p:sp>
    </p:spTree>
    <p:extLst>
      <p:ext uri="{BB962C8B-B14F-4D97-AF65-F5344CB8AC3E}">
        <p14:creationId xmlns:p14="http://schemas.microsoft.com/office/powerpoint/2010/main" val="36864269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6</a:t>
            </a:fld>
            <a:endParaRPr lang="en-US" altLang="zh-CN"/>
          </a:p>
        </p:txBody>
      </p:sp>
    </p:spTree>
    <p:extLst>
      <p:ext uri="{BB962C8B-B14F-4D97-AF65-F5344CB8AC3E}">
        <p14:creationId xmlns:p14="http://schemas.microsoft.com/office/powerpoint/2010/main" val="753822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7</a:t>
            </a:fld>
            <a:endParaRPr lang="en-US" altLang="zh-CN"/>
          </a:p>
        </p:txBody>
      </p:sp>
    </p:spTree>
    <p:extLst>
      <p:ext uri="{BB962C8B-B14F-4D97-AF65-F5344CB8AC3E}">
        <p14:creationId xmlns:p14="http://schemas.microsoft.com/office/powerpoint/2010/main" val="3339630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8</a:t>
            </a:fld>
            <a:endParaRPr lang="en-US" altLang="zh-CN"/>
          </a:p>
        </p:txBody>
      </p:sp>
    </p:spTree>
    <p:extLst>
      <p:ext uri="{BB962C8B-B14F-4D97-AF65-F5344CB8AC3E}">
        <p14:creationId xmlns:p14="http://schemas.microsoft.com/office/powerpoint/2010/main" val="1858047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95443879-5936-4EDF-9DBD-F6D59A19C68A}" type="slidenum">
              <a:rPr lang="zh-CN" altLang="en-US" smtClean="0"/>
              <a:pPr/>
              <a:t>9</a:t>
            </a:fld>
            <a:endParaRPr lang="en-US" altLang="zh-CN"/>
          </a:p>
        </p:txBody>
      </p:sp>
    </p:spTree>
    <p:extLst>
      <p:ext uri="{BB962C8B-B14F-4D97-AF65-F5344CB8AC3E}">
        <p14:creationId xmlns:p14="http://schemas.microsoft.com/office/powerpoint/2010/main" val="2864232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D76F01-F704-4B9D-A2C8-E53B9596943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157E6E0-35BD-4A5E-887B-5BD88D70B5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3791AE6-6DE3-4969-82C8-29B9BA28C15A}"/>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A19F5885-6B47-4941-891A-F26CC8EFED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35FBC95-60A6-46F1-9A96-78E713CFBD96}"/>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582606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AEF467B-59A2-46F7-AFED-1C6A94EF1C3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A19510F-AD0B-4FC0-9E08-CAF1D7EDF52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6AB44A5-B222-4417-95B3-9EA8EDB35D8C}"/>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F78C9CB4-A63E-41DE-A5DB-F7C1B8D2950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0A7945A-BC76-4D2E-825C-8E8A4CD36E59}"/>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151187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DFB631E-6FA8-4011-B347-58371ECE32B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CA053AF-D878-47E7-9592-8FECC96D4C5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B3954BD-BEFD-465D-B17D-93F45865944D}"/>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FB668C03-650F-41F8-9E30-BD87CA41BE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93264E-531A-4005-8022-B618597F35A9}"/>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251952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32FB35A-548A-4D89-ABE7-A7CCE4B9D3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594" y="0"/>
            <a:ext cx="12236594" cy="6858000"/>
          </a:xfrm>
          <a:prstGeom prst="rect">
            <a:avLst/>
          </a:prstGeom>
        </p:spPr>
      </p:pic>
    </p:spTree>
    <p:extLst>
      <p:ext uri="{BB962C8B-B14F-4D97-AF65-F5344CB8AC3E}">
        <p14:creationId xmlns:p14="http://schemas.microsoft.com/office/powerpoint/2010/main" val="321775927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606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2062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7866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102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10844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2853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1354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F1D37C-D9CD-45D2-B0C8-64969F0B2D6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675285F-83C0-418A-9ED4-3A86409929F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61E8DD6-1A6B-404E-80F1-8B7949F45B2F}"/>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32759E54-4120-4DDB-8103-9690004357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9064C98-A48D-4A6E-8C4F-A1B2DAB1FC9B}"/>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0665340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12762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2969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39303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4868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77E4D6-7DB8-4E29-9F08-8AF94E8801C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7B33140-1652-438C-95E3-349A07C128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2F6ACFF-EA48-4689-862E-C383D046A4EE}"/>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2863C9A5-58E3-49DE-9BDD-1E378C1AF8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02551F2-BAE1-4A7B-A95C-61419C7A7248}"/>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1464505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37A1F0-D356-4F35-B12D-DFEEEFA4D56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9B855FE-A5D0-4400-9E93-AE05847C0EE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264F7DD-23CD-48F0-8AED-65BCA334513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33B4418-9508-4B7E-B389-FD6EA82C7166}"/>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6" name="页脚占位符 5">
            <a:extLst>
              <a:ext uri="{FF2B5EF4-FFF2-40B4-BE49-F238E27FC236}">
                <a16:creationId xmlns:a16="http://schemas.microsoft.com/office/drawing/2014/main" xmlns="" id="{01D6142F-40E9-496D-BDF5-CB6D2F846F3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A7EEE44-D404-4C4E-B406-21D35886B41E}"/>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3099589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10B475-B2E0-450A-ABC4-3D60393CADE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B66C121-668B-4E1A-A263-07E192FBA4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0A51A1A-E809-4B54-B7C8-AA30D4D2627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1854B38-58F0-41D6-88B8-F2D1099876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D7AE5DD-FCF1-4A41-884D-A05F9DC1B47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A05DD5C-7B67-4EC8-A22E-58293C35EAB6}"/>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8" name="页脚占位符 7">
            <a:extLst>
              <a:ext uri="{FF2B5EF4-FFF2-40B4-BE49-F238E27FC236}">
                <a16:creationId xmlns:a16="http://schemas.microsoft.com/office/drawing/2014/main" xmlns="" id="{AE378BA6-B820-49E1-BE51-418ED4C0CD3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833575F1-8A9D-4D3E-AC56-880E64437BAD}"/>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80239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F8B5A6-C7CC-438D-9F60-5C3DC628E31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FA00F35-DCB8-4006-BAD9-4925B1CC257F}"/>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4" name="页脚占位符 3">
            <a:extLst>
              <a:ext uri="{FF2B5EF4-FFF2-40B4-BE49-F238E27FC236}">
                <a16:creationId xmlns:a16="http://schemas.microsoft.com/office/drawing/2014/main" xmlns="" id="{C6DA424D-80E3-470D-84FD-19032A50DA7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71A1D28-FAE9-4AF6-A9AB-D056006C3908}"/>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7630523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189D473-3065-4E1E-81EE-E7E78FC6896A}"/>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3" name="页脚占位符 2">
            <a:extLst>
              <a:ext uri="{FF2B5EF4-FFF2-40B4-BE49-F238E27FC236}">
                <a16:creationId xmlns:a16="http://schemas.microsoft.com/office/drawing/2014/main" xmlns="" id="{8DB46FBD-9C19-4368-BF1E-9C75A8BFE0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B22E1D1-8A32-4558-AD1D-74E222F4511E}"/>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1776006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4D89CE-BF63-41B4-BD54-AEAC0BFAE63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B4A2090-B0FF-42B1-A51B-3145DCDF63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FE5B3C91-A724-4ECD-8194-3E594E94B4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406484F-8218-4829-8149-9093E061EEF6}"/>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6" name="页脚占位符 5">
            <a:extLst>
              <a:ext uri="{FF2B5EF4-FFF2-40B4-BE49-F238E27FC236}">
                <a16:creationId xmlns:a16="http://schemas.microsoft.com/office/drawing/2014/main" xmlns="" id="{D9C8A3C8-CCD2-4C1D-AD32-DB4D5A4A78C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AD7F223-EE33-4A65-8C1C-6F2902CE0795}"/>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2690226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EB195C-178C-40A9-B623-6E5BC423FF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3C00E0E-B5DA-4932-A1D1-B31C8110CBF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4035308-DD0C-4D48-8628-82FC74191D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1685C74-110F-4A0A-B317-9CDED1BCCDDA}"/>
              </a:ext>
            </a:extLst>
          </p:cNvPr>
          <p:cNvSpPr>
            <a:spLocks noGrp="1"/>
          </p:cNvSpPr>
          <p:nvPr>
            <p:ph type="dt" sz="half" idx="10"/>
          </p:nvPr>
        </p:nvSpPr>
        <p:spPr/>
        <p:txBody>
          <a:bodyPr/>
          <a:lstStyle/>
          <a:p>
            <a:fld id="{A866021E-33F7-4162-BE5F-393917C33713}" type="datetimeFigureOut">
              <a:rPr lang="zh-CN" altLang="en-US" smtClean="0"/>
              <a:t>2018/6/8</a:t>
            </a:fld>
            <a:endParaRPr lang="zh-CN" altLang="en-US"/>
          </a:p>
        </p:txBody>
      </p:sp>
      <p:sp>
        <p:nvSpPr>
          <p:cNvPr id="6" name="页脚占位符 5">
            <a:extLst>
              <a:ext uri="{FF2B5EF4-FFF2-40B4-BE49-F238E27FC236}">
                <a16:creationId xmlns:a16="http://schemas.microsoft.com/office/drawing/2014/main" xmlns="" id="{55E5C19F-6649-413A-BD9C-6D30FB3CA6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94C9920-B5D6-4B65-9DAD-AE5292AAD582}"/>
              </a:ext>
            </a:extLst>
          </p:cNvPr>
          <p:cNvSpPr>
            <a:spLocks noGrp="1"/>
          </p:cNvSpPr>
          <p:nvPr>
            <p:ph type="sldNum" sz="quarter" idx="12"/>
          </p:nvPr>
        </p:nvSpPr>
        <p:spPr/>
        <p:txBody>
          <a:body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19314347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A917D9D-CABA-47FA-9060-47A0172F2C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D2808CF-27DB-43D0-99DC-9E090FC79B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0C98FB6-A725-4B7D-913F-08B06634C9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66021E-33F7-4162-BE5F-393917C33713}" type="datetimeFigureOut">
              <a:rPr lang="zh-CN" altLang="en-US" smtClean="0"/>
              <a:t>2018/6/8</a:t>
            </a:fld>
            <a:endParaRPr lang="zh-CN" altLang="en-US"/>
          </a:p>
        </p:txBody>
      </p:sp>
      <p:sp>
        <p:nvSpPr>
          <p:cNvPr id="5" name="页脚占位符 4">
            <a:extLst>
              <a:ext uri="{FF2B5EF4-FFF2-40B4-BE49-F238E27FC236}">
                <a16:creationId xmlns:a16="http://schemas.microsoft.com/office/drawing/2014/main" xmlns="" id="{68A003ED-6719-4E77-BA30-6A27DC7F87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1893CEF-FD2C-4B7D-93DD-884629F45F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2C4CE-7AB6-4FCA-9420-FDA6419DB2AD}" type="slidenum">
              <a:rPr lang="zh-CN" altLang="en-US" smtClean="0"/>
              <a:t>‹#›</a:t>
            </a:fld>
            <a:endParaRPr lang="zh-CN" altLang="en-US"/>
          </a:p>
        </p:txBody>
      </p:sp>
    </p:spTree>
    <p:extLst>
      <p:ext uri="{BB962C8B-B14F-4D97-AF65-F5344CB8AC3E}">
        <p14:creationId xmlns:p14="http://schemas.microsoft.com/office/powerpoint/2010/main" val="36387020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744470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5.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2.png"/><Relationship Id="rId9"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5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png"/><Relationship Id="rId7" Type="http://schemas.openxmlformats.org/officeDocument/2006/relationships/image" Target="../media/image56.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2.png"/><Relationship Id="rId9" Type="http://schemas.openxmlformats.org/officeDocument/2006/relationships/image" Target="../media/image58.jpe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5.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7.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2.png"/><Relationship Id="rId4" Type="http://schemas.openxmlformats.org/officeDocument/2006/relationships/image" Target="../media/image70.png"/><Relationship Id="rId9" Type="http://schemas.openxmlformats.org/officeDocument/2006/relationships/image" Target="../media/image75.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77.png"/></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80.png"/><Relationship Id="rId4" Type="http://schemas.openxmlformats.org/officeDocument/2006/relationships/image" Target="../media/image79.png"/></Relationships>
</file>

<file path=ppt/slides/_rels/slide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image" Target="../media/image82.png"/></Relationships>
</file>

<file path=ppt/slides/_rels/slide2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D11CE0A1-D2E6-452D-BD93-95DC51A0CDEB}"/>
              </a:ext>
            </a:extLst>
          </p:cNvPr>
          <p:cNvGrpSpPr/>
          <p:nvPr/>
        </p:nvGrpSpPr>
        <p:grpSpPr>
          <a:xfrm>
            <a:off x="-1966408" y="4100867"/>
            <a:ext cx="17180607" cy="4745781"/>
            <a:chOff x="-1475878" y="3076600"/>
            <a:chExt cx="12889432" cy="3560434"/>
          </a:xfrm>
        </p:grpSpPr>
        <p:pic>
          <p:nvPicPr>
            <p:cNvPr id="6" name="图片 5">
              <a:extLst>
                <a:ext uri="{FF2B5EF4-FFF2-40B4-BE49-F238E27FC236}">
                  <a16:creationId xmlns:a16="http://schemas.microsoft.com/office/drawing/2014/main" xmlns="" id="{80D36C10-CCDA-4B10-8B3D-5D7C3C0686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8" name="图片 17">
              <a:extLst>
                <a:ext uri="{FF2B5EF4-FFF2-40B4-BE49-F238E27FC236}">
                  <a16:creationId xmlns:a16="http://schemas.microsoft.com/office/drawing/2014/main" xmlns="" id="{F76A3333-F251-4AC4-B17D-1FB1ADF01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10" name="图片 9">
            <a:extLst>
              <a:ext uri="{FF2B5EF4-FFF2-40B4-BE49-F238E27FC236}">
                <a16:creationId xmlns:a16="http://schemas.microsoft.com/office/drawing/2014/main" xmlns="" id="{007E00E9-ADBC-44B6-A3FC-6F8F68BA8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1499" y="3237039"/>
            <a:ext cx="9790829" cy="4284135"/>
          </a:xfrm>
          <a:prstGeom prst="rect">
            <a:avLst/>
          </a:prstGeom>
        </p:spPr>
      </p:pic>
      <p:pic>
        <p:nvPicPr>
          <p:cNvPr id="12" name="图片 11">
            <a:extLst>
              <a:ext uri="{FF2B5EF4-FFF2-40B4-BE49-F238E27FC236}">
                <a16:creationId xmlns:a16="http://schemas.microsoft.com/office/drawing/2014/main" xmlns="" id="{5156D66C-4156-49BB-AB1D-EA48D65D7D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6426" y="354421"/>
            <a:ext cx="3275470" cy="4484792"/>
          </a:xfrm>
          <a:prstGeom prst="rect">
            <a:avLst/>
          </a:prstGeom>
        </p:spPr>
      </p:pic>
      <p:pic>
        <p:nvPicPr>
          <p:cNvPr id="24" name="Picture 2" descr="E:\0000000我图PPT\05.09\端午节\78787.png">
            <a:extLst>
              <a:ext uri="{FF2B5EF4-FFF2-40B4-BE49-F238E27FC236}">
                <a16:creationId xmlns:a16="http://schemas.microsoft.com/office/drawing/2014/main" xmlns="" id="{1AF30AA6-B0EB-4B00-9396-094D82704B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0000000我图PPT\05.09\端午节\78787.png">
            <a:extLst>
              <a:ext uri="{FF2B5EF4-FFF2-40B4-BE49-F238E27FC236}">
                <a16:creationId xmlns:a16="http://schemas.microsoft.com/office/drawing/2014/main" xmlns="" id="{CEC8996A-FCBD-456F-9E11-066549CBBA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xmlns="" id="{8A218F29-3F95-4F9F-82F0-CB76E0B4014F}"/>
              </a:ext>
            </a:extLst>
          </p:cNvPr>
          <p:cNvSpPr txBox="1"/>
          <p:nvPr/>
        </p:nvSpPr>
        <p:spPr>
          <a:xfrm>
            <a:off x="3940796" y="1218251"/>
            <a:ext cx="504959" cy="1815882"/>
          </a:xfrm>
          <a:prstGeom prst="rect">
            <a:avLst/>
          </a:prstGeom>
          <a:noFill/>
        </p:spPr>
        <p:txBody>
          <a:bodyPr wrap="square" rtlCol="0">
            <a:spAutoFit/>
          </a:bodyPr>
          <a:lstStyle/>
          <a:p>
            <a:r>
              <a:rPr lang="zh-CN" altLang="en-US" sz="1600" dirty="0"/>
              <a:t>端午节</a:t>
            </a:r>
            <a:endParaRPr lang="en-US" altLang="zh-CN" sz="1600" dirty="0"/>
          </a:p>
          <a:p>
            <a:r>
              <a:rPr lang="zh-CN" altLang="en-US" sz="1600" dirty="0"/>
              <a:t>演讲模板</a:t>
            </a:r>
          </a:p>
        </p:txBody>
      </p:sp>
      <p:pic>
        <p:nvPicPr>
          <p:cNvPr id="15" name="图片 14">
            <a:extLst>
              <a:ext uri="{FF2B5EF4-FFF2-40B4-BE49-F238E27FC236}">
                <a16:creationId xmlns:a16="http://schemas.microsoft.com/office/drawing/2014/main" xmlns="" id="{1DE085F2-6E6D-443D-85DA-3CA77C4EB85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288" t="48830" r="2"/>
          <a:stretch/>
        </p:blipFill>
        <p:spPr>
          <a:xfrm>
            <a:off x="3894192" y="3103715"/>
            <a:ext cx="696921" cy="863829"/>
          </a:xfrm>
          <a:prstGeom prst="rect">
            <a:avLst/>
          </a:prstGeom>
        </p:spPr>
      </p:pic>
    </p:spTree>
    <p:extLst>
      <p:ext uri="{BB962C8B-B14F-4D97-AF65-F5344CB8AC3E}">
        <p14:creationId xmlns:p14="http://schemas.microsoft.com/office/powerpoint/2010/main" val="15116863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2"/>
                                        </p:tgtEl>
                                      </p:cBhvr>
                                    </p:animEffect>
                                    <p:animScale>
                                      <p:cBhvr>
                                        <p:cTn id="37" dur="250" autoRev="1" fill="hold"/>
                                        <p:tgtEl>
                                          <p:spTgt spid="12"/>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32" presetClass="emph" presetSubtype="0" repeatCount="indefinite" fill="hold" nodeType="withEffect">
                                  <p:stCondLst>
                                    <p:cond delay="0"/>
                                  </p:stCondLst>
                                  <p:childTnLst>
                                    <p:animRot by="120000">
                                      <p:cBhvr>
                                        <p:cTn id="53" dur="500" fill="hold">
                                          <p:stCondLst>
                                            <p:cond delay="0"/>
                                          </p:stCondLst>
                                        </p:cTn>
                                        <p:tgtEl>
                                          <p:spTgt spid="7"/>
                                        </p:tgtEl>
                                        <p:attrNameLst>
                                          <p:attrName>r</p:attrName>
                                        </p:attrNameLst>
                                      </p:cBhvr>
                                    </p:animRot>
                                    <p:animRot by="-240000">
                                      <p:cBhvr>
                                        <p:cTn id="54" dur="1000" fill="hold">
                                          <p:stCondLst>
                                            <p:cond delay="1000"/>
                                          </p:stCondLst>
                                        </p:cTn>
                                        <p:tgtEl>
                                          <p:spTgt spid="7"/>
                                        </p:tgtEl>
                                        <p:attrNameLst>
                                          <p:attrName>r</p:attrName>
                                        </p:attrNameLst>
                                      </p:cBhvr>
                                    </p:animRot>
                                    <p:animRot by="240000">
                                      <p:cBhvr>
                                        <p:cTn id="55" dur="1000" fill="hold">
                                          <p:stCondLst>
                                            <p:cond delay="2000"/>
                                          </p:stCondLst>
                                        </p:cTn>
                                        <p:tgtEl>
                                          <p:spTgt spid="7"/>
                                        </p:tgtEl>
                                        <p:attrNameLst>
                                          <p:attrName>r</p:attrName>
                                        </p:attrNameLst>
                                      </p:cBhvr>
                                    </p:animRot>
                                    <p:animRot by="-240000">
                                      <p:cBhvr>
                                        <p:cTn id="56" dur="1000" fill="hold">
                                          <p:stCondLst>
                                            <p:cond delay="3000"/>
                                          </p:stCondLst>
                                        </p:cTn>
                                        <p:tgtEl>
                                          <p:spTgt spid="7"/>
                                        </p:tgtEl>
                                        <p:attrNameLst>
                                          <p:attrName>r</p:attrName>
                                        </p:attrNameLst>
                                      </p:cBhvr>
                                    </p:animRot>
                                    <p:animRot by="120000">
                                      <p:cBhvr>
                                        <p:cTn id="57" dur="1000" fill="hold">
                                          <p:stCondLst>
                                            <p:cond delay="40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98504" y="482021"/>
            <a:ext cx="1398912" cy="128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 name="TextBox 16"/>
          <p:cNvSpPr txBox="1"/>
          <p:nvPr/>
        </p:nvSpPr>
        <p:spPr>
          <a:xfrm>
            <a:off x="1938704" y="586252"/>
            <a:ext cx="936474" cy="994888"/>
          </a:xfrm>
          <a:prstGeom prst="rect">
            <a:avLst/>
          </a:prstGeom>
          <a:noFill/>
        </p:spPr>
        <p:txBody>
          <a:bodyPr vert="horz" wrap="none" rtlCol="0">
            <a:spAutoFit/>
          </a:bodyPr>
          <a:lstStyle/>
          <a:p>
            <a:pPr algn="ctr"/>
            <a:r>
              <a:rPr lang="zh-CN" altLang="en-US" sz="5865" dirty="0">
                <a:solidFill>
                  <a:srgbClr val="333333"/>
                </a:solidFill>
                <a:latin typeface="华文隶书" pitchFamily="2" charset="-122"/>
                <a:ea typeface="华文隶书" pitchFamily="2" charset="-122"/>
              </a:rPr>
              <a:t>一</a:t>
            </a:r>
          </a:p>
        </p:txBody>
      </p:sp>
      <p:sp>
        <p:nvSpPr>
          <p:cNvPr id="18" name="TextBox 17"/>
          <p:cNvSpPr txBox="1"/>
          <p:nvPr/>
        </p:nvSpPr>
        <p:spPr>
          <a:xfrm>
            <a:off x="1460680" y="1887204"/>
            <a:ext cx="1862484" cy="4847631"/>
          </a:xfrm>
          <a:prstGeom prst="rect">
            <a:avLst/>
          </a:prstGeom>
          <a:noFill/>
        </p:spPr>
        <p:txBody>
          <a:bodyPr wrap="square" lIns="91400" tIns="45699" rIns="91400" bIns="45699" rtlCol="0">
            <a:spAutoFit/>
          </a:bodyPr>
          <a:lstStyle/>
          <a:p>
            <a:pPr>
              <a:lnSpc>
                <a:spcPct val="150000"/>
              </a:lnSpc>
            </a:pPr>
            <a:r>
              <a:rPr lang="zh-CN" altLang="en-US" sz="1599" b="1" dirty="0">
                <a:solidFill>
                  <a:srgbClr val="333333"/>
                </a:solidFill>
                <a:latin typeface="微软雅黑" pitchFamily="34" charset="-122"/>
                <a:ea typeface="微软雅黑" pitchFamily="34" charset="-122"/>
              </a:rPr>
              <a:t>此处添加文本内容</a:t>
            </a:r>
            <a:endParaRPr lang="en-US" altLang="zh-CN" sz="1599" b="1"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endParaRPr lang="en-US" altLang="zh-CN" sz="1599"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endParaRPr lang="zh-CN" altLang="en-US" sz="1599" dirty="0">
              <a:solidFill>
                <a:srgbClr val="333333"/>
              </a:solidFill>
              <a:latin typeface="微软雅黑" pitchFamily="34" charset="-122"/>
              <a:ea typeface="微软雅黑" pitchFamily="34" charset="-122"/>
            </a:endParaRPr>
          </a:p>
        </p:txBody>
      </p:sp>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1489382" y="2995520"/>
            <a:ext cx="5200418" cy="247482"/>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1055779" y="3015440"/>
            <a:ext cx="5200418" cy="247482"/>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3544705" y="3015440"/>
            <a:ext cx="5200418" cy="247482"/>
          </a:xfrm>
          <a:prstGeom prst="rect">
            <a:avLst/>
          </a:prstGeom>
        </p:spPr>
      </p:pic>
      <p:pic>
        <p:nvPicPr>
          <p:cNvPr id="24"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237720" y="482021"/>
            <a:ext cx="1398912" cy="128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Box 24"/>
          <p:cNvSpPr txBox="1"/>
          <p:nvPr/>
        </p:nvSpPr>
        <p:spPr>
          <a:xfrm>
            <a:off x="4477921" y="586252"/>
            <a:ext cx="936474" cy="994888"/>
          </a:xfrm>
          <a:prstGeom prst="rect">
            <a:avLst/>
          </a:prstGeom>
          <a:noFill/>
        </p:spPr>
        <p:txBody>
          <a:bodyPr vert="horz" wrap="none" rtlCol="0">
            <a:spAutoFit/>
          </a:bodyPr>
          <a:lstStyle/>
          <a:p>
            <a:pPr algn="ctr"/>
            <a:r>
              <a:rPr lang="zh-CN" altLang="en-US" sz="5865" dirty="0">
                <a:solidFill>
                  <a:srgbClr val="333333"/>
                </a:solidFill>
                <a:latin typeface="华文隶书" pitchFamily="2" charset="-122"/>
                <a:ea typeface="华文隶书" pitchFamily="2" charset="-122"/>
              </a:rPr>
              <a:t>二</a:t>
            </a:r>
          </a:p>
        </p:txBody>
      </p:sp>
      <p:sp>
        <p:nvSpPr>
          <p:cNvPr id="26" name="TextBox 25"/>
          <p:cNvSpPr txBox="1"/>
          <p:nvPr/>
        </p:nvSpPr>
        <p:spPr>
          <a:xfrm>
            <a:off x="3999896" y="1887204"/>
            <a:ext cx="1862484" cy="4847631"/>
          </a:xfrm>
          <a:prstGeom prst="rect">
            <a:avLst/>
          </a:prstGeom>
          <a:noFill/>
        </p:spPr>
        <p:txBody>
          <a:bodyPr wrap="square" lIns="91400" tIns="45699" rIns="91400" bIns="45699" rtlCol="0">
            <a:spAutoFit/>
          </a:bodyPr>
          <a:lstStyle/>
          <a:p>
            <a:pPr>
              <a:lnSpc>
                <a:spcPct val="150000"/>
              </a:lnSpc>
            </a:pPr>
            <a:r>
              <a:rPr lang="zh-CN" altLang="en-US" sz="1599" b="1" dirty="0">
                <a:solidFill>
                  <a:srgbClr val="333333"/>
                </a:solidFill>
                <a:latin typeface="微软雅黑" pitchFamily="34" charset="-122"/>
                <a:ea typeface="微软雅黑" pitchFamily="34" charset="-122"/>
              </a:rPr>
              <a:t>此处添加文本内容</a:t>
            </a:r>
            <a:endParaRPr lang="en-US" altLang="zh-CN" sz="1599" b="1"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endParaRPr lang="en-US" altLang="zh-CN" sz="1599"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endParaRPr lang="zh-CN" altLang="en-US" sz="1599" dirty="0">
              <a:solidFill>
                <a:srgbClr val="333333"/>
              </a:solidFill>
              <a:latin typeface="微软雅黑" pitchFamily="34" charset="-122"/>
              <a:ea typeface="微软雅黑" pitchFamily="34" charset="-122"/>
            </a:endParaRPr>
          </a:p>
        </p:txBody>
      </p:sp>
      <p:pic>
        <p:nvPicPr>
          <p:cNvPr id="23" name="图片 22">
            <a:extLst>
              <a:ext uri="{FF2B5EF4-FFF2-40B4-BE49-F238E27FC236}">
                <a16:creationId xmlns:a16="http://schemas.microsoft.com/office/drawing/2014/main" xmlns="" id="{5E44FFA9-6CE0-49C5-AB0E-7581F6A807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flipH="1">
            <a:off x="6042181" y="3062721"/>
            <a:ext cx="5200418" cy="247482"/>
          </a:xfrm>
          <a:prstGeom prst="rect">
            <a:avLst/>
          </a:prstGeom>
        </p:spPr>
      </p:pic>
      <p:pic>
        <p:nvPicPr>
          <p:cNvPr id="27" name="图片 4">
            <a:extLst>
              <a:ext uri="{FF2B5EF4-FFF2-40B4-BE49-F238E27FC236}">
                <a16:creationId xmlns:a16="http://schemas.microsoft.com/office/drawing/2014/main" xmlns="" id="{E5CBE267-5FA9-4E04-9709-292D47273C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35196" y="529301"/>
            <a:ext cx="1398912" cy="1289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 name="TextBox 24">
            <a:extLst>
              <a:ext uri="{FF2B5EF4-FFF2-40B4-BE49-F238E27FC236}">
                <a16:creationId xmlns:a16="http://schemas.microsoft.com/office/drawing/2014/main" xmlns="" id="{2783EB0C-8961-4314-8EE5-B3E12BDF0291}"/>
              </a:ext>
            </a:extLst>
          </p:cNvPr>
          <p:cNvSpPr txBox="1"/>
          <p:nvPr/>
        </p:nvSpPr>
        <p:spPr>
          <a:xfrm>
            <a:off x="6975396" y="633532"/>
            <a:ext cx="936474" cy="994888"/>
          </a:xfrm>
          <a:prstGeom prst="rect">
            <a:avLst/>
          </a:prstGeom>
          <a:noFill/>
        </p:spPr>
        <p:txBody>
          <a:bodyPr vert="horz" wrap="none" rtlCol="0">
            <a:spAutoFit/>
          </a:bodyPr>
          <a:lstStyle/>
          <a:p>
            <a:pPr algn="ctr"/>
            <a:r>
              <a:rPr lang="zh-CN" altLang="en-US" sz="5865" dirty="0">
                <a:solidFill>
                  <a:srgbClr val="333333"/>
                </a:solidFill>
                <a:latin typeface="华文隶书" pitchFamily="2" charset="-122"/>
                <a:ea typeface="华文隶书" pitchFamily="2" charset="-122"/>
              </a:rPr>
              <a:t>三</a:t>
            </a:r>
          </a:p>
        </p:txBody>
      </p:sp>
      <p:sp>
        <p:nvSpPr>
          <p:cNvPr id="29" name="TextBox 25">
            <a:extLst>
              <a:ext uri="{FF2B5EF4-FFF2-40B4-BE49-F238E27FC236}">
                <a16:creationId xmlns:a16="http://schemas.microsoft.com/office/drawing/2014/main" xmlns="" id="{49B54191-1125-489F-AECF-0719F017FC96}"/>
              </a:ext>
            </a:extLst>
          </p:cNvPr>
          <p:cNvSpPr txBox="1"/>
          <p:nvPr/>
        </p:nvSpPr>
        <p:spPr>
          <a:xfrm>
            <a:off x="6497372" y="1934484"/>
            <a:ext cx="1862484" cy="4847631"/>
          </a:xfrm>
          <a:prstGeom prst="rect">
            <a:avLst/>
          </a:prstGeom>
          <a:noFill/>
        </p:spPr>
        <p:txBody>
          <a:bodyPr wrap="square" lIns="91400" tIns="45699" rIns="91400" bIns="45699" rtlCol="0">
            <a:spAutoFit/>
          </a:bodyPr>
          <a:lstStyle/>
          <a:p>
            <a:pPr>
              <a:lnSpc>
                <a:spcPct val="150000"/>
              </a:lnSpc>
            </a:pPr>
            <a:r>
              <a:rPr lang="zh-CN" altLang="en-US" sz="1599" b="1" dirty="0">
                <a:solidFill>
                  <a:srgbClr val="333333"/>
                </a:solidFill>
                <a:latin typeface="微软雅黑" pitchFamily="34" charset="-122"/>
                <a:ea typeface="微软雅黑" pitchFamily="34" charset="-122"/>
              </a:rPr>
              <a:t>此处添加文本内容</a:t>
            </a:r>
            <a:endParaRPr lang="en-US" altLang="zh-CN" sz="1599" b="1"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endParaRPr lang="en-US" altLang="zh-CN" sz="1599" dirty="0">
              <a:solidFill>
                <a:srgbClr val="333333"/>
              </a:solidFill>
              <a:latin typeface="微软雅黑" pitchFamily="34" charset="-122"/>
              <a:ea typeface="微软雅黑" pitchFamily="34" charset="-122"/>
            </a:endParaRP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r>
              <a:rPr lang="zh-CN" altLang="en-US" sz="1599" dirty="0">
                <a:solidFill>
                  <a:srgbClr val="333333"/>
                </a:solidFill>
                <a:latin typeface="微软雅黑" pitchFamily="34" charset="-122"/>
                <a:ea typeface="微软雅黑" pitchFamily="34" charset="-122"/>
              </a:rPr>
              <a:t>此处添加文本内容</a:t>
            </a:r>
          </a:p>
          <a:p>
            <a:pPr>
              <a:lnSpc>
                <a:spcPct val="150000"/>
              </a:lnSpc>
            </a:pPr>
            <a:endParaRPr lang="zh-CN" altLang="en-US" sz="1599" dirty="0">
              <a:solidFill>
                <a:srgbClr val="333333"/>
              </a:solidFill>
              <a:latin typeface="微软雅黑" pitchFamily="34" charset="-122"/>
              <a:ea typeface="微软雅黑" pitchFamily="34" charset="-122"/>
            </a:endParaRPr>
          </a:p>
        </p:txBody>
      </p:sp>
      <p:pic>
        <p:nvPicPr>
          <p:cNvPr id="30" name="Picture 2" descr="E:\0000000我图PPT\05.09\端午节\78787.png">
            <a:extLst>
              <a:ext uri="{FF2B5EF4-FFF2-40B4-BE49-F238E27FC236}">
                <a16:creationId xmlns:a16="http://schemas.microsoft.com/office/drawing/2014/main" xmlns="" id="{76AF3726-0473-4774-8CD8-0BAB712A82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799027" y="-46595"/>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组合 30">
            <a:extLst>
              <a:ext uri="{FF2B5EF4-FFF2-40B4-BE49-F238E27FC236}">
                <a16:creationId xmlns:a16="http://schemas.microsoft.com/office/drawing/2014/main" xmlns="" id="{FA0AD729-11FE-4D9C-BC27-5CCF1D33F489}"/>
              </a:ext>
            </a:extLst>
          </p:cNvPr>
          <p:cNvGrpSpPr/>
          <p:nvPr/>
        </p:nvGrpSpPr>
        <p:grpSpPr>
          <a:xfrm>
            <a:off x="-2062389" y="3738739"/>
            <a:ext cx="17180607" cy="4745781"/>
            <a:chOff x="-1475878" y="3076600"/>
            <a:chExt cx="12889432" cy="3560434"/>
          </a:xfrm>
        </p:grpSpPr>
        <p:pic>
          <p:nvPicPr>
            <p:cNvPr id="32" name="图片 31">
              <a:extLst>
                <a:ext uri="{FF2B5EF4-FFF2-40B4-BE49-F238E27FC236}">
                  <a16:creationId xmlns:a16="http://schemas.microsoft.com/office/drawing/2014/main" xmlns="" id="{E577CCA6-CEA7-46A3-A8FE-B0EB942E56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33" name="图片 32">
              <a:extLst>
                <a:ext uri="{FF2B5EF4-FFF2-40B4-BE49-F238E27FC236}">
                  <a16:creationId xmlns:a16="http://schemas.microsoft.com/office/drawing/2014/main" xmlns="" id="{431368EF-7505-4FE6-BB5B-9813833AD4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4369577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childTnLst>
                          </p:cTn>
                        </p:par>
                        <p:par>
                          <p:cTn id="56" fill="hold">
                            <p:stCondLst>
                              <p:cond delay="5000"/>
                            </p:stCondLst>
                            <p:childTnLst>
                              <p:par>
                                <p:cTn id="57" presetID="49" presetClass="entr" presetSubtype="0" decel="10000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 calcmode="lin" valueType="num">
                                      <p:cBhvr>
                                        <p:cTn id="61" dur="500" fill="hold"/>
                                        <p:tgtEl>
                                          <p:spTgt spid="27"/>
                                        </p:tgtEl>
                                        <p:attrNameLst>
                                          <p:attrName>style.rotation</p:attrName>
                                        </p:attrNameLst>
                                      </p:cBhvr>
                                      <p:tavLst>
                                        <p:tav tm="0">
                                          <p:val>
                                            <p:fltVal val="360"/>
                                          </p:val>
                                        </p:tav>
                                        <p:tav tm="100000">
                                          <p:val>
                                            <p:fltVal val="0"/>
                                          </p:val>
                                        </p:tav>
                                      </p:tavLst>
                                    </p:anim>
                                    <p:animEffect transition="in" filter="fade">
                                      <p:cBhvr>
                                        <p:cTn id="62" dur="500"/>
                                        <p:tgtEl>
                                          <p:spTgt spid="2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1000"/>
                                        <p:tgtEl>
                                          <p:spTgt spid="29"/>
                                        </p:tgtEl>
                                      </p:cBhvr>
                                    </p:animEffect>
                                    <p:anim calcmode="lin" valueType="num">
                                      <p:cBhvr>
                                        <p:cTn id="72" dur="1000" fill="hold"/>
                                        <p:tgtEl>
                                          <p:spTgt spid="29"/>
                                        </p:tgtEl>
                                        <p:attrNameLst>
                                          <p:attrName>ppt_x</p:attrName>
                                        </p:attrNameLst>
                                      </p:cBhvr>
                                      <p:tavLst>
                                        <p:tav tm="0">
                                          <p:val>
                                            <p:strVal val="#ppt_x"/>
                                          </p:val>
                                        </p:tav>
                                        <p:tav tm="100000">
                                          <p:val>
                                            <p:strVal val="#ppt_x"/>
                                          </p:val>
                                        </p:tav>
                                      </p:tavLst>
                                    </p:anim>
                                    <p:anim calcmode="lin" valueType="num">
                                      <p:cBhvr>
                                        <p:cTn id="73" dur="1000" fill="hold"/>
                                        <p:tgtEl>
                                          <p:spTgt spid="29"/>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47" presetClass="entr" presetSubtype="0" fill="hold"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fade">
                                      <p:cBhvr>
                                        <p:cTn id="77" dur="1000"/>
                                        <p:tgtEl>
                                          <p:spTgt spid="30"/>
                                        </p:tgtEl>
                                      </p:cBhvr>
                                    </p:animEffect>
                                    <p:anim calcmode="lin" valueType="num">
                                      <p:cBhvr>
                                        <p:cTn id="78" dur="1000" fill="hold"/>
                                        <p:tgtEl>
                                          <p:spTgt spid="30"/>
                                        </p:tgtEl>
                                        <p:attrNameLst>
                                          <p:attrName>ppt_x</p:attrName>
                                        </p:attrNameLst>
                                      </p:cBhvr>
                                      <p:tavLst>
                                        <p:tav tm="0">
                                          <p:val>
                                            <p:strVal val="#ppt_x"/>
                                          </p:val>
                                        </p:tav>
                                        <p:tav tm="100000">
                                          <p:val>
                                            <p:strVal val="#ppt_x"/>
                                          </p:val>
                                        </p:tav>
                                      </p:tavLst>
                                    </p:anim>
                                    <p:anim calcmode="lin" valueType="num">
                                      <p:cBhvr>
                                        <p:cTn id="79" dur="1000" fill="hold"/>
                                        <p:tgtEl>
                                          <p:spTgt spid="30"/>
                                        </p:tgtEl>
                                        <p:attrNameLst>
                                          <p:attrName>ppt_y</p:attrName>
                                        </p:attrNameLst>
                                      </p:cBhvr>
                                      <p:tavLst>
                                        <p:tav tm="0">
                                          <p:val>
                                            <p:strVal val="#ppt_y-.1"/>
                                          </p:val>
                                        </p:tav>
                                        <p:tav tm="100000">
                                          <p:val>
                                            <p:strVal val="#ppt_y"/>
                                          </p:val>
                                        </p:tav>
                                      </p:tavLst>
                                    </p:anim>
                                  </p:childTnLst>
                                </p:cTn>
                              </p:par>
                              <p:par>
                                <p:cTn id="80" presetID="1" presetClass="entr" presetSubtype="0"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5" grpId="0"/>
      <p:bldP spid="26"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端午素材\端午028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4216" y="863136"/>
            <a:ext cx="2914923" cy="1651746"/>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4932263" y="1301867"/>
            <a:ext cx="3262432" cy="1076833"/>
          </a:xfrm>
          <a:prstGeom prst="rect">
            <a:avLst/>
          </a:prstGeom>
        </p:spPr>
        <p:txBody>
          <a:bodyPr wrap="none">
            <a:spAutoFit/>
          </a:bodyPr>
          <a:lstStyle/>
          <a:p>
            <a:pPr>
              <a:lnSpc>
                <a:spcPct val="80000"/>
              </a:lnSpc>
              <a:defRPr/>
            </a:pPr>
            <a:r>
              <a:rPr lang="zh-CN" altLang="en-US" sz="7997" kern="0" dirty="0">
                <a:solidFill>
                  <a:srgbClr val="333333"/>
                </a:solidFill>
                <a:latin typeface="方正字迹-吕建德字体" pitchFamily="2" charset="-122"/>
                <a:ea typeface="方正字迹-吕建德字体" pitchFamily="2" charset="-122"/>
              </a:rPr>
              <a:t>第二章</a:t>
            </a:r>
            <a:endParaRPr lang="en-US" altLang="zh-CN" sz="7997" kern="0" dirty="0">
              <a:solidFill>
                <a:srgbClr val="333333"/>
              </a:solidFill>
              <a:latin typeface="方正字迹-吕建德字体" pitchFamily="2" charset="-122"/>
              <a:ea typeface="方正字迹-吕建德字体" pitchFamily="2" charset="-122"/>
            </a:endParaRPr>
          </a:p>
        </p:txBody>
      </p:sp>
      <p:pic>
        <p:nvPicPr>
          <p:cNvPr id="24" name="Picture 2" descr="\\Sy\e\我图PPT\00001PNG素材\中国风\古典边框.png"/>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334688" y="2343656"/>
            <a:ext cx="6168167" cy="1091151"/>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4297110" y="2687109"/>
            <a:ext cx="4288353" cy="615425"/>
          </a:xfrm>
          <a:prstGeom prst="rect">
            <a:avLst/>
          </a:prstGeom>
        </p:spPr>
        <p:txBody>
          <a:bodyPr wrap="none">
            <a:spAutoFit/>
          </a:bodyPr>
          <a:lstStyle/>
          <a:p>
            <a:pPr>
              <a:lnSpc>
                <a:spcPct val="80000"/>
              </a:lnSpc>
              <a:defRPr/>
            </a:pPr>
            <a:r>
              <a:rPr lang="zh-CN" altLang="en-US" sz="3999" kern="0" dirty="0">
                <a:solidFill>
                  <a:srgbClr val="333333"/>
                </a:solidFill>
                <a:latin typeface="方正康体简体" pitchFamily="65" charset="-122"/>
                <a:ea typeface="方正康体简体" pitchFamily="65" charset="-122"/>
              </a:rPr>
              <a:t>添加标题文字内容</a:t>
            </a:r>
            <a:endParaRPr lang="en-US" altLang="zh-CN" sz="3999" kern="0" dirty="0">
              <a:solidFill>
                <a:srgbClr val="333333"/>
              </a:solidFill>
              <a:latin typeface="方正康体简体" pitchFamily="65" charset="-122"/>
              <a:ea typeface="方正康体简体" pitchFamily="65" charset="-122"/>
            </a:endParaRPr>
          </a:p>
        </p:txBody>
      </p:sp>
      <p:pic>
        <p:nvPicPr>
          <p:cNvPr id="31" name="Picture 5" descr="毛笔2"/>
          <p:cNvPicPr>
            <a:picLocks noChangeAspect="1" noChangeArrowheads="1"/>
          </p:cNvPicPr>
          <p:nvPr/>
        </p:nvPicPr>
        <p:blipFill>
          <a:blip r:embed="rId5" cstate="print">
            <a:extLst>
              <a:ext uri="{28A0092B-C50C-407E-A947-70E740481C1C}">
                <a14:useLocalDpi xmlns:a14="http://schemas.microsoft.com/office/drawing/2010/main" val="0"/>
              </a:ext>
            </a:extLst>
          </a:blip>
          <a:srcRect l="48750" t="22501" r="13750" b="42500"/>
          <a:stretch>
            <a:fillRect/>
          </a:stretch>
        </p:blipFill>
        <p:spPr bwMode="auto">
          <a:xfrm>
            <a:off x="4133139" y="1305936"/>
            <a:ext cx="2553313" cy="17868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15"/>
          <p:cNvSpPr txBox="1">
            <a:spLocks noChangeArrowheads="1"/>
          </p:cNvSpPr>
          <p:nvPr/>
        </p:nvSpPr>
        <p:spPr bwMode="auto">
          <a:xfrm>
            <a:off x="4729127" y="3536377"/>
            <a:ext cx="3250197" cy="9793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p:txBody>
      </p:sp>
      <p:pic>
        <p:nvPicPr>
          <p:cNvPr id="28" name="Picture 2" descr="C:\Users\Thinkpad\Desktop\777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89089">
            <a:off x="9792827" y="-989249"/>
            <a:ext cx="255897" cy="3491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Thinkpad\Desktop\3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918163">
            <a:off x="9802551" y="-595965"/>
            <a:ext cx="241236" cy="13327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Thinkpad\Desktop\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79499" y="-389228"/>
            <a:ext cx="134612" cy="21324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Thinkpad\Desktop\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580517">
            <a:off x="9962837" y="-316786"/>
            <a:ext cx="265395" cy="1982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C:\Users\Thinkpad\Desktop\5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694191">
            <a:off x="9996332" y="-398534"/>
            <a:ext cx="280553" cy="15260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C:\Users\Thinkpad\Desktop\55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648073" y="-444612"/>
            <a:ext cx="149940" cy="16793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xmlns="" id="{A67A9E87-BE15-4DBE-8F2E-EB8EC8802091}"/>
              </a:ext>
            </a:extLst>
          </p:cNvPr>
          <p:cNvGrpSpPr/>
          <p:nvPr/>
        </p:nvGrpSpPr>
        <p:grpSpPr>
          <a:xfrm>
            <a:off x="-1966408" y="4100867"/>
            <a:ext cx="17180607" cy="4745781"/>
            <a:chOff x="-1475878" y="3076600"/>
            <a:chExt cx="12889432" cy="3560434"/>
          </a:xfrm>
        </p:grpSpPr>
        <p:pic>
          <p:nvPicPr>
            <p:cNvPr id="17" name="图片 16">
              <a:extLst>
                <a:ext uri="{FF2B5EF4-FFF2-40B4-BE49-F238E27FC236}">
                  <a16:creationId xmlns:a16="http://schemas.microsoft.com/office/drawing/2014/main" xmlns="" id="{21DDE8BA-5F75-4934-AF5C-DF45E4A37B2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0" name="图片 19">
              <a:extLst>
                <a:ext uri="{FF2B5EF4-FFF2-40B4-BE49-F238E27FC236}">
                  <a16:creationId xmlns:a16="http://schemas.microsoft.com/office/drawing/2014/main" xmlns="" id="{7E5CC899-1171-445F-A6F6-4A1D01971B2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22" name="Picture 4" descr="E:\0000000我图PPT\00001PNG素材\包粽子本.png">
            <a:extLst>
              <a:ext uri="{FF2B5EF4-FFF2-40B4-BE49-F238E27FC236}">
                <a16:creationId xmlns:a16="http://schemas.microsoft.com/office/drawing/2014/main" xmlns="" id="{4E6490B4-3F0E-4EEC-B56F-430DEA9F267C}"/>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46994" y="1689009"/>
            <a:ext cx="5750978" cy="548259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0000000我图PPT\05.09\端午节\78787.png">
            <a:extLst>
              <a:ext uri="{FF2B5EF4-FFF2-40B4-BE49-F238E27FC236}">
                <a16:creationId xmlns:a16="http://schemas.microsoft.com/office/drawing/2014/main" xmlns="" id="{C4C60936-FCB3-4A29-8B91-ED4AC9533A1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4470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0" presetClass="path" presetSubtype="0" accel="50000" decel="50000" fill="hold" nodeType="after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0" dur="5750" fill="hold"/>
                                        <p:tgtEl>
                                          <p:spTgt spid="45"/>
                                        </p:tgtEl>
                                        <p:attrNameLst>
                                          <p:attrName>ppt_x</p:attrName>
                                          <p:attrName>ppt_y</p:attrName>
                                        </p:attrNameLst>
                                      </p:cBhvr>
                                      <p:rCtr x="-21649" y="54416"/>
                                    </p:animMotion>
                                  </p:childTnLst>
                                </p:cTn>
                              </p:par>
                              <p:par>
                                <p:cTn id="21" presetID="8" presetClass="emph" presetSubtype="0" fill="hold" nodeType="withEffect">
                                  <p:stCondLst>
                                    <p:cond delay="0"/>
                                  </p:stCondLst>
                                  <p:childTnLst>
                                    <p:animRot by="21600000">
                                      <p:cBhvr>
                                        <p:cTn id="22" dur="6000" fill="hold"/>
                                        <p:tgtEl>
                                          <p:spTgt spid="45"/>
                                        </p:tgtEl>
                                        <p:attrNameLst>
                                          <p:attrName>r</p:attrName>
                                        </p:attrNameLst>
                                      </p:cBhvr>
                                    </p:animRot>
                                  </p:childTnLst>
                                </p:cTn>
                              </p:par>
                              <p:par>
                                <p:cTn id="23" presetID="0" presetClass="path" presetSubtype="0" accel="50000" decel="50000" fill="hold" nodeType="withEffect">
                                  <p:stCondLst>
                                    <p:cond delay="25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4" dur="5750" fill="hold"/>
                                        <p:tgtEl>
                                          <p:spTgt spid="44"/>
                                        </p:tgtEl>
                                        <p:attrNameLst>
                                          <p:attrName>ppt_x</p:attrName>
                                          <p:attrName>ppt_y</p:attrName>
                                        </p:attrNameLst>
                                      </p:cBhvr>
                                      <p:rCtr x="-21649" y="54416"/>
                                    </p:animMotion>
                                  </p:childTnLst>
                                </p:cTn>
                              </p:par>
                              <p:par>
                                <p:cTn id="25" presetID="8" presetClass="emph" presetSubtype="0" fill="hold" nodeType="withEffect">
                                  <p:stCondLst>
                                    <p:cond delay="250"/>
                                  </p:stCondLst>
                                  <p:childTnLst>
                                    <p:animRot by="21600000">
                                      <p:cBhvr>
                                        <p:cTn id="26" dur="6000" fill="hold"/>
                                        <p:tgtEl>
                                          <p:spTgt spid="44"/>
                                        </p:tgtEl>
                                        <p:attrNameLst>
                                          <p:attrName>r</p:attrName>
                                        </p:attrNameLst>
                                      </p:cBhvr>
                                    </p:animRot>
                                  </p:childTnLst>
                                </p:cTn>
                              </p:par>
                              <p:par>
                                <p:cTn id="27" presetID="0" presetClass="path" presetSubtype="0" accel="50000" decel="50000" fill="hold" nodeType="withEffect">
                                  <p:stCondLst>
                                    <p:cond delay="1250"/>
                                  </p:stCondLst>
                                  <p:childTnLst>
                                    <p:animMotion origin="layout" path="M -0.00035 0.00031 C -0.00972 0.01142 0.00174 -0.00309 -0.0085 0.01481 C -0.01961 0.03363 -0.02413 0.03826 -0.03281 0.06109 C -0.03645 0.07004 -0.04027 0.07652 -0.04391 0.08516 C -0.04582 0.08948 -0.0493 0.09904 -0.0493 0.09935 C -0.05138 0.11293 -0.05676 0.12002 -0.06023 0.13206 C -0.06336 0.14317 -0.06544 0.1518 -0.06978 0.16291 C -0.08158 0.19253 -0.06787 0.15705 -0.07655 0.17957 C -0.07759 0.18204 -0.07933 0.18667 -0.07933 0.18698 C -0.08141 0.20179 -0.08922 0.21197 -0.09286 0.22678 C -0.09495 0.23511 -0.1012 0.25023 -0.1012 0.25054 C -0.10311 0.2601 -0.10658 0.26689 -0.10935 0.27646 C -0.11595 0.29929 -0.1189 0.32798 -0.12706 0.34927 C -0.12984 0.37427 -0.13661 0.39741 -0.13921 0.4224 C -0.14095 0.44153 -0.14251 0.46313 -0.14598 0.48164 C -0.14702 0.50447 -0.14824 0.52854 -0.15292 0.55014 C -0.15709 0.59303 -0.15726 0.63777 -0.16386 0.68004 C -0.16594 0.69361 -0.16803 0.70657 -0.17063 0.71984 C -0.17167 0.72447 -0.17236 0.7294 -0.17341 0.73403 C -0.17375 0.7365 -0.17462 0.74113 -0.17462 0.74144 C -0.17653 0.76921 -0.18035 0.79451 -0.18556 0.82135 C -0.18747 0.83092 -0.19146 0.84233 -0.19372 0.85251 C -0.20048 0.88244 -0.20673 0.91484 -0.21697 0.94168 C -0.21941 0.95865 -0.22513 0.9713 -0.2293 0.98673 C -0.23104 0.99321 -0.23225 1 -0.23468 1.00555 C -0.23642 1.01018 -0.24006 1.01975 -0.24006 1.02006 C -0.24284 1.03826 -0.2477 1.05523 -0.251 1.07405 C -0.25377 1.09071 -0.2536 1.08269 -0.2536 1.09071 " pathEditMode="relative" rAng="0" ptsTypes="AAAAAAAAAAAAAAAAAAAAAAAAAAAA">
                                      <p:cBhvr>
                                        <p:cTn id="28" dur="5750" fill="hold"/>
                                        <p:tgtEl>
                                          <p:spTgt spid="43"/>
                                        </p:tgtEl>
                                        <p:attrNameLst>
                                          <p:attrName>ppt_x</p:attrName>
                                          <p:attrName>ppt_y</p:attrName>
                                        </p:attrNameLst>
                                      </p:cBhvr>
                                      <p:rCtr x="-12671" y="54520"/>
                                    </p:animMotion>
                                  </p:childTnLst>
                                </p:cTn>
                              </p:par>
                              <p:par>
                                <p:cTn id="29" presetID="8" presetClass="emph" presetSubtype="0" fill="hold" nodeType="withEffect">
                                  <p:stCondLst>
                                    <p:cond delay="1250"/>
                                  </p:stCondLst>
                                  <p:childTnLst>
                                    <p:animRot by="21600000">
                                      <p:cBhvr>
                                        <p:cTn id="30" dur="6000" fill="hold"/>
                                        <p:tgtEl>
                                          <p:spTgt spid="43"/>
                                        </p:tgtEl>
                                        <p:attrNameLst>
                                          <p:attrName>r</p:attrName>
                                        </p:attrNameLst>
                                      </p:cBhvr>
                                    </p:animRot>
                                  </p:childTnLst>
                                </p:cTn>
                              </p:par>
                              <p:par>
                                <p:cTn id="31" presetID="0" presetClass="path" presetSubtype="0" accel="50000" decel="50000" fill="hold" nodeType="withEffect">
                                  <p:stCondLst>
                                    <p:cond delay="3000"/>
                                  </p:stCondLst>
                                  <p:childTnLst>
                                    <p:animMotion origin="layout" path="M -1.19424E-6 -3.31379E-6 C -0.00729 0.01605 -0.01493 0.03086 -0.02135 0.04814 C -0.02274 0.05122 -0.0217 0.05585 -0.02274 0.05924 C -0.02517 0.06881 -0.03819 0.08239 -0.0427 0.08886 C -0.04756 0.09565 -0.05121 0.10553 -0.05676 0.10892 C -0.06127 0.12095 -0.06752 0.13206 -0.07429 0.14039 C -0.08314 0.16538 -0.09477 0.18667 -0.10449 0.21136 C -0.11196 0.22987 -0.1156 0.25425 -0.1248 0.2706 C -0.12741 0.28603 -0.12359 0.2672 -0.12966 0.28633 C -0.13418 0.30114 -0.12619 0.28417 -0.13331 0.30207 C -0.13643 0.30978 -0.13869 0.31349 -0.14095 0.32243 C -0.14164 0.32583 -0.14234 0.32891 -0.14338 0.332 C -0.14511 0.33663 -0.14858 0.34558 -0.14858 0.34588 C -0.15015 0.35421 -0.15327 0.36162 -0.15483 0.37026 C -0.15796 0.38692 -0.16178 0.40451 -0.16612 0.42024 C -0.17289 0.47146 -0.18122 0.53533 -0.19753 0.57945 C -0.20135 0.59025 -0.20413 0.60475 -0.20899 0.6137 C -0.21194 0.63006 -0.20778 0.61031 -0.21402 0.62728 C -0.21472 0.62944 -0.21454 0.63222 -0.21524 0.63407 C -0.21836 0.64301 -0.2234 0.65351 -0.22774 0.66122 C -0.23017 0.67418 -0.23763 0.6859 -0.24284 0.69547 C -0.24666 0.70256 -0.24787 0.70627 -0.25308 0.70935 C -0.2654 0.72416 -0.27599 0.74206 -0.28814 0.75687 C -0.30151 0.77291 -0.31644 0.78587 -0.32963 0.80222 C -0.33223 0.80562 -0.3357 0.80438 -0.33848 0.80685 C -0.34647 0.81488 -0.35324 0.82537 -0.36244 0.82938 C -0.37042 0.83925 -0.38084 0.84234 -0.38882 0.85252 C -0.39021 0.85437 -0.39108 0.85776 -0.39247 0.85931 C -0.39524 0.86239 -0.39871 0.86301 -0.40132 0.86609 C -0.40531 0.87011 -0.40843 0.87689 -0.41277 0.87967 C -0.41868 0.88306 -0.43412 0.90034 -0.43916 0.90929 C -0.45044 0.92965 -0.46155 0.95033 -0.47197 0.97285 C -0.47787 0.98519 -0.48221 1.00741 -0.4895 1.01605 C -0.4928 1.02808 -0.49609 1.04073 -0.49956 1.05215 C -0.50095 1.05708 -0.50373 1.06079 -0.5046 1.06572 C -0.50668 1.07621 -0.50929 1.08547 -0.51362 1.09318 C -0.51519 1.10244 -0.51744 1.10676 -0.52109 1.11355 C -0.52248 1.12034 -0.52369 1.12712 -0.52491 1.13391 C -0.52543 1.13669 -0.52734 1.14101 -0.52734 1.14132 " pathEditMode="relative" rAng="0" ptsTypes="AAAAAAAAAAAAAAAAAAAAAAAAAAAAAAAAAAAAAAA">
                                      <p:cBhvr>
                                        <p:cTn id="32" dur="5750" fill="hold"/>
                                        <p:tgtEl>
                                          <p:spTgt spid="41"/>
                                        </p:tgtEl>
                                        <p:attrNameLst>
                                          <p:attrName>ppt_x</p:attrName>
                                          <p:attrName>ppt_y</p:attrName>
                                        </p:attrNameLst>
                                      </p:cBhvr>
                                      <p:rCtr x="-26367" y="57050"/>
                                    </p:animMotion>
                                  </p:childTnLst>
                                </p:cTn>
                              </p:par>
                              <p:par>
                                <p:cTn id="33" presetID="8" presetClass="emph" presetSubtype="0" fill="hold" nodeType="withEffect">
                                  <p:stCondLst>
                                    <p:cond delay="3000"/>
                                  </p:stCondLst>
                                  <p:childTnLst>
                                    <p:animRot by="21600000">
                                      <p:cBhvr>
                                        <p:cTn id="34" dur="6000" fill="hold"/>
                                        <p:tgtEl>
                                          <p:spTgt spid="41"/>
                                        </p:tgtEl>
                                        <p:attrNameLst>
                                          <p:attrName>r</p:attrName>
                                        </p:attrNameLst>
                                      </p:cBhvr>
                                    </p:animRot>
                                  </p:childTnLst>
                                </p:cTn>
                              </p:par>
                              <p:par>
                                <p:cTn id="35" presetID="0" presetClass="path" presetSubtype="0" accel="50000" decel="50000" fill="hold" nodeType="withEffect">
                                  <p:stCondLst>
                                    <p:cond delay="250"/>
                                  </p:stCondLst>
                                  <p:childTnLst>
                                    <p:animMotion origin="layout" path="M 4.72222E-6 4.93827E-7 C -0.00747 0.01697 -0.01511 0.03272 -0.02153 0.05093 C -0.02309 0.05401 -0.02188 0.05895 -0.02309 0.06265 C -0.02553 0.07253 -0.03855 0.08704 -0.04306 0.09383 C -0.04809 0.10093 -0.05174 0.11111 -0.0573 0.11481 C -0.06181 0.12716 -0.06823 0.13889 -0.075 0.14753 C -0.08369 0.17407 -0.09566 0.19599 -0.10539 0.22191 C -0.11285 0.24167 -0.11667 0.26759 -0.1257 0.28488 C -0.12848 0.30093 -0.12466 0.28117 -0.13073 0.30123 C -0.13542 0.31697 -0.12726 0.29907 -0.13455 0.3179 C -0.13768 0.32593 -0.13994 0.32994 -0.14219 0.3392 C -0.14289 0.3429 -0.14358 0.34599 -0.14462 0.34938 C -0.14619 0.35432 -0.14983 0.36358 -0.14983 0.36389 C -0.15139 0.37284 -0.15452 0.38056 -0.15625 0.38951 C -0.15938 0.4071 -0.1632 0.42562 -0.16754 0.44228 C -0.17431 0.4963 -0.18282 0.56296 -0.19914 0.60957 C -0.20313 0.62099 -0.20591 0.63611 -0.21077 0.64568 C -0.21372 0.66296 -0.20955 0.64228 -0.2158 0.65988 C -0.2165 0.66204 -0.21632 0.66512 -0.21702 0.66697 C -0.22014 0.67654 -0.22535 0.68765 -0.22969 0.69568 C -0.23212 0.70926 -0.23959 0.7216 -0.24497 0.73179 C -0.24879 0.7392 -0.25 0.74321 -0.25521 0.7463 C -0.26771 0.76204 -0.2783 0.78086 -0.29063 0.7966 C -0.304 0.81358 -0.3191 0.82716 -0.33247 0.84444 C -0.33507 0.84784 -0.33855 0.8466 -0.34132 0.84938 C -0.34931 0.85772 -0.35625 0.86883 -0.36546 0.87315 C -0.37344 0.88333 -0.38403 0.88642 -0.39202 0.89691 C -0.39341 0.89907 -0.39428 0.90247 -0.39566 0.90432 C -0.39844 0.90741 -0.40209 0.90802 -0.40469 0.91142 C -0.40869 0.91543 -0.41181 0.92284 -0.41615 0.92562 C -0.42223 0.92932 -0.43768 0.94753 -0.44271 0.95679 C -0.45417 0.97839 -0.46546 1 -0.47587 1.02376 C -0.48178 1.03673 -0.48612 1.06018 -0.49358 1.06914 C -0.49688 1.08179 -0.5 1.09506 -0.50365 1.1071 C -0.50504 1.11235 -0.50764 1.11636 -0.50851 1.1216 C -0.51077 1.13241 -0.51337 1.14228 -0.51771 1.15031 C -0.51928 1.16018 -0.52153 1.16481 -0.52518 1.17191 C -0.52657 1.17901 -0.52778 1.18611 -0.529 1.19321 C -0.52952 1.1963 -0.53143 1.20062 -0.53143 1.20123 " pathEditMode="relative" rAng="0" ptsTypes="ffffffffffffffffffffffffffffffffffffffA">
                                      <p:cBhvr>
                                        <p:cTn id="36" dur="5750" fill="hold"/>
                                        <p:tgtEl>
                                          <p:spTgt spid="28"/>
                                        </p:tgtEl>
                                        <p:attrNameLst>
                                          <p:attrName>ppt_x</p:attrName>
                                          <p:attrName>ppt_y</p:attrName>
                                        </p:attrNameLst>
                                      </p:cBhvr>
                                      <p:rCtr x="-26580" y="60062"/>
                                    </p:animMotion>
                                  </p:childTnLst>
                                </p:cTn>
                              </p:par>
                              <p:par>
                                <p:cTn id="37" presetID="8" presetClass="emph" presetSubtype="0" fill="hold" nodeType="withEffect">
                                  <p:stCondLst>
                                    <p:cond delay="250"/>
                                  </p:stCondLst>
                                  <p:childTnLst>
                                    <p:animRot by="21600000">
                                      <p:cBhvr>
                                        <p:cTn id="38" dur="6000" fill="hold"/>
                                        <p:tgtEl>
                                          <p:spTgt spid="28"/>
                                        </p:tgtEl>
                                        <p:attrNameLst>
                                          <p:attrName>r</p:attrName>
                                        </p:attrNameLst>
                                      </p:cBhvr>
                                    </p:animRot>
                                  </p:childTnLst>
                                </p:cTn>
                              </p:par>
                              <p:par>
                                <p:cTn id="39" presetID="0" presetClass="path" presetSubtype="0" accel="50000" decel="50000" fill="hold" nodeType="withEffect">
                                  <p:stCondLst>
                                    <p:cond delay="2250"/>
                                  </p:stCondLst>
                                  <p:childTnLst>
                                    <p:animMotion origin="layout" path="M 2.83111E-6 -3.28294E-6 C -0.00729 0.00432 -0.01198 0.00957 -0.0184 0.01759 C -0.02309 0.02284 -0.02951 0.02623 -0.0342 0.0324 C -0.03559 0.03425 -0.03628 0.03734 -0.03784 0.03888 C -0.04392 0.04505 -0.05121 0.04752 -0.05728 0.054 C -0.06267 0.05955 -0.06631 0.06572 -0.07204 0.06912 C -0.07551 0.0756 -0.08228 0.08208 -0.08662 0.0867 C -0.08905 0.08948 -0.09391 0.09534 -0.09391 0.09565 C -0.09478 0.0975 -0.0953 0.09997 -0.09634 0.10182 C -0.0986 0.10522 -0.10189 0.10645 -0.10363 0.11046 C -0.10832 0.12126 -0.11318 0.12867 -0.1196 0.13638 C -0.12238 0.15119 -0.13036 0.16477 -0.13661 0.17587 C -0.13783 0.17773 -0.13817 0.18174 -0.13904 0.18451 C -0.14251 0.195 -0.14894 0.21074 -0.15362 0.21907 C -0.15536 0.22864 -0.15761 0.23512 -0.16109 0.24283 C -0.16438 0.26073 -0.1597 0.23882 -0.16473 0.25394 C -0.16733 0.26196 -0.16872 0.26967 -0.17202 0.27739 C -0.17584 0.29775 -0.16959 0.26813 -0.17688 0.29004 C -0.17775 0.29312 -0.1774 0.29652 -0.1781 0.29929 C -0.17983 0.3067 -0.18348 0.31349 -0.18539 0.32089 C -0.19424 0.35637 -0.18261 0.31349 -0.18903 0.34496 C -0.18955 0.34743 -0.19077 0.34897 -0.19146 0.35144 C -0.19355 0.35884 -0.19441 0.36748 -0.19632 0.3752 C -0.19997 0.39001 -0.20084 0.40698 -0.20604 0.42055 C -0.20847 0.43814 -0.21316 0.45233 -0.21715 0.46838 C -0.22149 0.48566 -0.22323 0.50941 -0.23052 0.52299 C -0.23191 0.53317 -0.23364 0.53718 -0.23781 0.54428 C -0.24007 0.55662 -0.24493 0.56464 -0.24753 0.57699 C -0.25135 0.59365 -0.25725 0.60877 -0.2635 0.62234 C -0.26957 0.63623 -0.27357 0.65135 -0.28051 0.66369 C -0.28225 0.67325 -0.2878 0.67942 -0.29145 0.68745 C -0.29492 0.69485 -0.29526 0.70164 -0.29995 0.70719 C -0.30776 0.72817 -0.31783 0.74607 -0.32686 0.76551 C -0.33276 0.77816 -0.33727 0.79297 -0.34387 0.80469 C -0.34526 0.81179 -0.34994 0.82413 -0.34994 0.82444 C -0.35029 0.82722 -0.35046 0.8303 -0.35116 0.83308 C -0.35255 0.83771 -0.35515 0.8411 -0.35602 0.84604 C -0.3581 0.85684 -0.36036 0.86764 -0.36227 0.87874 C -0.36365 0.89973 -0.36765 0.91855 -0.36956 0.93922 C -0.37112 0.95496 -0.37095 0.9639 -0.37199 0.98056 C -0.37233 0.98704 -0.37424 0.99322 -0.37442 1 C -0.37476 1.02685 -0.37442 1.05338 -0.37442 1.08023 " pathEditMode="relative" rAng="0" ptsTypes="AAAAAAAAAAAAAAAAAAAAAAAAAAAAAAAAAAAAAAAAAA">
                                      <p:cBhvr>
                                        <p:cTn id="40" dur="5750" fill="hold"/>
                                        <p:tgtEl>
                                          <p:spTgt spid="42"/>
                                        </p:tgtEl>
                                        <p:attrNameLst>
                                          <p:attrName>ppt_x</p:attrName>
                                          <p:attrName>ppt_y</p:attrName>
                                        </p:attrNameLst>
                                      </p:cBhvr>
                                      <p:rCtr x="-18729" y="53996"/>
                                    </p:animMotion>
                                  </p:childTnLst>
                                </p:cTn>
                              </p:par>
                              <p:par>
                                <p:cTn id="41" presetID="8" presetClass="emph" presetSubtype="0" fill="hold" nodeType="withEffect">
                                  <p:stCondLst>
                                    <p:cond delay="2250"/>
                                  </p:stCondLst>
                                  <p:childTnLst>
                                    <p:animRot by="21600000">
                                      <p:cBhvr>
                                        <p:cTn id="42" dur="6000" fill="hold"/>
                                        <p:tgtEl>
                                          <p:spTgt spid="42"/>
                                        </p:tgtEl>
                                        <p:attrNameLst>
                                          <p:attrName>r</p:attrName>
                                        </p:attrNameLst>
                                      </p:cBhvr>
                                    </p:animRot>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2750"/>
                                        <p:tgtEl>
                                          <p:spTgt spid="21"/>
                                        </p:tgtEl>
                                      </p:cBhvr>
                                    </p:animEffect>
                                  </p:childTnLst>
                                </p:cTn>
                              </p:par>
                              <p:par>
                                <p:cTn id="46" presetID="55"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1000" fill="hold"/>
                                        <p:tgtEl>
                                          <p:spTgt spid="24"/>
                                        </p:tgtEl>
                                        <p:attrNameLst>
                                          <p:attrName>ppt_w</p:attrName>
                                        </p:attrNameLst>
                                      </p:cBhvr>
                                      <p:tavLst>
                                        <p:tav tm="0">
                                          <p:val>
                                            <p:strVal val="#ppt_w*0.70"/>
                                          </p:val>
                                        </p:tav>
                                        <p:tav tm="100000">
                                          <p:val>
                                            <p:strVal val="#ppt_w"/>
                                          </p:val>
                                        </p:tav>
                                      </p:tavLst>
                                    </p:anim>
                                    <p:anim calcmode="lin" valueType="num">
                                      <p:cBhvr>
                                        <p:cTn id="49" dur="1000" fill="hold"/>
                                        <p:tgtEl>
                                          <p:spTgt spid="24"/>
                                        </p:tgtEl>
                                        <p:attrNameLst>
                                          <p:attrName>ppt_h</p:attrName>
                                        </p:attrNameLst>
                                      </p:cBhvr>
                                      <p:tavLst>
                                        <p:tav tm="0">
                                          <p:val>
                                            <p:strVal val="#ppt_h"/>
                                          </p:val>
                                        </p:tav>
                                        <p:tav tm="100000">
                                          <p:val>
                                            <p:strVal val="#ppt_h"/>
                                          </p:val>
                                        </p:tav>
                                      </p:tavLst>
                                    </p:anim>
                                    <p:animEffect transition="in" filter="fade">
                                      <p:cBhvr>
                                        <p:cTn id="50" dur="1000"/>
                                        <p:tgtEl>
                                          <p:spTgt spid="24"/>
                                        </p:tgtEl>
                                      </p:cBhvr>
                                    </p:animEffect>
                                  </p:childTnLst>
                                </p:cTn>
                              </p:par>
                              <p:par>
                                <p:cTn id="51" presetID="10" presetClass="entr" presetSubtype="0" fill="hold" nodeType="withEffect">
                                  <p:stCondLst>
                                    <p:cond delay="8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0" presetClass="path" presetSubtype="0" accel="50000" decel="50000" fill="hold" nodeType="withEffect">
                                  <p:stCondLst>
                                    <p:cond delay="800"/>
                                  </p:stCondLst>
                                  <p:childTnLst>
                                    <p:animMotion origin="layout" path="M -2.97344E-6 -6.78803E-8 C 0.00226 0.01851 -2.97344E-6 0.02407 0.01337 0.03055 C 0.025 0.02623 0.02934 0.02499 0.03836 0.01388 C 0.04184 0.00957 0.04843 -6.78803E-8 0.04843 0.00031 C 0.04461 0.01481 0.04357 0.02499 0.0368 0.0398 C 0.03559 0.04227 0.03194 0.04505 0.03333 0.0469 C 0.03368 0.04752 0.04861 0.04042 0.05017 0.0398 C 0.05503 0.03271 0.05971 0.029 0.06336 0.02098 C 0.06145 0.03024 0.05937 0.03301 0.07187 0.02561 C 0.07933 0.02129 0.0861 0.01265 0.092 0.00463 C 0.0927 0.00154 0.09374 -0.00771 0.09374 -0.00463 C 0.09374 0.00278 0.09096 0.01635 0.08853 0.02345 C 0.08766 0.02592 0.0835 0.029 0.08523 0.03055 C 0.08679 0.03178 0.09617 0.02684 0.0986 0.02561 C 0.10259 0.00987 0.10242 0.02869 0.10363 0.03517 C 0.10623 0.08084 0.10224 0.06665 0.1137 0.05153 C 0.1163 0.04042 0.12411 0.03301 0.1321 0.03055 C 0.13817 0.02191 0.13817 0.01604 0.14373 0.02808 C 0.14564 0.02715 0.14737 0.02407 0.14876 0.02561 C 0.15362 0.02993 0.15675 0.05245 0.16057 0.06078 C 0.18417 0.05832 0.18435 0.06356 0.19389 0.0398 C 0.19337 0.03425 0.19233 0.029 0.19233 0.02345 C 0.19233 0.01882 0.19233 0.03301 0.19389 0.03733 C 0.19476 0.0398 0.19736 0.04042 0.1991 0.04196 C 0.20188 0.04042 0.205 0.0398 0.20743 0.03733 C 0.21142 0.03332 0.2109 0.02654 0.21247 0.02098 C 0.21524 0.01049 0.2149 0.01265 0.22097 0.0071 C 0.23104 0.01049 0.23937 0.01851 0.24909 0.02345 C 0.25447 0.03394 0.25621 0.04196 0.24579 0.0469 C 0.24007 0.05862 0.24493 0.05338 0.2392 0.0469 C 0.23781 0.04536 0.2359 0.04536 0.23416 0.04443 C 0.22861 0.04536 0.22271 0.04443 0.21733 0.0469 C 0.21507 0.04782 0.22514 0.04597 0.22427 0.04906 C 0.22219 0.05492 0.21507 0.05184 0.21073 0.05369 C 0.20969 0.05616 0.20604 0.05862 0.20743 0.06078 C 0.20986 0.06418 0.21403 0.06356 0.21733 0.06325 C 0.22531 0.06264 0.23312 0.06017 0.24093 0.05832 C 0.24614 0.05708 0.25603 0.05369 0.25603 0.054 C 0.26298 0.04875 0.26836 0.04659 0.27617 0.04443 C 0.28311 0.05955 0.2904 0.05585 0.3029 0.05369 C 0.38379 0.05585 0.68565 0.05708 0.7622 0.0577 " pathEditMode="relative" rAng="0" ptsTypes="AAAAAAAAAAAAAAAAAAAAAAAAAAAAAAAAAAAAAAAAA">
                                      <p:cBhvr>
                                        <p:cTn id="55" dur="2750" fill="hold"/>
                                        <p:tgtEl>
                                          <p:spTgt spid="31"/>
                                        </p:tgtEl>
                                        <p:attrNameLst>
                                          <p:attrName>ppt_x</p:attrName>
                                          <p:attrName>ppt_y</p:attrName>
                                        </p:attrNameLst>
                                      </p:cBhvr>
                                      <p:rCtr x="38101" y="3024"/>
                                    </p:animMotion>
                                  </p:childTnLst>
                                </p:cTn>
                              </p:par>
                              <p:par>
                                <p:cTn id="56" presetID="22" presetClass="entr" presetSubtype="8" fill="hold" grpId="0" nodeType="withEffect">
                                  <p:stCondLst>
                                    <p:cond delay="80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2750"/>
                                        <p:tgtEl>
                                          <p:spTgt spid="30"/>
                                        </p:tgtEl>
                                      </p:cBhvr>
                                    </p:animEffect>
                                  </p:childTnLst>
                                </p:cTn>
                              </p:par>
                              <p:par>
                                <p:cTn id="59" presetID="10" presetClass="exit" presetSubtype="0" fill="hold" nodeType="withEffect">
                                  <p:stCondLst>
                                    <p:cond delay="3500"/>
                                  </p:stCondLst>
                                  <p:childTnLst>
                                    <p:animEffect transition="out" filter="fade">
                                      <p:cBhvr>
                                        <p:cTn id="60" dur="500"/>
                                        <p:tgtEl>
                                          <p:spTgt spid="31"/>
                                        </p:tgtEl>
                                      </p:cBhvr>
                                    </p:animEffect>
                                    <p:set>
                                      <p:cBhvr>
                                        <p:cTn id="61" dur="1" fill="hold">
                                          <p:stCondLst>
                                            <p:cond delay="499"/>
                                          </p:stCondLst>
                                        </p:cTn>
                                        <p:tgtEl>
                                          <p:spTgt spid="31"/>
                                        </p:tgtEl>
                                        <p:attrNameLst>
                                          <p:attrName>style.visibility</p:attrName>
                                        </p:attrNameLst>
                                      </p:cBhvr>
                                      <p:to>
                                        <p:strVal val="hidden"/>
                                      </p:to>
                                    </p:set>
                                  </p:childTnLst>
                                </p:cTn>
                              </p:par>
                              <p:par>
                                <p:cTn id="62" presetID="27" presetClass="entr" presetSubtype="0" fill="hold" grpId="0" nodeType="withEffect">
                                  <p:stCondLst>
                                    <p:cond delay="4000"/>
                                  </p:stCondLst>
                                  <p:iterate type="lt">
                                    <p:tmPct val="50000"/>
                                  </p:iterate>
                                  <p:childTnLst>
                                    <p:set>
                                      <p:cBhvr>
                                        <p:cTn id="63" dur="1" fill="hold">
                                          <p:stCondLst>
                                            <p:cond delay="0"/>
                                          </p:stCondLst>
                                        </p:cTn>
                                        <p:tgtEl>
                                          <p:spTgt spid="32"/>
                                        </p:tgtEl>
                                        <p:attrNameLst>
                                          <p:attrName>style.visibility</p:attrName>
                                        </p:attrNameLst>
                                      </p:cBhvr>
                                      <p:to>
                                        <p:strVal val="visible"/>
                                      </p:to>
                                    </p:set>
                                    <p:anim calcmode="discrete" valueType="clr">
                                      <p:cBhvr override="childStyle">
                                        <p:cTn id="64"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65" dur="80"/>
                                        <p:tgtEl>
                                          <p:spTgt spid="32"/>
                                        </p:tgtEl>
                                        <p:attrNameLst>
                                          <p:attrName>fillcolor</p:attrName>
                                        </p:attrNameLst>
                                      </p:cBhvr>
                                      <p:tavLst>
                                        <p:tav tm="0">
                                          <p:val>
                                            <p:clrVal>
                                              <a:schemeClr val="accent2"/>
                                            </p:clrVal>
                                          </p:val>
                                        </p:tav>
                                        <p:tav tm="50000">
                                          <p:val>
                                            <p:clrVal>
                                              <a:schemeClr val="hlink"/>
                                            </p:clrVal>
                                          </p:val>
                                        </p:tav>
                                      </p:tavLst>
                                    </p:anim>
                                    <p:set>
                                      <p:cBhvr>
                                        <p:cTn id="66" dur="80"/>
                                        <p:tgtEl>
                                          <p:spTgt spid="32"/>
                                        </p:tgtEl>
                                        <p:attrNameLst>
                                          <p:attrName>fill.type</p:attrName>
                                        </p:attrNameLst>
                                      </p:cBhvr>
                                      <p:to>
                                        <p:strVal val="solid"/>
                                      </p:to>
                                    </p:set>
                                  </p:childTnLst>
                                </p:cTn>
                              </p:par>
                            </p:childTnLst>
                          </p:cTn>
                        </p:par>
                        <p:par>
                          <p:cTn id="67" fill="hold">
                            <p:stCondLst>
                              <p:cond delay="10500"/>
                            </p:stCondLst>
                            <p:childTnLst>
                              <p:par>
                                <p:cTn id="68" presetID="47"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波形 29"/>
          <p:cNvSpPr/>
          <p:nvPr/>
        </p:nvSpPr>
        <p:spPr>
          <a:xfrm>
            <a:off x="823" y="153411"/>
            <a:ext cx="6107058" cy="3746137"/>
          </a:xfrm>
          <a:prstGeom prst="wave">
            <a:avLst/>
          </a:prstGeom>
          <a:solidFill>
            <a:schemeClr val="accent3">
              <a:lumMod val="50000"/>
            </a:schemeClr>
          </a:solidFill>
          <a:ln w="25400" cap="flat" cmpd="sng" algn="ctr">
            <a:noFill/>
            <a:prstDash val="solid"/>
          </a:ln>
          <a:effectLst/>
        </p:spPr>
        <p:txBody>
          <a:bodyPr lIns="91412" tIns="45706" rIns="91412" bIns="45706" rtlCol="0" anchor="ctr"/>
          <a:lstStyle/>
          <a:p>
            <a:pPr algn="ctr" defTabSz="1218804">
              <a:defRPr/>
            </a:pPr>
            <a:endParaRPr lang="zh-CN" altLang="en-US" sz="2399" kern="0">
              <a:solidFill>
                <a:sysClr val="window" lastClr="FFFFFF"/>
              </a:solidFill>
              <a:latin typeface="Calibri"/>
              <a:ea typeface="宋体"/>
            </a:endParaRPr>
          </a:p>
        </p:txBody>
      </p:sp>
      <p:sp>
        <p:nvSpPr>
          <p:cNvPr id="31" name="波形 30"/>
          <p:cNvSpPr/>
          <p:nvPr/>
        </p:nvSpPr>
        <p:spPr>
          <a:xfrm>
            <a:off x="6107881" y="1270666"/>
            <a:ext cx="6107058" cy="3746137"/>
          </a:xfrm>
          <a:prstGeom prst="wave">
            <a:avLst/>
          </a:prstGeom>
          <a:solidFill>
            <a:schemeClr val="accent3">
              <a:lumMod val="50000"/>
            </a:schemeClr>
          </a:solidFill>
          <a:ln w="25400" cap="flat" cmpd="sng" algn="ctr">
            <a:noFill/>
            <a:prstDash val="solid"/>
          </a:ln>
          <a:effectLst/>
        </p:spPr>
        <p:txBody>
          <a:bodyPr lIns="91412" tIns="45706" rIns="91412" bIns="45706" rtlCol="0" anchor="ctr"/>
          <a:lstStyle/>
          <a:p>
            <a:pPr algn="ctr" defTabSz="1218804">
              <a:defRPr/>
            </a:pPr>
            <a:endParaRPr lang="zh-CN" altLang="en-US" sz="2399" kern="0">
              <a:solidFill>
                <a:sysClr val="window" lastClr="FFFFFF"/>
              </a:solidFill>
              <a:latin typeface="Calibri"/>
              <a:ea typeface="宋体"/>
            </a:endParaRPr>
          </a:p>
        </p:txBody>
      </p:sp>
      <p:sp>
        <p:nvSpPr>
          <p:cNvPr id="32" name="波形 31"/>
          <p:cNvSpPr/>
          <p:nvPr/>
        </p:nvSpPr>
        <p:spPr>
          <a:xfrm>
            <a:off x="823" y="864392"/>
            <a:ext cx="6107058" cy="3746137"/>
          </a:xfrm>
          <a:prstGeom prst="wave">
            <a:avLst/>
          </a:prstGeom>
          <a:solidFill>
            <a:schemeClr val="accent3">
              <a:lumMod val="25000"/>
            </a:schemeClr>
          </a:solidFill>
          <a:ln w="25400" cap="flat" cmpd="sng" algn="ctr">
            <a:noFill/>
            <a:prstDash val="solid"/>
          </a:ln>
          <a:effectLst/>
        </p:spPr>
        <p:txBody>
          <a:bodyPr lIns="91412" tIns="45706" rIns="91412" bIns="45706" rtlCol="0" anchor="ctr"/>
          <a:lstStyle/>
          <a:p>
            <a:pPr algn="ctr" defTabSz="1218804">
              <a:defRPr/>
            </a:pPr>
            <a:endParaRPr lang="zh-CN" altLang="en-US" sz="2399" kern="0">
              <a:solidFill>
                <a:sysClr val="window" lastClr="FFFFFF"/>
              </a:solidFill>
              <a:latin typeface="Calibri"/>
              <a:ea typeface="宋体"/>
            </a:endParaRPr>
          </a:p>
        </p:txBody>
      </p:sp>
      <p:sp>
        <p:nvSpPr>
          <p:cNvPr id="33" name="波形 32"/>
          <p:cNvSpPr/>
          <p:nvPr/>
        </p:nvSpPr>
        <p:spPr>
          <a:xfrm>
            <a:off x="6082004" y="864392"/>
            <a:ext cx="6107058" cy="3746137"/>
          </a:xfrm>
          <a:prstGeom prst="wave">
            <a:avLst/>
          </a:prstGeom>
          <a:solidFill>
            <a:schemeClr val="accent3">
              <a:lumMod val="25000"/>
            </a:schemeClr>
          </a:solidFill>
          <a:ln w="25400" cap="flat" cmpd="sng" algn="ctr">
            <a:noFill/>
            <a:prstDash val="solid"/>
          </a:ln>
          <a:effectLst/>
        </p:spPr>
        <p:txBody>
          <a:bodyPr lIns="91412" tIns="45706" rIns="91412" bIns="45706" rtlCol="0" anchor="ctr"/>
          <a:lstStyle/>
          <a:p>
            <a:pPr algn="ctr" defTabSz="1218804">
              <a:defRPr/>
            </a:pPr>
            <a:endParaRPr lang="zh-CN" altLang="en-US" sz="2399" kern="0">
              <a:solidFill>
                <a:sysClr val="window" lastClr="FFFFFF"/>
              </a:solidFill>
              <a:latin typeface="Calibri"/>
              <a:ea typeface="宋体"/>
            </a:endParaRPr>
          </a:p>
        </p:txBody>
      </p:sp>
      <p:sp>
        <p:nvSpPr>
          <p:cNvPr id="34" name="波形 33"/>
          <p:cNvSpPr/>
          <p:nvPr/>
        </p:nvSpPr>
        <p:spPr>
          <a:xfrm>
            <a:off x="823" y="661254"/>
            <a:ext cx="6107058" cy="3746137"/>
          </a:xfrm>
          <a:prstGeom prst="wave">
            <a:avLst/>
          </a:prstGeom>
          <a:blipFill>
            <a:blip r:embed="rId3"/>
            <a:stretch>
              <a:fillRect t="2" b="-1"/>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5" name="波形 34"/>
          <p:cNvSpPr/>
          <p:nvPr/>
        </p:nvSpPr>
        <p:spPr>
          <a:xfrm>
            <a:off x="6107881" y="661254"/>
            <a:ext cx="6107058" cy="3746137"/>
          </a:xfrm>
          <a:prstGeom prst="wave">
            <a:avLst/>
          </a:prstGeom>
          <a:blipFill>
            <a:blip r:embed="rId4"/>
            <a:stretch>
              <a:fillRect t="2" b="-1"/>
            </a:stretch>
          </a:blipFill>
          <a:ln w="25400" cap="flat" cmpd="sng" algn="ctr">
            <a:noFill/>
            <a:prstDash val="solid"/>
          </a:ln>
          <a:effectLst/>
        </p:spPr>
        <p:txBody>
          <a:bodyPr rtlCol="0" anchor="ctr"/>
          <a:lstStyle/>
          <a:p>
            <a:pPr algn="ctr" defTabSz="1218804">
              <a:defRPr/>
            </a:pPr>
            <a:endParaRPr lang="zh-CN" altLang="en-US" sz="2399" kern="0">
              <a:solidFill>
                <a:sysClr val="window" lastClr="FFFFFF"/>
              </a:solidFill>
              <a:latin typeface="Calibri"/>
              <a:ea typeface="宋体"/>
            </a:endParaRPr>
          </a:p>
        </p:txBody>
      </p:sp>
      <p:sp>
        <p:nvSpPr>
          <p:cNvPr id="36" name="TextBox 35"/>
          <p:cNvSpPr txBox="1"/>
          <p:nvPr/>
        </p:nvSpPr>
        <p:spPr>
          <a:xfrm>
            <a:off x="1930627" y="4915235"/>
            <a:ext cx="8227061" cy="1201163"/>
          </a:xfrm>
          <a:prstGeom prst="rect">
            <a:avLst/>
          </a:prstGeom>
          <a:noFill/>
        </p:spPr>
        <p:txBody>
          <a:bodyPr wrap="square" lIns="0" tIns="0" rIns="0" bIns="0" rtlCol="0">
            <a:spAutoFit/>
          </a:bodyPr>
          <a:lstStyle>
            <a:defPPr>
              <a:defRPr lang="zh-CN"/>
            </a:defPPr>
            <a:lvl1pPr algn="just">
              <a:lnSpc>
                <a:spcPts val="1400"/>
              </a:lnSpc>
              <a:defRPr sz="1000">
                <a:solidFill>
                  <a:schemeClr val="tx1">
                    <a:lumMod val="65000"/>
                    <a:lumOff val="35000"/>
                  </a:schemeClr>
                </a:solidFill>
                <a:latin typeface="微软雅黑" pitchFamily="34" charset="-122"/>
                <a:ea typeface="微软雅黑" pitchFamily="34" charset="-122"/>
              </a:defRPr>
            </a:lvl1pPr>
          </a:lstStyle>
          <a:p>
            <a:pPr algn="ctr" defTabSz="1218804">
              <a:lnSpc>
                <a:spcPct val="150000"/>
              </a:lnSpc>
              <a:defRPr/>
            </a:pPr>
            <a:r>
              <a:rPr lang="zh-CN" altLang="en-US" sz="1066" kern="0" dirty="0">
                <a:solidFill>
                  <a:sysClr val="windowText" lastClr="000000">
                    <a:lumMod val="65000"/>
                    <a:lumOff val="35000"/>
                  </a:sysClr>
                </a:solidFill>
              </a:rPr>
              <a:t> 点击输入本栏的具体文字，简明扼要的说明分项内容，点击输入本栏的具体文字，简明扼要的说明分项内容，点击输入本栏的具体文字，简明扼要的说明分项内容。 点击输入本栏的具体文字，简明扼要的说明分项内容，点击输入本栏的具体文字，简明扼要的说明分项内容，点击输入本栏的具体文字，简明扼要的说明分项内容。</a:t>
            </a:r>
            <a:endParaRPr lang="en-US" altLang="zh-CN" sz="1066" kern="0" dirty="0">
              <a:solidFill>
                <a:sysClr val="windowText" lastClr="000000">
                  <a:lumMod val="65000"/>
                  <a:lumOff val="35000"/>
                </a:sysClr>
              </a:solidFill>
            </a:endParaRPr>
          </a:p>
          <a:p>
            <a:pPr algn="ctr" defTabSz="1218804">
              <a:lnSpc>
                <a:spcPct val="150000"/>
              </a:lnSpc>
              <a:defRPr/>
            </a:pPr>
            <a:endParaRPr lang="en-US" altLang="zh-CN" sz="1066" kern="0" dirty="0">
              <a:solidFill>
                <a:sysClr val="windowText" lastClr="000000">
                  <a:lumMod val="65000"/>
                  <a:lumOff val="35000"/>
                </a:sysClr>
              </a:solidFill>
            </a:endParaRPr>
          </a:p>
          <a:p>
            <a:pPr algn="ctr" defTabSz="1218804">
              <a:lnSpc>
                <a:spcPct val="150000"/>
              </a:lnSpc>
              <a:defRPr/>
            </a:pPr>
            <a:endParaRPr lang="en-US" altLang="zh-CN" sz="1066" kern="0" dirty="0">
              <a:solidFill>
                <a:sysClr val="windowText" lastClr="000000">
                  <a:lumMod val="65000"/>
                  <a:lumOff val="35000"/>
                </a:sysClr>
              </a:solidFill>
            </a:endParaRPr>
          </a:p>
        </p:txBody>
      </p:sp>
      <p:grpSp>
        <p:nvGrpSpPr>
          <p:cNvPr id="10" name="组合 9">
            <a:extLst>
              <a:ext uri="{FF2B5EF4-FFF2-40B4-BE49-F238E27FC236}">
                <a16:creationId xmlns:a16="http://schemas.microsoft.com/office/drawing/2014/main" xmlns="" id="{D428038F-C041-4640-96F6-F1759E1031E2}"/>
              </a:ext>
            </a:extLst>
          </p:cNvPr>
          <p:cNvGrpSpPr/>
          <p:nvPr/>
        </p:nvGrpSpPr>
        <p:grpSpPr>
          <a:xfrm>
            <a:off x="-2062389" y="3738739"/>
            <a:ext cx="17180607" cy="4745781"/>
            <a:chOff x="-1475878" y="3076600"/>
            <a:chExt cx="12889432" cy="3560434"/>
          </a:xfrm>
        </p:grpSpPr>
        <p:pic>
          <p:nvPicPr>
            <p:cNvPr id="11" name="图片 10">
              <a:extLst>
                <a:ext uri="{FF2B5EF4-FFF2-40B4-BE49-F238E27FC236}">
                  <a16:creationId xmlns:a16="http://schemas.microsoft.com/office/drawing/2014/main" xmlns="" id="{857C0E3D-7A0D-4993-9CA2-320A223F7F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2" name="图片 11">
              <a:extLst>
                <a:ext uri="{FF2B5EF4-FFF2-40B4-BE49-F238E27FC236}">
                  <a16:creationId xmlns:a16="http://schemas.microsoft.com/office/drawing/2014/main" xmlns="" id="{A78D6868-BDDE-43C9-B45D-D1D43D6EFB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40522917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1000"/>
                                        <p:tgtEl>
                                          <p:spTgt spid="3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2000"/>
                                        <p:tgtEl>
                                          <p:spTgt spid="30"/>
                                        </p:tgtEl>
                                      </p:cBhvr>
                                    </p:animEffect>
                                  </p:childTnLst>
                                </p:cTn>
                              </p:par>
                              <p:par>
                                <p:cTn id="11" presetID="22" presetClass="entr" presetSubtype="8" fill="hold" grpId="0" nodeType="withEffect">
                                  <p:stCondLst>
                                    <p:cond delay="80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1900"/>
                                        <p:tgtEl>
                                          <p:spTgt spid="32"/>
                                        </p:tgtEl>
                                      </p:cBhvr>
                                    </p:animEffect>
                                  </p:childTnLst>
                                </p:cTn>
                              </p:par>
                            </p:childTnLst>
                          </p:cTn>
                        </p:par>
                        <p:par>
                          <p:cTn id="14" fill="hold">
                            <p:stCondLst>
                              <p:cond delay="2700"/>
                            </p:stCondLst>
                            <p:childTnLst>
                              <p:par>
                                <p:cTn id="15" presetID="22" presetClass="entr" presetSubtype="8"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1000"/>
                                        <p:tgtEl>
                                          <p:spTgt spid="3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2000"/>
                                        <p:tgtEl>
                                          <p:spTgt spid="31"/>
                                        </p:tgtEl>
                                      </p:cBhvr>
                                    </p:animEffect>
                                  </p:childTnLst>
                                </p:cTn>
                              </p:par>
                              <p:par>
                                <p:cTn id="21" presetID="22" presetClass="entr" presetSubtype="8" fill="hold" grpId="0" nodeType="withEffect">
                                  <p:stCondLst>
                                    <p:cond delay="80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1900"/>
                                        <p:tgtEl>
                                          <p:spTgt spid="33"/>
                                        </p:tgtEl>
                                      </p:cBhvr>
                                    </p:animEffect>
                                  </p:childTnLst>
                                </p:cTn>
                              </p:par>
                            </p:childTnLst>
                          </p:cTn>
                        </p:par>
                        <p:par>
                          <p:cTn id="24" fill="hold">
                            <p:stCondLst>
                              <p:cond delay="5400"/>
                            </p:stCondLst>
                            <p:childTnLst>
                              <p:par>
                                <p:cTn id="25" presetID="14" presetClass="entr" presetSubtype="1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randombar(horizontal)">
                                      <p:cBhvr>
                                        <p:cTn id="27" dur="800"/>
                                        <p:tgtEl>
                                          <p:spTgt spid="36"/>
                                        </p:tgtEl>
                                      </p:cBhvr>
                                    </p:animEffect>
                                  </p:childTnLst>
                                </p:cTn>
                              </p:par>
                              <p:par>
                                <p:cTn id="28" presetID="1"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 descr="E:\0000000我图PPT\05.09\端午节\78787.png">
            <a:extLst>
              <a:ext uri="{FF2B5EF4-FFF2-40B4-BE49-F238E27FC236}">
                <a16:creationId xmlns:a16="http://schemas.microsoft.com/office/drawing/2014/main" xmlns="" id="{A5A17E84-014A-4707-8EA3-8392209A6D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a:extLst>
              <a:ext uri="{FF2B5EF4-FFF2-40B4-BE49-F238E27FC236}">
                <a16:creationId xmlns:a16="http://schemas.microsoft.com/office/drawing/2014/main" xmlns="" id="{B78B80D9-E537-41B5-B12F-CDD519555DE3}"/>
              </a:ext>
            </a:extLst>
          </p:cNvPr>
          <p:cNvGrpSpPr/>
          <p:nvPr/>
        </p:nvGrpSpPr>
        <p:grpSpPr>
          <a:xfrm>
            <a:off x="-2062389" y="3738739"/>
            <a:ext cx="17180607" cy="4745781"/>
            <a:chOff x="-1475878" y="3076600"/>
            <a:chExt cx="12889432" cy="3560434"/>
          </a:xfrm>
        </p:grpSpPr>
        <p:pic>
          <p:nvPicPr>
            <p:cNvPr id="30" name="图片 29">
              <a:extLst>
                <a:ext uri="{FF2B5EF4-FFF2-40B4-BE49-F238E27FC236}">
                  <a16:creationId xmlns:a16="http://schemas.microsoft.com/office/drawing/2014/main" xmlns="" id="{AFDB61D3-CE37-47FA-AF73-462FAF7D57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31" name="图片 30">
              <a:extLst>
                <a:ext uri="{FF2B5EF4-FFF2-40B4-BE49-F238E27FC236}">
                  <a16:creationId xmlns:a16="http://schemas.microsoft.com/office/drawing/2014/main" xmlns="" id="{D44A4AB0-55F2-436F-92B5-43907E76D8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grpSp>
        <p:nvGrpSpPr>
          <p:cNvPr id="313378" name="Group 34"/>
          <p:cNvGrpSpPr>
            <a:grpSpLocks/>
          </p:cNvGrpSpPr>
          <p:nvPr/>
        </p:nvGrpSpPr>
        <p:grpSpPr bwMode="auto">
          <a:xfrm>
            <a:off x="2236391" y="1397627"/>
            <a:ext cx="1726667" cy="1502370"/>
            <a:chOff x="769" y="772"/>
            <a:chExt cx="1200" cy="1096"/>
          </a:xfrm>
        </p:grpSpPr>
        <p:pic>
          <p:nvPicPr>
            <p:cNvPr id="2" name="图片 4" descr="4.png"/>
            <p:cNvPicPr>
              <a:picLocks noChangeAspect="1"/>
            </p:cNvPicPr>
            <p:nvPr/>
          </p:nvPicPr>
          <p:blipFill>
            <a:blip r:embed="rId5"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3876" t="23515" r="3101" b="16020"/>
            <a:stretch>
              <a:fillRect/>
            </a:stretch>
          </p:blipFill>
          <p:spPr bwMode="auto">
            <a:xfrm rot="5400000">
              <a:off x="1378" y="1204"/>
              <a:ext cx="9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5" descr="1.png"/>
            <p:cNvPicPr>
              <a:picLocks noChangeAspect="1"/>
            </p:cNvPicPr>
            <p:nvPr/>
          </p:nvPicPr>
          <p:blipFill>
            <a:blip r:embed="rId6"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11110" r="18520"/>
            <a:stretch>
              <a:fillRect/>
            </a:stretch>
          </p:blipFill>
          <p:spPr bwMode="auto">
            <a:xfrm rot="5400000">
              <a:off x="1309" y="1207"/>
              <a:ext cx="232"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7" descr="4.png"/>
            <p:cNvPicPr>
              <a:picLocks noChangeAspect="1"/>
            </p:cNvPicPr>
            <p:nvPr/>
          </p:nvPicPr>
          <p:blipFill>
            <a:blip r:embed="rId7"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3101" t="16020" r="3876" b="23515"/>
            <a:stretch>
              <a:fillRect/>
            </a:stretch>
          </p:blipFill>
          <p:spPr bwMode="auto">
            <a:xfrm rot="5400000">
              <a:off x="518" y="1251"/>
              <a:ext cx="972"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8" descr="1.png"/>
            <p:cNvPicPr>
              <a:picLocks noChangeAspect="1"/>
            </p:cNvPicPr>
            <p:nvPr/>
          </p:nvPicPr>
          <p:blipFill>
            <a:blip r:embed="rId8"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18520" r="11110"/>
            <a:stretch>
              <a:fillRect/>
            </a:stretch>
          </p:blipFill>
          <p:spPr bwMode="auto">
            <a:xfrm rot="5400000">
              <a:off x="1214" y="327"/>
              <a:ext cx="241" cy="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3383" name="Rectangle 39"/>
          <p:cNvSpPr>
            <a:spLocks noChangeArrowheads="1"/>
          </p:cNvSpPr>
          <p:nvPr/>
        </p:nvSpPr>
        <p:spPr bwMode="auto">
          <a:xfrm>
            <a:off x="2541097" y="1800448"/>
            <a:ext cx="1218824" cy="7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nchorCtr="1">
            <a:spAutoFit/>
          </a:bodyPr>
          <a:lstStyle/>
          <a:p>
            <a:pPr defTabSz="1015670"/>
            <a:r>
              <a:rPr lang="en-US" altLang="zh-CN" sz="4665" b="1" dirty="0">
                <a:solidFill>
                  <a:srgbClr val="454545"/>
                </a:solidFill>
                <a:latin typeface="方正兰亭大黑_GBK" pitchFamily="2" charset="-122"/>
                <a:ea typeface="方正兰亭大黑_GBK" pitchFamily="2" charset="-122"/>
              </a:rPr>
              <a:t>01</a:t>
            </a:r>
          </a:p>
        </p:txBody>
      </p:sp>
      <p:grpSp>
        <p:nvGrpSpPr>
          <p:cNvPr id="26" name="组合 25"/>
          <p:cNvGrpSpPr>
            <a:grpSpLocks/>
          </p:cNvGrpSpPr>
          <p:nvPr/>
        </p:nvGrpSpPr>
        <p:grpSpPr bwMode="auto">
          <a:xfrm>
            <a:off x="4267764" y="1499196"/>
            <a:ext cx="4934544" cy="765997"/>
            <a:chOff x="3302491" y="1102794"/>
            <a:chExt cx="3701778" cy="574603"/>
          </a:xfrm>
        </p:grpSpPr>
        <p:pic>
          <p:nvPicPr>
            <p:cNvPr id="313391" name="Picture 3" descr="C:\Users\Thinkpad\Desktop\PNG\1_0001_渐变映射-2-副本-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3392" name="矩形 3"/>
            <p:cNvSpPr>
              <a:spLocks noChangeArrowheads="1"/>
            </p:cNvSpPr>
            <p:nvPr/>
          </p:nvSpPr>
          <p:spPr bwMode="auto">
            <a:xfrm>
              <a:off x="3727910" y="1180572"/>
              <a:ext cx="2357264" cy="39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25000"/>
                </a:lnSpc>
              </a:pPr>
              <a:r>
                <a:rPr lang="zh-CN" altLang="en-US" sz="2399" dirty="0">
                  <a:solidFill>
                    <a:srgbClr val="FFFFFF"/>
                  </a:solidFill>
                  <a:latin typeface="方正宋黑简体" pitchFamily="65" charset="-122"/>
                  <a:ea typeface="方正宋黑简体" pitchFamily="65" charset="-122"/>
                </a:rPr>
                <a:t>您的标题写在这里</a:t>
              </a:r>
            </a:p>
          </p:txBody>
        </p:sp>
      </p:grpSp>
      <p:sp>
        <p:nvSpPr>
          <p:cNvPr id="7" name="TextBox 6"/>
          <p:cNvSpPr txBox="1"/>
          <p:nvPr/>
        </p:nvSpPr>
        <p:spPr>
          <a:xfrm>
            <a:off x="4362985" y="2339253"/>
            <a:ext cx="5031880" cy="785921"/>
          </a:xfrm>
          <a:prstGeom prst="rect">
            <a:avLst/>
          </a:prstGeom>
          <a:noFill/>
        </p:spPr>
        <p:txBody>
          <a:bodyPr>
            <a:spAutoFit/>
          </a:bodyPr>
          <a:lstStyle/>
          <a:p>
            <a:pPr>
              <a:lnSpc>
                <a:spcPct val="130000"/>
              </a:lnSpc>
              <a:defRPr/>
            </a:pPr>
            <a:r>
              <a:rPr lang="zh-CN" altLang="en-US" sz="1866" kern="0" spc="-200" dirty="0">
                <a:solidFill>
                  <a:srgbClr val="333333"/>
                </a:solidFill>
                <a:latin typeface="楷体" pitchFamily="49" charset="-122"/>
                <a:ea typeface="楷体" pitchFamily="49" charset="-122"/>
              </a:rPr>
              <a:t>您的内容打在这里，或通过复制您的文本后在此框中选择粘贴并选择只保留文字您的内容打在这里</a:t>
            </a:r>
            <a:endParaRPr lang="en-US" altLang="zh-CN" sz="2399" kern="0" spc="-200" dirty="0">
              <a:solidFill>
                <a:srgbClr val="333333"/>
              </a:solidFill>
              <a:latin typeface="楷体" pitchFamily="49" charset="-122"/>
              <a:ea typeface="楷体" pitchFamily="49" charset="-122"/>
            </a:endParaRPr>
          </a:p>
        </p:txBody>
      </p:sp>
      <p:grpSp>
        <p:nvGrpSpPr>
          <p:cNvPr id="313394" name="Group 50"/>
          <p:cNvGrpSpPr>
            <a:grpSpLocks/>
          </p:cNvGrpSpPr>
          <p:nvPr/>
        </p:nvGrpSpPr>
        <p:grpSpPr bwMode="auto">
          <a:xfrm>
            <a:off x="4470902" y="3333019"/>
            <a:ext cx="1726667" cy="1502370"/>
            <a:chOff x="769" y="772"/>
            <a:chExt cx="1200" cy="1096"/>
          </a:xfrm>
        </p:grpSpPr>
        <p:pic>
          <p:nvPicPr>
            <p:cNvPr id="5" name="图片 4" descr="4.png"/>
            <p:cNvPicPr>
              <a:picLocks noChangeAspect="1"/>
            </p:cNvPicPr>
            <p:nvPr/>
          </p:nvPicPr>
          <p:blipFill>
            <a:blip r:embed="rId5"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3876" t="23515" r="3101" b="16020"/>
            <a:stretch>
              <a:fillRect/>
            </a:stretch>
          </p:blipFill>
          <p:spPr bwMode="auto">
            <a:xfrm rot="5400000">
              <a:off x="1378" y="1204"/>
              <a:ext cx="9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descr="1.png"/>
            <p:cNvPicPr>
              <a:picLocks noChangeAspect="1"/>
            </p:cNvPicPr>
            <p:nvPr/>
          </p:nvPicPr>
          <p:blipFill>
            <a:blip r:embed="rId6"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11110" r="18520"/>
            <a:stretch>
              <a:fillRect/>
            </a:stretch>
          </p:blipFill>
          <p:spPr bwMode="auto">
            <a:xfrm rot="5400000">
              <a:off x="1309" y="1207"/>
              <a:ext cx="232"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descr="4.png"/>
            <p:cNvPicPr>
              <a:picLocks noChangeAspect="1"/>
            </p:cNvPicPr>
            <p:nvPr/>
          </p:nvPicPr>
          <p:blipFill>
            <a:blip r:embed="rId7"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3101" t="16020" r="3876" b="23515"/>
            <a:stretch>
              <a:fillRect/>
            </a:stretch>
          </p:blipFill>
          <p:spPr bwMode="auto">
            <a:xfrm rot="5400000">
              <a:off x="518" y="1251"/>
              <a:ext cx="972"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descr="1.png"/>
            <p:cNvPicPr>
              <a:picLocks noChangeAspect="1"/>
            </p:cNvPicPr>
            <p:nvPr/>
          </p:nvPicPr>
          <p:blipFill>
            <a:blip r:embed="rId10" cstate="print">
              <a:extLst>
                <a:ext uri="{BEBA8EAE-BF5A-486C-A8C5-ECC9F3942E4B}">
                  <a14:imgProps xmlns:a14="http://schemas.microsoft.com/office/drawing/2010/main">
                    <a14:imgLayer>
                      <a14:imgEffect>
                        <a14:brightnessContrast contrast="8000"/>
                      </a14:imgEffect>
                    </a14:imgLayer>
                  </a14:imgProps>
                </a:ext>
                <a:ext uri="{28A0092B-C50C-407E-A947-70E740481C1C}">
                  <a14:useLocalDpi xmlns:a14="http://schemas.microsoft.com/office/drawing/2010/main" val="0"/>
                </a:ext>
              </a:extLst>
            </a:blip>
            <a:srcRect l="18520" r="11110"/>
            <a:stretch>
              <a:fillRect/>
            </a:stretch>
          </p:blipFill>
          <p:spPr bwMode="auto">
            <a:xfrm rot="5400000">
              <a:off x="1214" y="327"/>
              <a:ext cx="241" cy="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3399" name="Rectangle 55"/>
          <p:cNvSpPr>
            <a:spLocks noChangeArrowheads="1"/>
          </p:cNvSpPr>
          <p:nvPr/>
        </p:nvSpPr>
        <p:spPr bwMode="auto">
          <a:xfrm>
            <a:off x="4775607" y="3735840"/>
            <a:ext cx="1218824" cy="717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nchorCtr="1">
            <a:spAutoFit/>
          </a:bodyPr>
          <a:lstStyle/>
          <a:p>
            <a:pPr defTabSz="1015670"/>
            <a:r>
              <a:rPr lang="en-US" altLang="zh-CN" sz="4665" b="1">
                <a:solidFill>
                  <a:srgbClr val="454545"/>
                </a:solidFill>
                <a:latin typeface="方正兰亭大黑_GBK" pitchFamily="2" charset="-122"/>
                <a:ea typeface="方正兰亭大黑_GBK" pitchFamily="2" charset="-122"/>
              </a:rPr>
              <a:t>02</a:t>
            </a:r>
          </a:p>
        </p:txBody>
      </p:sp>
      <p:grpSp>
        <p:nvGrpSpPr>
          <p:cNvPr id="27" name="组合 26"/>
          <p:cNvGrpSpPr>
            <a:grpSpLocks/>
          </p:cNvGrpSpPr>
          <p:nvPr/>
        </p:nvGrpSpPr>
        <p:grpSpPr bwMode="auto">
          <a:xfrm>
            <a:off x="6487462" y="3616566"/>
            <a:ext cx="4934544" cy="765997"/>
            <a:chOff x="3302491" y="2864934"/>
            <a:chExt cx="3701778" cy="574603"/>
          </a:xfrm>
        </p:grpSpPr>
        <p:pic>
          <p:nvPicPr>
            <p:cNvPr id="313401" name="Picture 3" descr="C:\Users\Thinkpad\Desktop\PNG\1_0001_渐变映射-2-副本-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3402" name="矩形 20"/>
            <p:cNvSpPr>
              <a:spLocks noChangeArrowheads="1"/>
            </p:cNvSpPr>
            <p:nvPr/>
          </p:nvSpPr>
          <p:spPr bwMode="auto">
            <a:xfrm>
              <a:off x="3727910" y="2942712"/>
              <a:ext cx="2357264" cy="39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25000"/>
                </a:lnSpc>
              </a:pPr>
              <a:r>
                <a:rPr lang="zh-CN" altLang="en-US" sz="2399">
                  <a:solidFill>
                    <a:srgbClr val="FFFFFF"/>
                  </a:solidFill>
                  <a:latin typeface="方正宋黑简体" pitchFamily="65" charset="-122"/>
                  <a:ea typeface="方正宋黑简体" pitchFamily="65" charset="-122"/>
                </a:rPr>
                <a:t>您的标题写在这里</a:t>
              </a:r>
            </a:p>
          </p:txBody>
        </p:sp>
      </p:grpSp>
      <p:sp>
        <p:nvSpPr>
          <p:cNvPr id="22" name="TextBox 21"/>
          <p:cNvSpPr txBox="1"/>
          <p:nvPr/>
        </p:nvSpPr>
        <p:spPr>
          <a:xfrm>
            <a:off x="6582684" y="4456622"/>
            <a:ext cx="5031880" cy="785921"/>
          </a:xfrm>
          <a:prstGeom prst="rect">
            <a:avLst/>
          </a:prstGeom>
          <a:noFill/>
        </p:spPr>
        <p:txBody>
          <a:bodyPr>
            <a:spAutoFit/>
          </a:bodyPr>
          <a:lstStyle/>
          <a:p>
            <a:pPr>
              <a:lnSpc>
                <a:spcPct val="130000"/>
              </a:lnSpc>
              <a:defRPr/>
            </a:pPr>
            <a:r>
              <a:rPr lang="zh-CN" altLang="en-US" sz="1866" kern="0" spc="-200" dirty="0">
                <a:solidFill>
                  <a:srgbClr val="333333"/>
                </a:solidFill>
                <a:latin typeface="楷体" pitchFamily="49" charset="-122"/>
                <a:ea typeface="楷体" pitchFamily="49" charset="-122"/>
              </a:rPr>
              <a:t>您的内容打在这里，或通过复制您的文本后在此框中选择粘贴并选择只保留文字您的内容打在这里</a:t>
            </a:r>
            <a:endParaRPr lang="en-US" altLang="zh-CN" sz="2399" kern="0" spc="-200" dirty="0">
              <a:solidFill>
                <a:srgbClr val="333333"/>
              </a:solidFill>
              <a:latin typeface="楷体" pitchFamily="49" charset="-122"/>
              <a:ea typeface="楷体" pitchFamily="49" charset="-122"/>
            </a:endParaRPr>
          </a:p>
        </p:txBody>
      </p:sp>
      <p:pic>
        <p:nvPicPr>
          <p:cNvPr id="23" name="Picture 4" descr="E:\0000000我图PPT\05.09\端午节\龙船0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02825" y="2760420"/>
            <a:ext cx="3081177" cy="148966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E:\0000000我图PPT\05.09\端午节\龙船02.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01255" y="3421795"/>
            <a:ext cx="4899462" cy="204711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E:\0000000我图PPT\05.09\端午节\龙船03.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46747" y="4554790"/>
            <a:ext cx="6880971" cy="2733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58573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4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0-#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9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0-#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21" presetClass="entr" presetSubtype="1" fill="hold" nodeType="afterEffect">
                                  <p:stCondLst>
                                    <p:cond delay="0"/>
                                  </p:stCondLst>
                                  <p:childTnLst>
                                    <p:set>
                                      <p:cBhvr>
                                        <p:cTn id="19" dur="1" fill="hold">
                                          <p:stCondLst>
                                            <p:cond delay="0"/>
                                          </p:stCondLst>
                                        </p:cTn>
                                        <p:tgtEl>
                                          <p:spTgt spid="313378"/>
                                        </p:tgtEl>
                                        <p:attrNameLst>
                                          <p:attrName>style.visibility</p:attrName>
                                        </p:attrNameLst>
                                      </p:cBhvr>
                                      <p:to>
                                        <p:strVal val="visible"/>
                                      </p:to>
                                    </p:set>
                                    <p:animEffect transition="in" filter="wheel(1)">
                                      <p:cBhvr>
                                        <p:cTn id="20" dur="1000"/>
                                        <p:tgtEl>
                                          <p:spTgt spid="313378"/>
                                        </p:tgtEl>
                                      </p:cBhvr>
                                    </p:animEffect>
                                  </p:childTnLst>
                                </p:cTn>
                              </p:par>
                            </p:childTnLst>
                          </p:cTn>
                        </p:par>
                        <p:par>
                          <p:cTn id="21" fill="hold" nodeType="afterGroup">
                            <p:stCondLst>
                              <p:cond delay="2900"/>
                            </p:stCondLst>
                            <p:childTnLst>
                              <p:par>
                                <p:cTn id="22" presetID="23" presetClass="entr" presetSubtype="16" fill="hold" grpId="0" nodeType="afterEffect">
                                  <p:stCondLst>
                                    <p:cond delay="0"/>
                                  </p:stCondLst>
                                  <p:childTnLst>
                                    <p:set>
                                      <p:cBhvr>
                                        <p:cTn id="23" dur="1" fill="hold">
                                          <p:stCondLst>
                                            <p:cond delay="0"/>
                                          </p:stCondLst>
                                        </p:cTn>
                                        <p:tgtEl>
                                          <p:spTgt spid="313383"/>
                                        </p:tgtEl>
                                        <p:attrNameLst>
                                          <p:attrName>style.visibility</p:attrName>
                                        </p:attrNameLst>
                                      </p:cBhvr>
                                      <p:to>
                                        <p:strVal val="visible"/>
                                      </p:to>
                                    </p:set>
                                    <p:anim calcmode="lin" valueType="num">
                                      <p:cBhvr>
                                        <p:cTn id="24" dur="500" fill="hold"/>
                                        <p:tgtEl>
                                          <p:spTgt spid="313383"/>
                                        </p:tgtEl>
                                        <p:attrNameLst>
                                          <p:attrName>ppt_w</p:attrName>
                                        </p:attrNameLst>
                                      </p:cBhvr>
                                      <p:tavLst>
                                        <p:tav tm="0">
                                          <p:val>
                                            <p:fltVal val="0"/>
                                          </p:val>
                                        </p:tav>
                                        <p:tav tm="100000">
                                          <p:val>
                                            <p:strVal val="#ppt_w"/>
                                          </p:val>
                                        </p:tav>
                                      </p:tavLst>
                                    </p:anim>
                                    <p:anim calcmode="lin" valueType="num">
                                      <p:cBhvr>
                                        <p:cTn id="25" dur="500" fill="hold"/>
                                        <p:tgtEl>
                                          <p:spTgt spid="313383"/>
                                        </p:tgtEl>
                                        <p:attrNameLst>
                                          <p:attrName>ppt_h</p:attrName>
                                        </p:attrNameLst>
                                      </p:cBhvr>
                                      <p:tavLst>
                                        <p:tav tm="0">
                                          <p:val>
                                            <p:fltVal val="0"/>
                                          </p:val>
                                        </p:tav>
                                        <p:tav tm="100000">
                                          <p:val>
                                            <p:strVal val="#ppt_h"/>
                                          </p:val>
                                        </p:tav>
                                      </p:tavLst>
                                    </p:anim>
                                  </p:childTnLst>
                                </p:cTn>
                              </p:par>
                            </p:childTnLst>
                          </p:cTn>
                        </p:par>
                        <p:par>
                          <p:cTn id="26" fill="hold" nodeType="afterGroup">
                            <p:stCondLst>
                              <p:cond delay="3400"/>
                            </p:stCondLst>
                            <p:childTnLst>
                              <p:par>
                                <p:cTn id="27" presetID="22" presetClass="entr" presetSubtype="8"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1500"/>
                                        <p:tgtEl>
                                          <p:spTgt spid="26"/>
                                        </p:tgtEl>
                                      </p:cBhvr>
                                    </p:animEffect>
                                  </p:childTnLst>
                                </p:cTn>
                              </p:par>
                            </p:childTnLst>
                          </p:cTn>
                        </p:par>
                        <p:par>
                          <p:cTn id="30" fill="hold" nodeType="afterGroup">
                            <p:stCondLst>
                              <p:cond delay="49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nodeType="afterGroup">
                            <p:stCondLst>
                              <p:cond delay="6850"/>
                            </p:stCondLst>
                            <p:childTnLst>
                              <p:par>
                                <p:cTn id="35" presetID="21" presetClass="entr" presetSubtype="1" fill="hold" nodeType="afterEffect">
                                  <p:stCondLst>
                                    <p:cond delay="0"/>
                                  </p:stCondLst>
                                  <p:childTnLst>
                                    <p:set>
                                      <p:cBhvr>
                                        <p:cTn id="36" dur="1" fill="hold">
                                          <p:stCondLst>
                                            <p:cond delay="0"/>
                                          </p:stCondLst>
                                        </p:cTn>
                                        <p:tgtEl>
                                          <p:spTgt spid="313394"/>
                                        </p:tgtEl>
                                        <p:attrNameLst>
                                          <p:attrName>style.visibility</p:attrName>
                                        </p:attrNameLst>
                                      </p:cBhvr>
                                      <p:to>
                                        <p:strVal val="visible"/>
                                      </p:to>
                                    </p:set>
                                    <p:animEffect transition="in" filter="wheel(1)">
                                      <p:cBhvr>
                                        <p:cTn id="37" dur="1000"/>
                                        <p:tgtEl>
                                          <p:spTgt spid="313394"/>
                                        </p:tgtEl>
                                      </p:cBhvr>
                                    </p:animEffect>
                                  </p:childTnLst>
                                </p:cTn>
                              </p:par>
                            </p:childTnLst>
                          </p:cTn>
                        </p:par>
                        <p:par>
                          <p:cTn id="38" fill="hold" nodeType="afterGroup">
                            <p:stCondLst>
                              <p:cond delay="7850"/>
                            </p:stCondLst>
                            <p:childTnLst>
                              <p:par>
                                <p:cTn id="39" presetID="23" presetClass="entr" presetSubtype="16" fill="hold" grpId="0" nodeType="afterEffect">
                                  <p:stCondLst>
                                    <p:cond delay="0"/>
                                  </p:stCondLst>
                                  <p:childTnLst>
                                    <p:set>
                                      <p:cBhvr>
                                        <p:cTn id="40" dur="1" fill="hold">
                                          <p:stCondLst>
                                            <p:cond delay="0"/>
                                          </p:stCondLst>
                                        </p:cTn>
                                        <p:tgtEl>
                                          <p:spTgt spid="313399"/>
                                        </p:tgtEl>
                                        <p:attrNameLst>
                                          <p:attrName>style.visibility</p:attrName>
                                        </p:attrNameLst>
                                      </p:cBhvr>
                                      <p:to>
                                        <p:strVal val="visible"/>
                                      </p:to>
                                    </p:set>
                                    <p:anim calcmode="lin" valueType="num">
                                      <p:cBhvr>
                                        <p:cTn id="41" dur="500" fill="hold"/>
                                        <p:tgtEl>
                                          <p:spTgt spid="313399"/>
                                        </p:tgtEl>
                                        <p:attrNameLst>
                                          <p:attrName>ppt_w</p:attrName>
                                        </p:attrNameLst>
                                      </p:cBhvr>
                                      <p:tavLst>
                                        <p:tav tm="0">
                                          <p:val>
                                            <p:fltVal val="0"/>
                                          </p:val>
                                        </p:tav>
                                        <p:tav tm="100000">
                                          <p:val>
                                            <p:strVal val="#ppt_w"/>
                                          </p:val>
                                        </p:tav>
                                      </p:tavLst>
                                    </p:anim>
                                    <p:anim calcmode="lin" valueType="num">
                                      <p:cBhvr>
                                        <p:cTn id="42" dur="500" fill="hold"/>
                                        <p:tgtEl>
                                          <p:spTgt spid="313399"/>
                                        </p:tgtEl>
                                        <p:attrNameLst>
                                          <p:attrName>ppt_h</p:attrName>
                                        </p:attrNameLst>
                                      </p:cBhvr>
                                      <p:tavLst>
                                        <p:tav tm="0">
                                          <p:val>
                                            <p:fltVal val="0"/>
                                          </p:val>
                                        </p:tav>
                                        <p:tav tm="100000">
                                          <p:val>
                                            <p:strVal val="#ppt_h"/>
                                          </p:val>
                                        </p:tav>
                                      </p:tavLst>
                                    </p:anim>
                                  </p:childTnLst>
                                </p:cTn>
                              </p:par>
                              <p:par>
                                <p:cTn id="43" presetID="22" presetClass="entr" presetSubtype="8"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1500"/>
                                        <p:tgtEl>
                                          <p:spTgt spid="27"/>
                                        </p:tgtEl>
                                      </p:cBhvr>
                                    </p:animEffect>
                                  </p:childTnLst>
                                </p:cTn>
                              </p:par>
                              <p:par>
                                <p:cTn id="46" presetID="10" presetClass="entr" presetSubtype="0" fill="hold" grpId="0" nodeType="withEffect">
                                  <p:stCondLst>
                                    <p:cond delay="0"/>
                                  </p:stCondLst>
                                  <p:iterate type="wd">
                                    <p:tmPct val="10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9800"/>
                            </p:stCondLst>
                            <p:childTnLst>
                              <p:par>
                                <p:cTn id="50" presetID="47" presetClass="entr" presetSubtype="0"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1000"/>
                                        <p:tgtEl>
                                          <p:spTgt spid="28"/>
                                        </p:tgtEl>
                                      </p:cBhvr>
                                    </p:animEffect>
                                    <p:anim calcmode="lin" valueType="num">
                                      <p:cBhvr>
                                        <p:cTn id="53" dur="1000" fill="hold"/>
                                        <p:tgtEl>
                                          <p:spTgt spid="28"/>
                                        </p:tgtEl>
                                        <p:attrNameLst>
                                          <p:attrName>ppt_x</p:attrName>
                                        </p:attrNameLst>
                                      </p:cBhvr>
                                      <p:tavLst>
                                        <p:tav tm="0">
                                          <p:val>
                                            <p:strVal val="#ppt_x"/>
                                          </p:val>
                                        </p:tav>
                                        <p:tav tm="100000">
                                          <p:val>
                                            <p:strVal val="#ppt_x"/>
                                          </p:val>
                                        </p:tav>
                                      </p:tavLst>
                                    </p:anim>
                                    <p:anim calcmode="lin" valueType="num">
                                      <p:cBhvr>
                                        <p:cTn id="54" dur="1000" fill="hold"/>
                                        <p:tgtEl>
                                          <p:spTgt spid="28"/>
                                        </p:tgtEl>
                                        <p:attrNameLst>
                                          <p:attrName>ppt_y</p:attrName>
                                        </p:attrNameLst>
                                      </p:cBhvr>
                                      <p:tavLst>
                                        <p:tav tm="0">
                                          <p:val>
                                            <p:strVal val="#ppt_y-.1"/>
                                          </p:val>
                                        </p:tav>
                                        <p:tav tm="100000">
                                          <p:val>
                                            <p:strVal val="#ppt_y"/>
                                          </p:val>
                                        </p:tav>
                                      </p:tavLst>
                                    </p:anim>
                                  </p:childTnLst>
                                </p:cTn>
                              </p:par>
                              <p:par>
                                <p:cTn id="55" presetID="1"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83" grpId="0"/>
      <p:bldP spid="7" grpId="0"/>
      <p:bldP spid="313399"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descr="E:\0000000我图PPT\05.09\端午节\78787.png">
            <a:extLst>
              <a:ext uri="{FF2B5EF4-FFF2-40B4-BE49-F238E27FC236}">
                <a16:creationId xmlns:a16="http://schemas.microsoft.com/office/drawing/2014/main" xmlns="" id="{08DDAC56-3456-4534-AC17-53098D838C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组合 29">
            <a:extLst>
              <a:ext uri="{FF2B5EF4-FFF2-40B4-BE49-F238E27FC236}">
                <a16:creationId xmlns:a16="http://schemas.microsoft.com/office/drawing/2014/main" xmlns="" id="{D4D24E11-1D3A-40FB-B577-F0040C02F74C}"/>
              </a:ext>
            </a:extLst>
          </p:cNvPr>
          <p:cNvGrpSpPr/>
          <p:nvPr/>
        </p:nvGrpSpPr>
        <p:grpSpPr>
          <a:xfrm>
            <a:off x="-2062389" y="3738739"/>
            <a:ext cx="17180607" cy="4745781"/>
            <a:chOff x="-1475878" y="3076600"/>
            <a:chExt cx="12889432" cy="3560434"/>
          </a:xfrm>
        </p:grpSpPr>
        <p:pic>
          <p:nvPicPr>
            <p:cNvPr id="31" name="图片 30">
              <a:extLst>
                <a:ext uri="{FF2B5EF4-FFF2-40B4-BE49-F238E27FC236}">
                  <a16:creationId xmlns:a16="http://schemas.microsoft.com/office/drawing/2014/main" xmlns="" id="{69E0961F-7B48-4218-B9D6-C97F2746E5F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32" name="图片 31">
              <a:extLst>
                <a:ext uri="{FF2B5EF4-FFF2-40B4-BE49-F238E27FC236}">
                  <a16:creationId xmlns:a16="http://schemas.microsoft.com/office/drawing/2014/main" xmlns="" id="{AA47D23A-DF4F-4386-8F25-883C957615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
        <p:nvSpPr>
          <p:cNvPr id="4" name="Text Box 269"/>
          <p:cNvSpPr txBox="1">
            <a:spLocks noChangeArrowheads="1"/>
          </p:cNvSpPr>
          <p:nvPr/>
        </p:nvSpPr>
        <p:spPr bwMode="auto">
          <a:xfrm>
            <a:off x="1706182" y="4987144"/>
            <a:ext cx="4124111" cy="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p:txBody>
      </p:sp>
      <p:sp>
        <p:nvSpPr>
          <p:cNvPr id="5" name="Text Box 270"/>
          <p:cNvSpPr txBox="1">
            <a:spLocks noChangeArrowheads="1"/>
          </p:cNvSpPr>
          <p:nvPr/>
        </p:nvSpPr>
        <p:spPr bwMode="auto">
          <a:xfrm>
            <a:off x="3872528" y="3658844"/>
            <a:ext cx="4124110" cy="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p:txBody>
      </p:sp>
      <p:sp>
        <p:nvSpPr>
          <p:cNvPr id="6" name="Text Box 271"/>
          <p:cNvSpPr txBox="1">
            <a:spLocks noChangeArrowheads="1"/>
          </p:cNvSpPr>
          <p:nvPr/>
        </p:nvSpPr>
        <p:spPr bwMode="auto">
          <a:xfrm>
            <a:off x="6022398" y="2372307"/>
            <a:ext cx="4124110" cy="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p:txBody>
      </p:sp>
      <p:grpSp>
        <p:nvGrpSpPr>
          <p:cNvPr id="7" name="组合 6"/>
          <p:cNvGrpSpPr/>
          <p:nvPr/>
        </p:nvGrpSpPr>
        <p:grpSpPr>
          <a:xfrm>
            <a:off x="1298561" y="909064"/>
            <a:ext cx="6812505" cy="4420394"/>
            <a:chOff x="2201986" y="971088"/>
            <a:chExt cx="5110956" cy="3316319"/>
          </a:xfrm>
        </p:grpSpPr>
        <p:pic>
          <p:nvPicPr>
            <p:cNvPr id="8"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01986" y="3996863"/>
              <a:ext cx="304800" cy="29054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354386" y="971088"/>
              <a:ext cx="4958556" cy="3171047"/>
              <a:chOff x="2354386" y="971088"/>
              <a:chExt cx="4958556" cy="3171047"/>
            </a:xfrm>
          </p:grpSpPr>
          <p:grpSp>
            <p:nvGrpSpPr>
              <p:cNvPr id="10" name="组合 9"/>
              <p:cNvGrpSpPr/>
              <p:nvPr/>
            </p:nvGrpSpPr>
            <p:grpSpPr>
              <a:xfrm>
                <a:off x="2354386" y="971088"/>
                <a:ext cx="4958556" cy="3171047"/>
                <a:chOff x="2354386" y="971088"/>
                <a:chExt cx="4958556" cy="3171047"/>
              </a:xfrm>
            </p:grpSpPr>
            <p:sp>
              <p:nvSpPr>
                <p:cNvPr id="12" name="Line 201"/>
                <p:cNvSpPr>
                  <a:spLocks noChangeShapeType="1"/>
                </p:cNvSpPr>
                <p:nvPr/>
              </p:nvSpPr>
              <p:spPr bwMode="auto">
                <a:xfrm flipV="1">
                  <a:off x="2354386" y="1116360"/>
                  <a:ext cx="4784725" cy="302577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pPr defTabSz="1218804">
                    <a:defRPr/>
                  </a:pPr>
                  <a:endParaRPr lang="zh-CN" altLang="en-US" sz="2399" kern="0">
                    <a:solidFill>
                      <a:prstClr val="black"/>
                    </a:solidFill>
                  </a:endParaRPr>
                </a:p>
              </p:txBody>
            </p:sp>
            <p:pic>
              <p:nvPicPr>
                <p:cNvPr id="13"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08142" y="971088"/>
                  <a:ext cx="304800" cy="2905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48436" y="1885818"/>
                  <a:ext cx="304800" cy="290544"/>
                </a:xfrm>
                <a:prstGeom prst="rect">
                  <a:avLst/>
                </a:prstGeom>
                <a:noFill/>
                <a:extLst>
                  <a:ext uri="{909E8E84-426E-40DD-AFC4-6F175D3DCCD1}">
                    <a14:hiddenFill xmlns:a14="http://schemas.microsoft.com/office/drawing/2010/main">
                      <a:solidFill>
                        <a:srgbClr val="FFFFFF"/>
                      </a:solidFill>
                    </a14:hiddenFill>
                  </a:ext>
                </a:extLst>
              </p:spPr>
            </p:pic>
          </p:grpSp>
          <p:pic>
            <p:nvPicPr>
              <p:cNvPr id="11"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0624" y="2884086"/>
                <a:ext cx="304800" cy="2905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15" name="组合 14"/>
          <p:cNvGrpSpPr/>
          <p:nvPr/>
        </p:nvGrpSpPr>
        <p:grpSpPr>
          <a:xfrm>
            <a:off x="16618" y="4183910"/>
            <a:ext cx="1936376" cy="763247"/>
            <a:chOff x="864162" y="3561973"/>
            <a:chExt cx="1452730" cy="572612"/>
          </a:xfrm>
        </p:grpSpPr>
        <p:sp>
          <p:nvSpPr>
            <p:cNvPr id="16" name="Text Box 265"/>
            <p:cNvSpPr txBox="1">
              <a:spLocks noChangeArrowheads="1"/>
            </p:cNvSpPr>
            <p:nvPr/>
          </p:nvSpPr>
          <p:spPr bwMode="auto">
            <a:xfrm>
              <a:off x="1205036" y="3635722"/>
              <a:ext cx="806450" cy="31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1218804">
                <a:spcBef>
                  <a:spcPct val="50000"/>
                </a:spcBef>
                <a:defRPr/>
              </a:pPr>
              <a:r>
                <a:rPr lang="zh-CN" altLang="en-US" sz="2133" kern="0">
                  <a:solidFill>
                    <a:prstClr val="black"/>
                  </a:solidFill>
                </a:rPr>
                <a:t>第一步</a:t>
              </a:r>
            </a:p>
          </p:txBody>
        </p:sp>
        <p:pic>
          <p:nvPicPr>
            <p:cNvPr id="17" name="Picture 6"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p:cNvGrpSpPr/>
          <p:nvPr/>
        </p:nvGrpSpPr>
        <p:grpSpPr>
          <a:xfrm>
            <a:off x="1869115" y="2774253"/>
            <a:ext cx="1936376" cy="763247"/>
            <a:chOff x="864162" y="3561973"/>
            <a:chExt cx="1452730" cy="572612"/>
          </a:xfrm>
        </p:grpSpPr>
        <p:pic>
          <p:nvPicPr>
            <p:cNvPr id="19" name="Picture 6"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4162" y="3561973"/>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265"/>
            <p:cNvSpPr txBox="1">
              <a:spLocks noChangeArrowheads="1"/>
            </p:cNvSpPr>
            <p:nvPr/>
          </p:nvSpPr>
          <p:spPr bwMode="auto">
            <a:xfrm>
              <a:off x="1205036" y="3635722"/>
              <a:ext cx="806450" cy="31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1218804">
                <a:spcBef>
                  <a:spcPct val="50000"/>
                </a:spcBef>
                <a:defRPr/>
              </a:pPr>
              <a:r>
                <a:rPr lang="zh-CN" altLang="en-US" sz="2133" kern="0" dirty="0">
                  <a:solidFill>
                    <a:prstClr val="black"/>
                  </a:solidFill>
                </a:rPr>
                <a:t>第二步</a:t>
              </a:r>
            </a:p>
          </p:txBody>
        </p:sp>
      </p:grpSp>
      <p:grpSp>
        <p:nvGrpSpPr>
          <p:cNvPr id="21" name="组合 20"/>
          <p:cNvGrpSpPr/>
          <p:nvPr/>
        </p:nvGrpSpPr>
        <p:grpSpPr>
          <a:xfrm>
            <a:off x="3893917" y="1558716"/>
            <a:ext cx="1936376" cy="763247"/>
            <a:chOff x="4127382" y="1496248"/>
            <a:chExt cx="1452730" cy="572612"/>
          </a:xfrm>
        </p:grpSpPr>
        <p:pic>
          <p:nvPicPr>
            <p:cNvPr id="22" name="Picture 6"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7382" y="1496248"/>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265"/>
            <p:cNvSpPr txBox="1">
              <a:spLocks noChangeArrowheads="1"/>
            </p:cNvSpPr>
            <p:nvPr/>
          </p:nvSpPr>
          <p:spPr bwMode="auto">
            <a:xfrm>
              <a:off x="4468256" y="1569997"/>
              <a:ext cx="806450" cy="31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1218804">
                <a:spcBef>
                  <a:spcPct val="50000"/>
                </a:spcBef>
                <a:defRPr/>
              </a:pPr>
              <a:r>
                <a:rPr lang="zh-CN" altLang="en-US" sz="2133" kern="0" dirty="0">
                  <a:solidFill>
                    <a:prstClr val="black"/>
                  </a:solidFill>
                </a:rPr>
                <a:t>第三步</a:t>
              </a:r>
            </a:p>
          </p:txBody>
        </p:sp>
      </p:grpSp>
      <p:grpSp>
        <p:nvGrpSpPr>
          <p:cNvPr id="24" name="组合 23"/>
          <p:cNvGrpSpPr/>
          <p:nvPr/>
        </p:nvGrpSpPr>
        <p:grpSpPr>
          <a:xfrm>
            <a:off x="5823721" y="464019"/>
            <a:ext cx="1936376" cy="763247"/>
            <a:chOff x="5495534" y="684782"/>
            <a:chExt cx="1452730" cy="572612"/>
          </a:xfrm>
        </p:grpSpPr>
        <p:pic>
          <p:nvPicPr>
            <p:cNvPr id="25" name="Picture 6" descr="E:\水墨图表素材\图片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95534" y="684782"/>
              <a:ext cx="1452730" cy="572612"/>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265"/>
            <p:cNvSpPr txBox="1">
              <a:spLocks noChangeArrowheads="1"/>
            </p:cNvSpPr>
            <p:nvPr/>
          </p:nvSpPr>
          <p:spPr bwMode="auto">
            <a:xfrm>
              <a:off x="5836408" y="758531"/>
              <a:ext cx="806450" cy="31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defTabSz="1218804">
                <a:spcBef>
                  <a:spcPct val="50000"/>
                </a:spcBef>
                <a:defRPr/>
              </a:pPr>
              <a:r>
                <a:rPr lang="zh-CN" altLang="en-US" sz="2133" kern="0" dirty="0">
                  <a:solidFill>
                    <a:prstClr val="black"/>
                  </a:solidFill>
                </a:rPr>
                <a:t>第四步</a:t>
              </a:r>
            </a:p>
          </p:txBody>
        </p:sp>
      </p:grpSp>
      <p:sp>
        <p:nvSpPr>
          <p:cNvPr id="27" name="Text Box 271"/>
          <p:cNvSpPr txBox="1">
            <a:spLocks noChangeArrowheads="1"/>
          </p:cNvSpPr>
          <p:nvPr/>
        </p:nvSpPr>
        <p:spPr bwMode="auto">
          <a:xfrm>
            <a:off x="7760098" y="1278594"/>
            <a:ext cx="4124110" cy="605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a:p>
            <a:pPr defTabSz="1218804" eaLnBrk="1" hangingPunct="1">
              <a:spcBef>
                <a:spcPct val="50000"/>
              </a:spcBef>
              <a:buFontTx/>
              <a:buChar char="•"/>
              <a:defRPr/>
            </a:pPr>
            <a:r>
              <a:rPr lang="en-US" altLang="zh-CN" sz="1333" kern="0" dirty="0">
                <a:solidFill>
                  <a:srgbClr val="000000"/>
                </a:solidFill>
                <a:latin typeface="楷体" pitchFamily="49" charset="-122"/>
                <a:ea typeface="楷体" pitchFamily="49" charset="-122"/>
              </a:rPr>
              <a:t> </a:t>
            </a:r>
            <a:r>
              <a:rPr lang="zh-CN" altLang="en-US" sz="1333" kern="0" dirty="0">
                <a:solidFill>
                  <a:srgbClr val="000000"/>
                </a:solidFill>
                <a:latin typeface="楷体" pitchFamily="49" charset="-122"/>
                <a:ea typeface="楷体" pitchFamily="49" charset="-122"/>
              </a:rPr>
              <a:t>在此添加标题或目录索引</a:t>
            </a:r>
          </a:p>
        </p:txBody>
      </p:sp>
      <p:pic>
        <p:nvPicPr>
          <p:cNvPr id="33" name="图片 32">
            <a:extLst>
              <a:ext uri="{FF2B5EF4-FFF2-40B4-BE49-F238E27FC236}">
                <a16:creationId xmlns:a16="http://schemas.microsoft.com/office/drawing/2014/main" xmlns="" id="{BD95A601-EA38-4CC4-87B1-8C55695DF80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3943" y="3111328"/>
            <a:ext cx="8368364" cy="3661713"/>
          </a:xfrm>
          <a:prstGeom prst="rect">
            <a:avLst/>
          </a:prstGeom>
        </p:spPr>
      </p:pic>
    </p:spTree>
    <p:extLst>
      <p:ext uri="{BB962C8B-B14F-4D97-AF65-F5344CB8AC3E}">
        <p14:creationId xmlns:p14="http://schemas.microsoft.com/office/powerpoint/2010/main" val="10288946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42"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47"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1000"/>
                                        <p:tgtEl>
                                          <p:spTgt spid="4"/>
                                        </p:tgtEl>
                                      </p:cBhvr>
                                    </p:animEffect>
                                    <p:anim calcmode="lin" valueType="num">
                                      <p:cBhvr>
                                        <p:cTn id="51" dur="1000" fill="hold"/>
                                        <p:tgtEl>
                                          <p:spTgt spid="4"/>
                                        </p:tgtEl>
                                        <p:attrNameLst>
                                          <p:attrName>ppt_x</p:attrName>
                                        </p:attrNameLst>
                                      </p:cBhvr>
                                      <p:tavLst>
                                        <p:tav tm="0">
                                          <p:val>
                                            <p:strVal val="#ppt_x"/>
                                          </p:val>
                                        </p:tav>
                                        <p:tav tm="100000">
                                          <p:val>
                                            <p:strVal val="#ppt_x"/>
                                          </p:val>
                                        </p:tav>
                                      </p:tavLst>
                                    </p:anim>
                                    <p:anim calcmode="lin" valueType="num">
                                      <p:cBhvr>
                                        <p:cTn id="52" dur="10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47" presetClass="entr" presetSubtype="0"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1000"/>
                                        <p:tgtEl>
                                          <p:spTgt spid="5"/>
                                        </p:tgtEl>
                                      </p:cBhvr>
                                    </p:animEffect>
                                    <p:anim calcmode="lin" valueType="num">
                                      <p:cBhvr>
                                        <p:cTn id="57" dur="1000" fill="hold"/>
                                        <p:tgtEl>
                                          <p:spTgt spid="5"/>
                                        </p:tgtEl>
                                        <p:attrNameLst>
                                          <p:attrName>ppt_x</p:attrName>
                                        </p:attrNameLst>
                                      </p:cBhvr>
                                      <p:tavLst>
                                        <p:tav tm="0">
                                          <p:val>
                                            <p:strVal val="#ppt_x"/>
                                          </p:val>
                                        </p:tav>
                                        <p:tav tm="100000">
                                          <p:val>
                                            <p:strVal val="#ppt_x"/>
                                          </p:val>
                                        </p:tav>
                                      </p:tavLst>
                                    </p:anim>
                                    <p:anim calcmode="lin" valueType="num">
                                      <p:cBhvr>
                                        <p:cTn id="58" dur="1000" fill="hold"/>
                                        <p:tgtEl>
                                          <p:spTgt spid="5"/>
                                        </p:tgtEl>
                                        <p:attrNameLst>
                                          <p:attrName>ppt_y</p:attrName>
                                        </p:attrNameLst>
                                      </p:cBhvr>
                                      <p:tavLst>
                                        <p:tav tm="0">
                                          <p:val>
                                            <p:strVal val="#ppt_y-.1"/>
                                          </p:val>
                                        </p:tav>
                                        <p:tav tm="100000">
                                          <p:val>
                                            <p:strVal val="#ppt_y"/>
                                          </p:val>
                                        </p:tav>
                                      </p:tavLst>
                                    </p:anim>
                                  </p:childTnLst>
                                </p:cTn>
                              </p:par>
                            </p:childTnLst>
                          </p:cTn>
                        </p:par>
                        <p:par>
                          <p:cTn id="59" fill="hold">
                            <p:stCondLst>
                              <p:cond delay="7500"/>
                            </p:stCondLst>
                            <p:childTnLst>
                              <p:par>
                                <p:cTn id="60" presetID="47" presetClass="entr" presetSubtype="0"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childTnLst>
                          </p:cTn>
                        </p:par>
                        <p:par>
                          <p:cTn id="65" fill="hold">
                            <p:stCondLst>
                              <p:cond delay="8500"/>
                            </p:stCondLst>
                            <p:childTnLst>
                              <p:par>
                                <p:cTn id="66" presetID="47"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E:\0000000我图PPT\05.09\端午节\78787.png">
            <a:extLst>
              <a:ext uri="{FF2B5EF4-FFF2-40B4-BE49-F238E27FC236}">
                <a16:creationId xmlns:a16="http://schemas.microsoft.com/office/drawing/2014/main" xmlns="" id="{F965285E-873D-464C-A0D9-B77DD0CA4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a:extLst>
              <a:ext uri="{FF2B5EF4-FFF2-40B4-BE49-F238E27FC236}">
                <a16:creationId xmlns:a16="http://schemas.microsoft.com/office/drawing/2014/main" xmlns="" id="{F7B4DB3E-BD96-4195-B486-75D089876438}"/>
              </a:ext>
            </a:extLst>
          </p:cNvPr>
          <p:cNvGrpSpPr/>
          <p:nvPr/>
        </p:nvGrpSpPr>
        <p:grpSpPr>
          <a:xfrm>
            <a:off x="-2062389" y="3738739"/>
            <a:ext cx="17180607" cy="4745781"/>
            <a:chOff x="-1475878" y="3076600"/>
            <a:chExt cx="12889432" cy="3560434"/>
          </a:xfrm>
        </p:grpSpPr>
        <p:pic>
          <p:nvPicPr>
            <p:cNvPr id="16" name="图片 15">
              <a:extLst>
                <a:ext uri="{FF2B5EF4-FFF2-40B4-BE49-F238E27FC236}">
                  <a16:creationId xmlns:a16="http://schemas.microsoft.com/office/drawing/2014/main" xmlns="" id="{5FD2B5FA-5890-4D74-9D79-0CB272C9AA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7" name="图片 16">
              <a:extLst>
                <a:ext uri="{FF2B5EF4-FFF2-40B4-BE49-F238E27FC236}">
                  <a16:creationId xmlns:a16="http://schemas.microsoft.com/office/drawing/2014/main" xmlns="" id="{2F202A20-3517-4CE3-BB2B-CAEA54E2AFD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66"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135737" y="3088098"/>
            <a:ext cx="2698387" cy="1920003"/>
          </a:xfrm>
          <a:prstGeom prst="rect">
            <a:avLst/>
          </a:prstGeom>
          <a:blipFill>
            <a:blip r:embed="rId6" cstate="print"/>
            <a:stretch>
              <a:fillRect/>
            </a:stretch>
          </a:blipFill>
          <a:ln w="9525">
            <a:noFill/>
            <a:miter lim="800000"/>
            <a:headEnd/>
            <a:tailEnd/>
          </a:ln>
          <a:effectLst/>
          <a:extLst/>
        </p:spPr>
      </p:pic>
      <p:pic>
        <p:nvPicPr>
          <p:cNvPr id="67" name="Picture 3"/>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846822" y="3088099"/>
            <a:ext cx="2698387" cy="192000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矩形 4"/>
          <p:cNvSpPr>
            <a:spLocks noChangeArrowheads="1"/>
          </p:cNvSpPr>
          <p:nvPr/>
        </p:nvSpPr>
        <p:spPr bwMode="auto">
          <a:xfrm>
            <a:off x="458514" y="1125456"/>
            <a:ext cx="2677222" cy="1920001"/>
          </a:xfrm>
          <a:prstGeom prst="rect">
            <a:avLst/>
          </a:prstGeom>
          <a:solidFill>
            <a:schemeClr val="accent3">
              <a:lumMod val="50000"/>
            </a:schemeClr>
          </a:solidFill>
          <a:ln w="3175">
            <a:noFill/>
            <a:miter lim="800000"/>
            <a:headEnd/>
            <a:tailEnd/>
          </a:ln>
        </p:spPr>
        <p:txBody>
          <a:bodyPr lIns="239974" tIns="60953" rIns="239974" bIns="60953" anchor="ctr"/>
          <a:lstStyle/>
          <a:p>
            <a:pPr defTabSz="1218804">
              <a:lnSpc>
                <a:spcPct val="130000"/>
              </a:lnSpc>
              <a:spcAft>
                <a:spcPts val="800"/>
              </a:spcAft>
              <a:defRPr/>
            </a:pPr>
            <a:endParaRPr lang="zh-CN" altLang="en-US" sz="1466" kern="0" dirty="0">
              <a:solidFill>
                <a:sysClr val="window" lastClr="FFFFFF"/>
              </a:solidFill>
              <a:latin typeface="微软雅黑" pitchFamily="34" charset="-122"/>
              <a:ea typeface="微软雅黑" pitchFamily="34" charset="-122"/>
            </a:endParaRPr>
          </a:p>
        </p:txBody>
      </p:sp>
      <p:sp>
        <p:nvSpPr>
          <p:cNvPr id="69" name="矩形 15"/>
          <p:cNvSpPr>
            <a:spLocks noChangeArrowheads="1"/>
          </p:cNvSpPr>
          <p:nvPr/>
        </p:nvSpPr>
        <p:spPr bwMode="auto">
          <a:xfrm>
            <a:off x="8528275" y="3088099"/>
            <a:ext cx="2531192" cy="1920001"/>
          </a:xfrm>
          <a:prstGeom prst="rect">
            <a:avLst/>
          </a:prstGeom>
          <a:solidFill>
            <a:schemeClr val="accent3">
              <a:lumMod val="25000"/>
            </a:schemeClr>
          </a:solidFill>
          <a:ln w="3175">
            <a:noFill/>
            <a:miter lim="800000"/>
            <a:headEnd/>
            <a:tailEnd/>
          </a:ln>
        </p:spPr>
        <p:txBody>
          <a:bodyPr lIns="239974" tIns="60953" rIns="239974" bIns="60953" anchor="ctr"/>
          <a:lstStyle/>
          <a:p>
            <a:pPr defTabSz="1218804">
              <a:lnSpc>
                <a:spcPct val="130000"/>
              </a:lnSpc>
              <a:spcAft>
                <a:spcPts val="800"/>
              </a:spcAft>
              <a:defRPr/>
            </a:pPr>
            <a:endParaRPr lang="zh-CN" altLang="en-US" sz="1466" kern="0" dirty="0">
              <a:solidFill>
                <a:sysClr val="window" lastClr="FFFFFF"/>
              </a:solidFill>
              <a:latin typeface="微软雅黑" pitchFamily="34" charset="-122"/>
              <a:ea typeface="微软雅黑" pitchFamily="34" charset="-122"/>
            </a:endParaRPr>
          </a:p>
        </p:txBody>
      </p:sp>
      <p:sp>
        <p:nvSpPr>
          <p:cNvPr id="70" name="矩形 12"/>
          <p:cNvSpPr>
            <a:spLocks noChangeArrowheads="1"/>
          </p:cNvSpPr>
          <p:nvPr/>
        </p:nvSpPr>
        <p:spPr bwMode="auto">
          <a:xfrm>
            <a:off x="5846823" y="1131622"/>
            <a:ext cx="5345978" cy="1920001"/>
          </a:xfrm>
          <a:prstGeom prst="rect">
            <a:avLst/>
          </a:prstGeom>
          <a:noFill/>
          <a:ln w="9525">
            <a:noFill/>
            <a:miter lim="800000"/>
            <a:headEnd/>
            <a:tailEnd/>
          </a:ln>
        </p:spPr>
        <p:txBody>
          <a:bodyPr lIns="239974" tIns="60953" rIns="121906" bIns="60953" anchor="ctr"/>
          <a:lstStyle/>
          <a:p>
            <a:pPr>
              <a:lnSpc>
                <a:spcPct val="130000"/>
              </a:lnSpc>
              <a:spcAft>
                <a:spcPts val="800"/>
              </a:spcAft>
            </a:pPr>
            <a:r>
              <a:rPr lang="zh-CN" altLang="en-US" sz="2399" dirty="0">
                <a:solidFill>
                  <a:srgbClr val="595959"/>
                </a:solidFill>
                <a:latin typeface="微软雅黑" pitchFamily="34" charset="-122"/>
                <a:ea typeface="微软雅黑" pitchFamily="34" charset="-122"/>
              </a:rPr>
              <a:t>添加标题</a:t>
            </a:r>
            <a:endParaRPr lang="en-US" sz="2399" dirty="0">
              <a:solidFill>
                <a:srgbClr val="595959"/>
              </a:solidFill>
              <a:latin typeface="微软雅黑" pitchFamily="34" charset="-122"/>
              <a:ea typeface="微软雅黑" pitchFamily="34" charset="-122"/>
            </a:endParaRPr>
          </a:p>
          <a:p>
            <a:pPr>
              <a:lnSpc>
                <a:spcPct val="130000"/>
              </a:lnSpc>
              <a:spcAft>
                <a:spcPts val="800"/>
              </a:spcAft>
            </a:pPr>
            <a:r>
              <a:rPr lang="zh-CN" altLang="en-US" sz="1599" dirty="0">
                <a:solidFill>
                  <a:srgbClr val="A6A6A6"/>
                </a:solidFill>
                <a:latin typeface="微软雅黑" pitchFamily="34" charset="-122"/>
                <a:ea typeface="微软雅黑" pitchFamily="34" charset="-122"/>
              </a:rPr>
              <a:t>单击此处添加对图片的说明文字单击此处添加对图片的说明文字单击此处添加对图片的说明文字</a:t>
            </a:r>
            <a:r>
              <a:rPr lang="en-US" altLang="zh-CN" sz="1599" dirty="0">
                <a:solidFill>
                  <a:srgbClr val="A6A6A6"/>
                </a:solidFill>
                <a:latin typeface="微软雅黑" pitchFamily="34" charset="-122"/>
                <a:ea typeface="微软雅黑" pitchFamily="34" charset="-122"/>
              </a:rPr>
              <a:t>.</a:t>
            </a:r>
            <a:endParaRPr lang="zh-CN" altLang="en-US" sz="1466" dirty="0">
              <a:solidFill>
                <a:srgbClr val="A6A6A6"/>
              </a:solidFill>
              <a:latin typeface="微软雅黑" pitchFamily="34" charset="-122"/>
              <a:ea typeface="微软雅黑" pitchFamily="34" charset="-122"/>
            </a:endParaRPr>
          </a:p>
        </p:txBody>
      </p:sp>
      <p:sp>
        <p:nvSpPr>
          <p:cNvPr id="71" name="矩形 16"/>
          <p:cNvSpPr>
            <a:spLocks noChangeArrowheads="1"/>
          </p:cNvSpPr>
          <p:nvPr/>
        </p:nvSpPr>
        <p:spPr bwMode="auto">
          <a:xfrm>
            <a:off x="433119" y="3070954"/>
            <a:ext cx="2689919" cy="1937147"/>
          </a:xfrm>
          <a:prstGeom prst="rect">
            <a:avLst/>
          </a:prstGeom>
          <a:noFill/>
          <a:ln w="9525">
            <a:noFill/>
            <a:miter lim="800000"/>
            <a:headEnd/>
            <a:tailEnd/>
          </a:ln>
        </p:spPr>
        <p:txBody>
          <a:bodyPr lIns="239974" tIns="60953" rIns="239974" bIns="60953" anchor="ctr"/>
          <a:lstStyle/>
          <a:p>
            <a:pPr>
              <a:lnSpc>
                <a:spcPct val="130000"/>
              </a:lnSpc>
              <a:spcAft>
                <a:spcPts val="800"/>
              </a:spcAft>
            </a:pPr>
            <a:r>
              <a:rPr lang="zh-CN" altLang="en-US" sz="2399" dirty="0">
                <a:solidFill>
                  <a:srgbClr val="595959"/>
                </a:solidFill>
                <a:latin typeface="微软雅黑" pitchFamily="34" charset="-122"/>
                <a:ea typeface="微软雅黑" pitchFamily="34" charset="-122"/>
              </a:rPr>
              <a:t>添加标题</a:t>
            </a:r>
            <a:endParaRPr lang="en-US" sz="2399" dirty="0">
              <a:solidFill>
                <a:srgbClr val="595959"/>
              </a:solidFill>
              <a:latin typeface="微软雅黑" pitchFamily="34" charset="-122"/>
              <a:ea typeface="微软雅黑" pitchFamily="34" charset="-122"/>
            </a:endParaRPr>
          </a:p>
          <a:p>
            <a:pPr>
              <a:lnSpc>
                <a:spcPct val="130000"/>
              </a:lnSpc>
              <a:spcAft>
                <a:spcPts val="800"/>
              </a:spcAft>
            </a:pPr>
            <a:r>
              <a:rPr lang="zh-CN" altLang="en-US" sz="1599" dirty="0">
                <a:solidFill>
                  <a:srgbClr val="A6A6A6"/>
                </a:solidFill>
                <a:latin typeface="微软雅黑" pitchFamily="34" charset="-122"/>
                <a:ea typeface="微软雅黑" pitchFamily="34" charset="-122"/>
              </a:rPr>
              <a:t>单击此处添加对图片的说明文字单击此处添加对图片的说明文字</a:t>
            </a:r>
            <a:r>
              <a:rPr lang="en-US" altLang="zh-CN" sz="1599" dirty="0">
                <a:solidFill>
                  <a:srgbClr val="A6A6A6"/>
                </a:solidFill>
                <a:latin typeface="微软雅黑" pitchFamily="34" charset="-122"/>
                <a:ea typeface="微软雅黑" pitchFamily="34" charset="-122"/>
              </a:rPr>
              <a:t>.</a:t>
            </a:r>
            <a:endParaRPr lang="zh-CN" altLang="en-US" sz="1466" dirty="0">
              <a:solidFill>
                <a:srgbClr val="A6A6A6"/>
              </a:solidFill>
              <a:latin typeface="微软雅黑" pitchFamily="34" charset="-122"/>
              <a:ea typeface="微软雅黑" pitchFamily="34" charset="-122"/>
            </a:endParaRPr>
          </a:p>
        </p:txBody>
      </p:sp>
      <p:pic>
        <p:nvPicPr>
          <p:cNvPr id="72" name="Picture 3"/>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3148436" y="1191720"/>
            <a:ext cx="2698387" cy="1799802"/>
          </a:xfrm>
          <a:prstGeom prst="rect">
            <a:avLst/>
          </a:prstGeom>
          <a:blipFill>
            <a:blip r:embed="rId9" cstate="print"/>
            <a:stretch>
              <a:fillRect/>
            </a:stretch>
          </a:blipFill>
          <a:ln w="9525">
            <a:noFill/>
            <a:miter lim="800000"/>
            <a:headEnd/>
            <a:tailEnd/>
          </a:ln>
          <a:effectLst/>
          <a:extLst/>
        </p:spPr>
      </p:pic>
      <p:sp>
        <p:nvSpPr>
          <p:cNvPr id="73" name="TextBox 72"/>
          <p:cNvSpPr txBox="1"/>
          <p:nvPr/>
        </p:nvSpPr>
        <p:spPr>
          <a:xfrm>
            <a:off x="625622" y="2277419"/>
            <a:ext cx="2310620" cy="620811"/>
          </a:xfrm>
          <a:prstGeom prst="rect">
            <a:avLst/>
          </a:prstGeom>
          <a:noFill/>
        </p:spPr>
        <p:txBody>
          <a:bodyPr wrap="square" lIns="0" tIns="0" rIns="0" bIns="0" rtlCol="0">
            <a:spAutoFit/>
          </a:bodyPr>
          <a:lstStyle>
            <a:defPPr>
              <a:defRPr lang="zh-CN"/>
            </a:defPPr>
            <a:lvl1pPr algn="just">
              <a:lnSpc>
                <a:spcPts val="1400"/>
              </a:lnSpc>
              <a:defRPr sz="1000">
                <a:solidFill>
                  <a:schemeClr val="tx1">
                    <a:lumMod val="65000"/>
                    <a:lumOff val="35000"/>
                  </a:schemeClr>
                </a:solidFill>
                <a:latin typeface="微软雅黑" pitchFamily="34" charset="-122"/>
                <a:ea typeface="微软雅黑" pitchFamily="34" charset="-122"/>
              </a:defRPr>
            </a:lvl1pPr>
          </a:lstStyle>
          <a:p>
            <a:pPr algn="l" defTabSz="1218804">
              <a:lnSpc>
                <a:spcPct val="150000"/>
              </a:lnSpc>
              <a:defRPr/>
            </a:pPr>
            <a:r>
              <a:rPr lang="zh-CN" altLang="en-US" sz="933" kern="0" dirty="0">
                <a:solidFill>
                  <a:sysClr val="window" lastClr="FFFFFF"/>
                </a:solidFill>
              </a:rPr>
              <a:t> 点击输入本栏的具体文字，简明扼要的说明分项内容，点击输入本栏的具体文字，简明扼要的说明分项内容</a:t>
            </a:r>
            <a:endParaRPr lang="en-US" altLang="zh-CN" sz="933" kern="0" dirty="0">
              <a:solidFill>
                <a:sysClr val="window" lastClr="FFFFFF"/>
              </a:solidFill>
            </a:endParaRPr>
          </a:p>
        </p:txBody>
      </p:sp>
      <p:sp>
        <p:nvSpPr>
          <p:cNvPr id="74" name="TextBox 73"/>
          <p:cNvSpPr txBox="1"/>
          <p:nvPr/>
        </p:nvSpPr>
        <p:spPr>
          <a:xfrm>
            <a:off x="625621" y="1863243"/>
            <a:ext cx="3322920" cy="348685"/>
          </a:xfrm>
          <a:prstGeom prst="rect">
            <a:avLst/>
          </a:prstGeom>
          <a:noFill/>
        </p:spPr>
        <p:txBody>
          <a:bodyPr wrap="square" lIns="0" tIns="0" rIns="0" bIns="0" rtlCol="0">
            <a:spAutoFit/>
          </a:bodyPr>
          <a:lstStyle/>
          <a:p>
            <a:pPr defTabSz="1218804">
              <a:defRPr/>
            </a:pPr>
            <a:r>
              <a:rPr lang="zh-CN" altLang="en-US" sz="2266" b="1" kern="0" dirty="0">
                <a:solidFill>
                  <a:sysClr val="window" lastClr="FFFFFF"/>
                </a:solidFill>
                <a:latin typeface="微软雅黑" pitchFamily="34" charset="-122"/>
                <a:ea typeface="微软雅黑" pitchFamily="34" charset="-122"/>
              </a:rPr>
              <a:t>概述性文字观点</a:t>
            </a:r>
          </a:p>
        </p:txBody>
      </p:sp>
      <p:sp>
        <p:nvSpPr>
          <p:cNvPr id="75" name="TextBox 74"/>
          <p:cNvSpPr txBox="1"/>
          <p:nvPr/>
        </p:nvSpPr>
        <p:spPr>
          <a:xfrm>
            <a:off x="8634735" y="4157280"/>
            <a:ext cx="2310620" cy="620811"/>
          </a:xfrm>
          <a:prstGeom prst="rect">
            <a:avLst/>
          </a:prstGeom>
          <a:noFill/>
        </p:spPr>
        <p:txBody>
          <a:bodyPr wrap="square" lIns="0" tIns="0" rIns="0" bIns="0" rtlCol="0">
            <a:spAutoFit/>
          </a:bodyPr>
          <a:lstStyle>
            <a:defPPr>
              <a:defRPr lang="zh-CN"/>
            </a:defPPr>
            <a:lvl1pPr algn="just">
              <a:lnSpc>
                <a:spcPts val="1400"/>
              </a:lnSpc>
              <a:defRPr sz="1000">
                <a:solidFill>
                  <a:schemeClr val="tx1">
                    <a:lumMod val="65000"/>
                    <a:lumOff val="35000"/>
                  </a:schemeClr>
                </a:solidFill>
                <a:latin typeface="微软雅黑" pitchFamily="34" charset="-122"/>
                <a:ea typeface="微软雅黑" pitchFamily="34" charset="-122"/>
              </a:defRPr>
            </a:lvl1pPr>
          </a:lstStyle>
          <a:p>
            <a:pPr algn="l" defTabSz="1218804">
              <a:lnSpc>
                <a:spcPct val="150000"/>
              </a:lnSpc>
              <a:defRPr/>
            </a:pPr>
            <a:r>
              <a:rPr lang="zh-CN" altLang="en-US" sz="933" kern="0" dirty="0">
                <a:solidFill>
                  <a:sysClr val="window" lastClr="FFFFFF"/>
                </a:solidFill>
              </a:rPr>
              <a:t> 点击输入本栏的具体文字，简明扼要的说明分项内容，点击输入本栏的具体文字，简明扼要的说明分项内容</a:t>
            </a:r>
            <a:endParaRPr lang="en-US" altLang="zh-CN" sz="933" kern="0" dirty="0">
              <a:solidFill>
                <a:sysClr val="window" lastClr="FFFFFF"/>
              </a:solidFill>
            </a:endParaRPr>
          </a:p>
        </p:txBody>
      </p:sp>
      <p:sp>
        <p:nvSpPr>
          <p:cNvPr id="76" name="TextBox 75"/>
          <p:cNvSpPr txBox="1"/>
          <p:nvPr/>
        </p:nvSpPr>
        <p:spPr>
          <a:xfrm>
            <a:off x="8898729" y="4293173"/>
            <a:ext cx="3322920" cy="348685"/>
          </a:xfrm>
          <a:prstGeom prst="rect">
            <a:avLst/>
          </a:prstGeom>
          <a:noFill/>
        </p:spPr>
        <p:txBody>
          <a:bodyPr wrap="square" lIns="0" tIns="0" rIns="0" bIns="0" rtlCol="0">
            <a:spAutoFit/>
          </a:bodyPr>
          <a:lstStyle/>
          <a:p>
            <a:pPr defTabSz="1218804">
              <a:defRPr/>
            </a:pPr>
            <a:r>
              <a:rPr lang="zh-CN" altLang="en-US" sz="2266" b="1" kern="0" dirty="0">
                <a:solidFill>
                  <a:sysClr val="window" lastClr="FFFFFF"/>
                </a:solidFill>
                <a:latin typeface="微软雅黑" pitchFamily="34" charset="-122"/>
                <a:ea typeface="微软雅黑" pitchFamily="34" charset="-122"/>
              </a:rPr>
              <a:t>概述性文字观点</a:t>
            </a:r>
          </a:p>
        </p:txBody>
      </p:sp>
    </p:spTree>
    <p:extLst>
      <p:ext uri="{BB962C8B-B14F-4D97-AF65-F5344CB8AC3E}">
        <p14:creationId xmlns:p14="http://schemas.microsoft.com/office/powerpoint/2010/main" val="8968639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200"/>
                                  </p:stCondLst>
                                  <p:childTnLst>
                                    <p:set>
                                      <p:cBhvr>
                                        <p:cTn id="6" dur="1" fill="hold">
                                          <p:stCondLst>
                                            <p:cond delay="0"/>
                                          </p:stCondLst>
                                        </p:cTn>
                                        <p:tgtEl>
                                          <p:spTgt spid="72"/>
                                        </p:tgtEl>
                                        <p:attrNameLst>
                                          <p:attrName>style.visibility</p:attrName>
                                        </p:attrNameLst>
                                      </p:cBhvr>
                                      <p:to>
                                        <p:strVal val="visible"/>
                                      </p:to>
                                    </p:set>
                                    <p:anim calcmode="lin" valueType="num">
                                      <p:cBhvr>
                                        <p:cTn id="7" dur="1000" fill="hold"/>
                                        <p:tgtEl>
                                          <p:spTgt spid="72"/>
                                        </p:tgtEl>
                                        <p:attrNameLst>
                                          <p:attrName>ppt_w</p:attrName>
                                        </p:attrNameLst>
                                      </p:cBhvr>
                                      <p:tavLst>
                                        <p:tav tm="0">
                                          <p:val>
                                            <p:fltVal val="0"/>
                                          </p:val>
                                        </p:tav>
                                        <p:tav tm="100000">
                                          <p:val>
                                            <p:strVal val="#ppt_w"/>
                                          </p:val>
                                        </p:tav>
                                      </p:tavLst>
                                    </p:anim>
                                    <p:anim calcmode="lin" valueType="num">
                                      <p:cBhvr>
                                        <p:cTn id="8" dur="1000" fill="hold"/>
                                        <p:tgtEl>
                                          <p:spTgt spid="72"/>
                                        </p:tgtEl>
                                        <p:attrNameLst>
                                          <p:attrName>ppt_h</p:attrName>
                                        </p:attrNameLst>
                                      </p:cBhvr>
                                      <p:tavLst>
                                        <p:tav tm="0">
                                          <p:val>
                                            <p:fltVal val="0"/>
                                          </p:val>
                                        </p:tav>
                                        <p:tav tm="100000">
                                          <p:val>
                                            <p:strVal val="#ppt_h"/>
                                          </p:val>
                                        </p:tav>
                                      </p:tavLst>
                                    </p:anim>
                                    <p:animEffect transition="in" filter="fade">
                                      <p:cBhvr>
                                        <p:cTn id="9" dur="1000"/>
                                        <p:tgtEl>
                                          <p:spTgt spid="72"/>
                                        </p:tgtEl>
                                      </p:cBhvr>
                                    </p:animEffect>
                                    <p:anim calcmode="lin" valueType="num">
                                      <p:cBhvr>
                                        <p:cTn id="10" dur="1000" fill="hold"/>
                                        <p:tgtEl>
                                          <p:spTgt spid="72"/>
                                        </p:tgtEl>
                                        <p:attrNameLst>
                                          <p:attrName>ppt_x</p:attrName>
                                        </p:attrNameLst>
                                      </p:cBhvr>
                                      <p:tavLst>
                                        <p:tav tm="0">
                                          <p:val>
                                            <p:fltVal val="0.5"/>
                                          </p:val>
                                        </p:tav>
                                        <p:tav tm="100000">
                                          <p:val>
                                            <p:strVal val="#ppt_x"/>
                                          </p:val>
                                        </p:tav>
                                      </p:tavLst>
                                    </p:anim>
                                    <p:anim calcmode="lin" valueType="num">
                                      <p:cBhvr>
                                        <p:cTn id="11" dur="1000" fill="hold"/>
                                        <p:tgtEl>
                                          <p:spTgt spid="72"/>
                                        </p:tgtEl>
                                        <p:attrNameLst>
                                          <p:attrName>ppt_y</p:attrName>
                                        </p:attrNameLst>
                                      </p:cBhvr>
                                      <p:tavLst>
                                        <p:tav tm="0">
                                          <p:val>
                                            <p:fltVal val="0.5"/>
                                          </p:val>
                                        </p:tav>
                                        <p:tav tm="100000">
                                          <p:val>
                                            <p:strVal val="#ppt_y"/>
                                          </p:val>
                                        </p:tav>
                                      </p:tavLst>
                                    </p:anim>
                                  </p:childTnLst>
                                </p:cTn>
                              </p:par>
                              <p:par>
                                <p:cTn id="12" presetID="53" presetClass="entr" presetSubtype="16" fill="hold" nodeType="withEffect">
                                  <p:stCondLst>
                                    <p:cond delay="600"/>
                                  </p:stCondLst>
                                  <p:childTnLst>
                                    <p:set>
                                      <p:cBhvr>
                                        <p:cTn id="13" dur="1" fill="hold">
                                          <p:stCondLst>
                                            <p:cond delay="0"/>
                                          </p:stCondLst>
                                        </p:cTn>
                                        <p:tgtEl>
                                          <p:spTgt spid="66"/>
                                        </p:tgtEl>
                                        <p:attrNameLst>
                                          <p:attrName>style.visibility</p:attrName>
                                        </p:attrNameLst>
                                      </p:cBhvr>
                                      <p:to>
                                        <p:strVal val="visible"/>
                                      </p:to>
                                    </p:set>
                                    <p:anim calcmode="lin" valueType="num">
                                      <p:cBhvr>
                                        <p:cTn id="14" dur="1000" fill="hold"/>
                                        <p:tgtEl>
                                          <p:spTgt spid="66"/>
                                        </p:tgtEl>
                                        <p:attrNameLst>
                                          <p:attrName>ppt_w</p:attrName>
                                        </p:attrNameLst>
                                      </p:cBhvr>
                                      <p:tavLst>
                                        <p:tav tm="0">
                                          <p:val>
                                            <p:fltVal val="0"/>
                                          </p:val>
                                        </p:tav>
                                        <p:tav tm="100000">
                                          <p:val>
                                            <p:strVal val="#ppt_w"/>
                                          </p:val>
                                        </p:tav>
                                      </p:tavLst>
                                    </p:anim>
                                    <p:anim calcmode="lin" valueType="num">
                                      <p:cBhvr>
                                        <p:cTn id="15" dur="1000" fill="hold"/>
                                        <p:tgtEl>
                                          <p:spTgt spid="66"/>
                                        </p:tgtEl>
                                        <p:attrNameLst>
                                          <p:attrName>ppt_h</p:attrName>
                                        </p:attrNameLst>
                                      </p:cBhvr>
                                      <p:tavLst>
                                        <p:tav tm="0">
                                          <p:val>
                                            <p:fltVal val="0"/>
                                          </p:val>
                                        </p:tav>
                                        <p:tav tm="100000">
                                          <p:val>
                                            <p:strVal val="#ppt_h"/>
                                          </p:val>
                                        </p:tav>
                                      </p:tavLst>
                                    </p:anim>
                                    <p:animEffect transition="in" filter="fade">
                                      <p:cBhvr>
                                        <p:cTn id="16" dur="1000"/>
                                        <p:tgtEl>
                                          <p:spTgt spid="66"/>
                                        </p:tgtEl>
                                      </p:cBhvr>
                                    </p:animEffect>
                                  </p:childTnLst>
                                </p:cTn>
                              </p:par>
                              <p:par>
                                <p:cTn id="17" presetID="53" presetClass="entr" presetSubtype="528" fill="hold" nodeType="withEffect">
                                  <p:stCondLst>
                                    <p:cond delay="800"/>
                                  </p:stCondLst>
                                  <p:childTnLst>
                                    <p:set>
                                      <p:cBhvr>
                                        <p:cTn id="18" dur="1" fill="hold">
                                          <p:stCondLst>
                                            <p:cond delay="0"/>
                                          </p:stCondLst>
                                        </p:cTn>
                                        <p:tgtEl>
                                          <p:spTgt spid="67"/>
                                        </p:tgtEl>
                                        <p:attrNameLst>
                                          <p:attrName>style.visibility</p:attrName>
                                        </p:attrNameLst>
                                      </p:cBhvr>
                                      <p:to>
                                        <p:strVal val="visible"/>
                                      </p:to>
                                    </p:set>
                                    <p:anim calcmode="lin" valueType="num">
                                      <p:cBhvr>
                                        <p:cTn id="19" dur="1000" fill="hold"/>
                                        <p:tgtEl>
                                          <p:spTgt spid="67"/>
                                        </p:tgtEl>
                                        <p:attrNameLst>
                                          <p:attrName>ppt_w</p:attrName>
                                        </p:attrNameLst>
                                      </p:cBhvr>
                                      <p:tavLst>
                                        <p:tav tm="0">
                                          <p:val>
                                            <p:fltVal val="0"/>
                                          </p:val>
                                        </p:tav>
                                        <p:tav tm="100000">
                                          <p:val>
                                            <p:strVal val="#ppt_w"/>
                                          </p:val>
                                        </p:tav>
                                      </p:tavLst>
                                    </p:anim>
                                    <p:anim calcmode="lin" valueType="num">
                                      <p:cBhvr>
                                        <p:cTn id="20" dur="1000" fill="hold"/>
                                        <p:tgtEl>
                                          <p:spTgt spid="67"/>
                                        </p:tgtEl>
                                        <p:attrNameLst>
                                          <p:attrName>ppt_h</p:attrName>
                                        </p:attrNameLst>
                                      </p:cBhvr>
                                      <p:tavLst>
                                        <p:tav tm="0">
                                          <p:val>
                                            <p:fltVal val="0"/>
                                          </p:val>
                                        </p:tav>
                                        <p:tav tm="100000">
                                          <p:val>
                                            <p:strVal val="#ppt_h"/>
                                          </p:val>
                                        </p:tav>
                                      </p:tavLst>
                                    </p:anim>
                                    <p:animEffect transition="in" filter="fade">
                                      <p:cBhvr>
                                        <p:cTn id="21" dur="1000"/>
                                        <p:tgtEl>
                                          <p:spTgt spid="67"/>
                                        </p:tgtEl>
                                      </p:cBhvr>
                                    </p:animEffect>
                                    <p:anim calcmode="lin" valueType="num">
                                      <p:cBhvr>
                                        <p:cTn id="22" dur="1000" fill="hold"/>
                                        <p:tgtEl>
                                          <p:spTgt spid="67"/>
                                        </p:tgtEl>
                                        <p:attrNameLst>
                                          <p:attrName>ppt_x</p:attrName>
                                        </p:attrNameLst>
                                      </p:cBhvr>
                                      <p:tavLst>
                                        <p:tav tm="0">
                                          <p:val>
                                            <p:fltVal val="0.5"/>
                                          </p:val>
                                        </p:tav>
                                        <p:tav tm="100000">
                                          <p:val>
                                            <p:strVal val="#ppt_x"/>
                                          </p:val>
                                        </p:tav>
                                      </p:tavLst>
                                    </p:anim>
                                    <p:anim calcmode="lin" valueType="num">
                                      <p:cBhvr>
                                        <p:cTn id="23" dur="1000" fill="hold"/>
                                        <p:tgtEl>
                                          <p:spTgt spid="67"/>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100"/>
                                  </p:stCondLst>
                                  <p:childTnLst>
                                    <p:set>
                                      <p:cBhvr>
                                        <p:cTn id="25" dur="1" fill="hold">
                                          <p:stCondLst>
                                            <p:cond delay="0"/>
                                          </p:stCondLst>
                                        </p:cTn>
                                        <p:tgtEl>
                                          <p:spTgt spid="68"/>
                                        </p:tgtEl>
                                        <p:attrNameLst>
                                          <p:attrName>style.visibility</p:attrName>
                                        </p:attrNameLst>
                                      </p:cBhvr>
                                      <p:to>
                                        <p:strVal val="visible"/>
                                      </p:to>
                                    </p:set>
                                    <p:anim calcmode="lin" valueType="num">
                                      <p:cBhvr>
                                        <p:cTn id="26" dur="1000" fill="hold"/>
                                        <p:tgtEl>
                                          <p:spTgt spid="68"/>
                                        </p:tgtEl>
                                        <p:attrNameLst>
                                          <p:attrName>ppt_w</p:attrName>
                                        </p:attrNameLst>
                                      </p:cBhvr>
                                      <p:tavLst>
                                        <p:tav tm="0">
                                          <p:val>
                                            <p:fltVal val="0"/>
                                          </p:val>
                                        </p:tav>
                                        <p:tav tm="100000">
                                          <p:val>
                                            <p:strVal val="#ppt_w"/>
                                          </p:val>
                                        </p:tav>
                                      </p:tavLst>
                                    </p:anim>
                                    <p:anim calcmode="lin" valueType="num">
                                      <p:cBhvr>
                                        <p:cTn id="27" dur="1000" fill="hold"/>
                                        <p:tgtEl>
                                          <p:spTgt spid="68"/>
                                        </p:tgtEl>
                                        <p:attrNameLst>
                                          <p:attrName>ppt_h</p:attrName>
                                        </p:attrNameLst>
                                      </p:cBhvr>
                                      <p:tavLst>
                                        <p:tav tm="0">
                                          <p:val>
                                            <p:fltVal val="0"/>
                                          </p:val>
                                        </p:tav>
                                        <p:tav tm="100000">
                                          <p:val>
                                            <p:strVal val="#ppt_h"/>
                                          </p:val>
                                        </p:tav>
                                      </p:tavLst>
                                    </p:anim>
                                    <p:animEffect transition="in" filter="fade">
                                      <p:cBhvr>
                                        <p:cTn id="28" dur="1000"/>
                                        <p:tgtEl>
                                          <p:spTgt spid="68"/>
                                        </p:tgtEl>
                                      </p:cBhvr>
                                    </p:animEffect>
                                    <p:anim calcmode="lin" valueType="num">
                                      <p:cBhvr>
                                        <p:cTn id="29" dur="1000" fill="hold"/>
                                        <p:tgtEl>
                                          <p:spTgt spid="68"/>
                                        </p:tgtEl>
                                        <p:attrNameLst>
                                          <p:attrName>ppt_x</p:attrName>
                                        </p:attrNameLst>
                                      </p:cBhvr>
                                      <p:tavLst>
                                        <p:tav tm="0">
                                          <p:val>
                                            <p:fltVal val="0.5"/>
                                          </p:val>
                                        </p:tav>
                                        <p:tav tm="100000">
                                          <p:val>
                                            <p:strVal val="#ppt_x"/>
                                          </p:val>
                                        </p:tav>
                                      </p:tavLst>
                                    </p:anim>
                                    <p:anim calcmode="lin" valueType="num">
                                      <p:cBhvr>
                                        <p:cTn id="30" dur="1000" fill="hold"/>
                                        <p:tgtEl>
                                          <p:spTgt spid="68"/>
                                        </p:tgtEl>
                                        <p:attrNameLst>
                                          <p:attrName>ppt_y</p:attrName>
                                        </p:attrNameLst>
                                      </p:cBhvr>
                                      <p:tavLst>
                                        <p:tav tm="0">
                                          <p:val>
                                            <p:fltVal val="0.5"/>
                                          </p:val>
                                        </p:tav>
                                        <p:tav tm="100000">
                                          <p:val>
                                            <p:strVal val="#ppt_y"/>
                                          </p:val>
                                        </p:tav>
                                      </p:tavLst>
                                    </p:anim>
                                  </p:childTnLst>
                                </p:cTn>
                              </p:par>
                              <p:par>
                                <p:cTn id="31" presetID="53" presetClass="entr" presetSubtype="16" fill="hold" grpId="0" nodeType="withEffect">
                                  <p:stCondLst>
                                    <p:cond delay="140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000" fill="hold"/>
                                        <p:tgtEl>
                                          <p:spTgt spid="69"/>
                                        </p:tgtEl>
                                        <p:attrNameLst>
                                          <p:attrName>ppt_w</p:attrName>
                                        </p:attrNameLst>
                                      </p:cBhvr>
                                      <p:tavLst>
                                        <p:tav tm="0">
                                          <p:val>
                                            <p:fltVal val="0"/>
                                          </p:val>
                                        </p:tav>
                                        <p:tav tm="100000">
                                          <p:val>
                                            <p:strVal val="#ppt_w"/>
                                          </p:val>
                                        </p:tav>
                                      </p:tavLst>
                                    </p:anim>
                                    <p:anim calcmode="lin" valueType="num">
                                      <p:cBhvr>
                                        <p:cTn id="34" dur="1000" fill="hold"/>
                                        <p:tgtEl>
                                          <p:spTgt spid="69"/>
                                        </p:tgtEl>
                                        <p:attrNameLst>
                                          <p:attrName>ppt_h</p:attrName>
                                        </p:attrNameLst>
                                      </p:cBhvr>
                                      <p:tavLst>
                                        <p:tav tm="0">
                                          <p:val>
                                            <p:fltVal val="0"/>
                                          </p:val>
                                        </p:tav>
                                        <p:tav tm="100000">
                                          <p:val>
                                            <p:strVal val="#ppt_h"/>
                                          </p:val>
                                        </p:tav>
                                      </p:tavLst>
                                    </p:anim>
                                    <p:animEffect transition="in" filter="fade">
                                      <p:cBhvr>
                                        <p:cTn id="35" dur="1000"/>
                                        <p:tgtEl>
                                          <p:spTgt spid="69"/>
                                        </p:tgtEl>
                                      </p:cBhvr>
                                    </p:animEffect>
                                  </p:childTnLst>
                                </p:cTn>
                              </p:par>
                            </p:childTnLst>
                          </p:cTn>
                        </p:par>
                        <p:par>
                          <p:cTn id="36" fill="hold">
                            <p:stCondLst>
                              <p:cond delay="2400"/>
                            </p:stCondLst>
                            <p:childTnLst>
                              <p:par>
                                <p:cTn id="37" presetID="22" presetClass="entr" presetSubtype="8" fill="hold" grpId="0"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1000"/>
                                        <p:tgtEl>
                                          <p:spTgt spid="70"/>
                                        </p:tgtEl>
                                      </p:cBhvr>
                                    </p:animEffect>
                                  </p:childTnLst>
                                </p:cTn>
                              </p:par>
                            </p:childTnLst>
                          </p:cTn>
                        </p:par>
                        <p:par>
                          <p:cTn id="40" fill="hold">
                            <p:stCondLst>
                              <p:cond delay="3400"/>
                            </p:stCondLst>
                            <p:childTnLst>
                              <p:par>
                                <p:cTn id="41" presetID="22" presetClass="entr" presetSubtype="1"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1000"/>
                                        <p:tgtEl>
                                          <p:spTgt spid="71"/>
                                        </p:tgtEl>
                                      </p:cBhvr>
                                    </p:animEffect>
                                  </p:childTnLst>
                                </p:cTn>
                              </p:par>
                            </p:childTnLst>
                          </p:cTn>
                        </p:par>
                        <p:par>
                          <p:cTn id="44" fill="hold">
                            <p:stCondLst>
                              <p:cond delay="4400"/>
                            </p:stCondLst>
                            <p:childTnLst>
                              <p:par>
                                <p:cTn id="45" presetID="10" presetClass="entr" presetSubtype="0"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500"/>
                                        <p:tgtEl>
                                          <p:spTgt spid="73"/>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right)">
                                      <p:cBhvr>
                                        <p:cTn id="50" dur="500"/>
                                        <p:tgtEl>
                                          <p:spTgt spid="7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right)">
                                      <p:cBhvr>
                                        <p:cTn id="56" dur="500"/>
                                        <p:tgtEl>
                                          <p:spTgt spid="76"/>
                                        </p:tgtEl>
                                      </p:cBhvr>
                                    </p:animEffect>
                                  </p:childTnLst>
                                </p:cTn>
                              </p:par>
                            </p:childTnLst>
                          </p:cTn>
                        </p:par>
                        <p:par>
                          <p:cTn id="57" fill="hold">
                            <p:stCondLst>
                              <p:cond delay="4900"/>
                            </p:stCondLst>
                            <p:childTnLst>
                              <p:par>
                                <p:cTn id="58" presetID="47" presetClass="entr" presetSubtype="0"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par>
                                <p:cTn id="63" presetID="1" presetClass="entr" presetSubtype="0" fill="hold" nodeType="withEffect">
                                  <p:stCondLst>
                                    <p:cond delay="0"/>
                                  </p:stCondLst>
                                  <p:childTnLst>
                                    <p:set>
                                      <p:cBhvr>
                                        <p:cTn id="6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p:bldP spid="71" grpId="0"/>
      <p:bldP spid="73" grpId="0"/>
      <p:bldP spid="74" grpId="0"/>
      <p:bldP spid="75" grpId="0"/>
      <p:bldP spid="7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端午素材\端午028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4216" y="863136"/>
            <a:ext cx="2914923" cy="1651746"/>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4884746" y="1301867"/>
            <a:ext cx="3262432" cy="1076833"/>
          </a:xfrm>
          <a:prstGeom prst="rect">
            <a:avLst/>
          </a:prstGeom>
        </p:spPr>
        <p:txBody>
          <a:bodyPr wrap="none">
            <a:spAutoFit/>
          </a:bodyPr>
          <a:lstStyle/>
          <a:p>
            <a:pPr>
              <a:lnSpc>
                <a:spcPct val="80000"/>
              </a:lnSpc>
              <a:defRPr/>
            </a:pPr>
            <a:r>
              <a:rPr lang="zh-CN" altLang="en-US" sz="7997" kern="0" dirty="0">
                <a:solidFill>
                  <a:srgbClr val="333333"/>
                </a:solidFill>
                <a:latin typeface="方正字迹-吕建德字体" pitchFamily="2" charset="-122"/>
                <a:ea typeface="方正字迹-吕建德字体" pitchFamily="2" charset="-122"/>
              </a:rPr>
              <a:t>第三章</a:t>
            </a:r>
            <a:endParaRPr lang="en-US" altLang="zh-CN" sz="7997" kern="0" dirty="0">
              <a:solidFill>
                <a:srgbClr val="333333"/>
              </a:solidFill>
              <a:latin typeface="方正字迹-吕建德字体" pitchFamily="2" charset="-122"/>
              <a:ea typeface="方正字迹-吕建德字体" pitchFamily="2" charset="-122"/>
            </a:endParaRPr>
          </a:p>
        </p:txBody>
      </p:sp>
      <p:pic>
        <p:nvPicPr>
          <p:cNvPr id="24" name="Picture 2" descr="\\Sy\e\我图PPT\00001PNG素材\中国风\古典边框.png"/>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287170" y="2343656"/>
            <a:ext cx="6168167" cy="1091151"/>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4249593" y="2687109"/>
            <a:ext cx="4288353" cy="615425"/>
          </a:xfrm>
          <a:prstGeom prst="rect">
            <a:avLst/>
          </a:prstGeom>
        </p:spPr>
        <p:txBody>
          <a:bodyPr wrap="none">
            <a:spAutoFit/>
          </a:bodyPr>
          <a:lstStyle/>
          <a:p>
            <a:pPr>
              <a:lnSpc>
                <a:spcPct val="80000"/>
              </a:lnSpc>
              <a:defRPr/>
            </a:pPr>
            <a:r>
              <a:rPr lang="zh-CN" altLang="en-US" sz="3999" kern="0" dirty="0">
                <a:solidFill>
                  <a:srgbClr val="333333"/>
                </a:solidFill>
                <a:latin typeface="方正康体简体" pitchFamily="65" charset="-122"/>
                <a:ea typeface="方正康体简体" pitchFamily="65" charset="-122"/>
              </a:rPr>
              <a:t>添加标题文字内容</a:t>
            </a:r>
            <a:endParaRPr lang="en-US" altLang="zh-CN" sz="3999" kern="0" dirty="0">
              <a:solidFill>
                <a:srgbClr val="333333"/>
              </a:solidFill>
              <a:latin typeface="方正康体简体" pitchFamily="65" charset="-122"/>
              <a:ea typeface="方正康体简体" pitchFamily="65" charset="-122"/>
            </a:endParaRPr>
          </a:p>
        </p:txBody>
      </p:sp>
      <p:pic>
        <p:nvPicPr>
          <p:cNvPr id="31" name="Picture 5" descr="毛笔2"/>
          <p:cNvPicPr>
            <a:picLocks noChangeAspect="1" noChangeArrowheads="1"/>
          </p:cNvPicPr>
          <p:nvPr/>
        </p:nvPicPr>
        <p:blipFill>
          <a:blip r:embed="rId5" cstate="print">
            <a:extLst>
              <a:ext uri="{28A0092B-C50C-407E-A947-70E740481C1C}">
                <a14:useLocalDpi xmlns:a14="http://schemas.microsoft.com/office/drawing/2010/main" val="0"/>
              </a:ext>
            </a:extLst>
          </a:blip>
          <a:srcRect l="48750" t="22501" r="13750" b="42500"/>
          <a:stretch>
            <a:fillRect/>
          </a:stretch>
        </p:blipFill>
        <p:spPr bwMode="auto">
          <a:xfrm>
            <a:off x="4085622" y="1305936"/>
            <a:ext cx="2553313" cy="17868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15"/>
          <p:cNvSpPr txBox="1">
            <a:spLocks noChangeArrowheads="1"/>
          </p:cNvSpPr>
          <p:nvPr/>
        </p:nvSpPr>
        <p:spPr bwMode="auto">
          <a:xfrm>
            <a:off x="4681610" y="3536377"/>
            <a:ext cx="3250197" cy="9793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p:txBody>
      </p:sp>
      <p:pic>
        <p:nvPicPr>
          <p:cNvPr id="28" name="Picture 2" descr="C:\Users\Thinkpad\Desktop\777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89089">
            <a:off x="9792827" y="-989249"/>
            <a:ext cx="255897" cy="3491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Thinkpad\Desktop\3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918163">
            <a:off x="9239620" y="-595965"/>
            <a:ext cx="241236" cy="13327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Thinkpad\Desktop\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31981" y="-389228"/>
            <a:ext cx="134612" cy="21324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Thinkpad\Desktop\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580517">
            <a:off x="9399906" y="-316786"/>
            <a:ext cx="265395" cy="1982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C:\Users\Thinkpad\Desktop\5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694191">
            <a:off x="9996332" y="-398534"/>
            <a:ext cx="280553" cy="15260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C:\Users\Thinkpad\Desktop\55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648073" y="-444612"/>
            <a:ext cx="149940" cy="16793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xmlns="" id="{A67A9E87-BE15-4DBE-8F2E-EB8EC8802091}"/>
              </a:ext>
            </a:extLst>
          </p:cNvPr>
          <p:cNvGrpSpPr/>
          <p:nvPr/>
        </p:nvGrpSpPr>
        <p:grpSpPr>
          <a:xfrm>
            <a:off x="-1966408" y="4100867"/>
            <a:ext cx="17180607" cy="4745781"/>
            <a:chOff x="-1475878" y="3076600"/>
            <a:chExt cx="12889432" cy="3560434"/>
          </a:xfrm>
        </p:grpSpPr>
        <p:pic>
          <p:nvPicPr>
            <p:cNvPr id="17" name="图片 16">
              <a:extLst>
                <a:ext uri="{FF2B5EF4-FFF2-40B4-BE49-F238E27FC236}">
                  <a16:creationId xmlns:a16="http://schemas.microsoft.com/office/drawing/2014/main" xmlns="" id="{21DDE8BA-5F75-4934-AF5C-DF45E4A37B2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0" name="图片 19">
              <a:extLst>
                <a:ext uri="{FF2B5EF4-FFF2-40B4-BE49-F238E27FC236}">
                  <a16:creationId xmlns:a16="http://schemas.microsoft.com/office/drawing/2014/main" xmlns="" id="{7E5CC899-1171-445F-A6F6-4A1D01971B2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22" name="Picture 4" descr="E:\0000000我图PPT\00001PNG素材\包粽子本.png">
            <a:extLst>
              <a:ext uri="{FF2B5EF4-FFF2-40B4-BE49-F238E27FC236}">
                <a16:creationId xmlns:a16="http://schemas.microsoft.com/office/drawing/2014/main" xmlns="" id="{4E6490B4-3F0E-4EEC-B56F-430DEA9F267C}"/>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46994" y="1689009"/>
            <a:ext cx="5750978" cy="548259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0000000我图PPT\05.09\端午节\78787.png">
            <a:extLst>
              <a:ext uri="{FF2B5EF4-FFF2-40B4-BE49-F238E27FC236}">
                <a16:creationId xmlns:a16="http://schemas.microsoft.com/office/drawing/2014/main" xmlns="" id="{C4C60936-FCB3-4A29-8B91-ED4AC9533A1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8614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0" presetClass="path" presetSubtype="0" accel="50000" decel="50000" fill="hold" nodeType="afterEffect">
                                  <p:stCondLst>
                                    <p:cond delay="0"/>
                                  </p:stCondLst>
                                  <p:childTnLst>
                                    <p:animMotion origin="layout" path="M -8.64433E-7 -3.45572E-6 C -0.00364 0.01882 -0.00573 0.05061 -0.01163 0.06542 C -0.01336 0.07714 -0.01632 0.08578 -0.01944 0.09689 C -0.02187 0.11386 -0.02413 0.13021 -0.02725 0.14625 C -0.03003 0.16168 -0.03003 0.17433 -0.03628 0.18513 C -0.03836 0.19932 -0.04409 0.21259 -0.04791 0.22586 C -0.05294 0.24314 -0.05537 0.26103 -0.06353 0.27492 C -0.06665 0.2922 -0.07429 0.30485 -0.08037 0.31842 C -0.08957 0.3394 -0.09616 0.36687 -0.11022 0.3789 C -0.11751 0.39217 -0.11369 0.38877 -0.12046 0.39278 C -0.12619 0.40636 -0.13522 0.41191 -0.14251 0.42426 C -0.14876 0.43536 -0.15535 0.444 -0.16212 0.45326 C -0.16317 0.45511 -0.16455 0.45665 -0.16594 0.45789 C -0.1675 0.45974 -0.16959 0.46066 -0.17115 0.46252 C -0.17532 0.46869 -0.17809 0.47763 -0.18278 0.48288 C -0.18833 0.48967 -0.19372 0.49707 -0.19944 0.50355 C -0.20378 0.50849 -0.20656 0.51466 -0.21125 0.51713 C -0.21715 0.53225 -0.22635 0.54335 -0.23329 0.55724 C -0.24267 0.57699 -0.24926 0.60136 -0.26159 0.61617 C -0.2635 0.62049 -0.2661 0.62481 -0.26697 0.62944 C -0.26731 0.63222 -0.26731 0.63468 -0.26836 0.63654 C -0.27044 0.64178 -0.27339 0.64487 -0.27599 0.6498 C -0.27946 0.65628 -0.28155 0.66461 -0.28502 0.67078 C -0.28675 0.67942 -0.28832 0.68343 -0.29283 0.68868 C -0.30585 0.72262 -0.29179 0.68775 -0.30186 0.70874 C -0.31192 0.73003 -0.29804 0.70226 -0.30568 0.72231 C -0.30672 0.72478 -0.30845 0.72663 -0.30967 0.72879 C -0.31453 0.74021 -0.31817 0.75347 -0.32269 0.76551 C -0.32616 0.77446 -0.33137 0.78217 -0.33432 0.79235 C -0.33727 0.80253 -0.33883 0.81272 -0.34074 0.82413 C -0.34178 0.82876 -0.34247 0.83277 -0.34334 0.8374 C -0.34369 0.83987 -0.34473 0.8448 -0.34473 0.84511 C -0.34647 0.86949 -0.34438 0.85715 -0.35115 0.8806 C -0.35202 0.88368 -0.35376 0.88954 -0.35376 0.88985 C -0.3541 0.89355 -0.3541 0.89695 -0.35497 0.90096 C -0.35706 0.90867 -0.36573 0.93274 -0.36921 0.93953 C -0.37198 0.95218 -0.37823 0.96761 -0.38483 0.97532 C -0.38934 0.98674 -0.39177 0.99198 -0.39785 1 C -0.40288 1.0071 -0.40566 1.00741 -0.40948 1.01543 C -0.41607 1.03055 -0.41694 1.04999 -0.4251 1.06326 C -0.42666 1.07251 -0.42892 1.08146 -0.43274 1.08825 " pathEditMode="relative" rAng="0" ptsTypes="AAAAAAAAAAAAAAAAAAAAAAAAAAAAAAAAAAAAAAAAA">
                                      <p:cBhvr>
                                        <p:cTn id="20" dur="5750" fill="hold"/>
                                        <p:tgtEl>
                                          <p:spTgt spid="45"/>
                                        </p:tgtEl>
                                        <p:attrNameLst>
                                          <p:attrName>ppt_x</p:attrName>
                                          <p:attrName>ppt_y</p:attrName>
                                        </p:attrNameLst>
                                      </p:cBhvr>
                                      <p:rCtr x="-21646" y="54397"/>
                                    </p:animMotion>
                                  </p:childTnLst>
                                </p:cTn>
                              </p:par>
                              <p:par>
                                <p:cTn id="21" presetID="8" presetClass="emph" presetSubtype="0" fill="hold" nodeType="withEffect">
                                  <p:stCondLst>
                                    <p:cond delay="0"/>
                                  </p:stCondLst>
                                  <p:childTnLst>
                                    <p:animRot by="21600000">
                                      <p:cBhvr>
                                        <p:cTn id="22" dur="6000" fill="hold"/>
                                        <p:tgtEl>
                                          <p:spTgt spid="45"/>
                                        </p:tgtEl>
                                        <p:attrNameLst>
                                          <p:attrName>r</p:attrName>
                                        </p:attrNameLst>
                                      </p:cBhvr>
                                    </p:animRot>
                                  </p:childTnLst>
                                </p:cTn>
                              </p:par>
                              <p:par>
                                <p:cTn id="23" presetID="0" presetClass="path" presetSubtype="0" accel="50000" decel="50000" fill="hold" nodeType="withEffect">
                                  <p:stCondLst>
                                    <p:cond delay="25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4" dur="5750" fill="hold"/>
                                        <p:tgtEl>
                                          <p:spTgt spid="44"/>
                                        </p:tgtEl>
                                        <p:attrNameLst>
                                          <p:attrName>ppt_x</p:attrName>
                                          <p:attrName>ppt_y</p:attrName>
                                        </p:attrNameLst>
                                      </p:cBhvr>
                                      <p:rCtr x="-21649" y="54416"/>
                                    </p:animMotion>
                                  </p:childTnLst>
                                </p:cTn>
                              </p:par>
                              <p:par>
                                <p:cTn id="25" presetID="8" presetClass="emph" presetSubtype="0" fill="hold" nodeType="withEffect">
                                  <p:stCondLst>
                                    <p:cond delay="250"/>
                                  </p:stCondLst>
                                  <p:childTnLst>
                                    <p:animRot by="21600000">
                                      <p:cBhvr>
                                        <p:cTn id="26" dur="6000" fill="hold"/>
                                        <p:tgtEl>
                                          <p:spTgt spid="44"/>
                                        </p:tgtEl>
                                        <p:attrNameLst>
                                          <p:attrName>r</p:attrName>
                                        </p:attrNameLst>
                                      </p:cBhvr>
                                    </p:animRot>
                                  </p:childTnLst>
                                </p:cTn>
                              </p:par>
                              <p:par>
                                <p:cTn id="27" presetID="0" presetClass="path" presetSubtype="0" accel="50000" decel="50000" fill="hold" nodeType="withEffect">
                                  <p:stCondLst>
                                    <p:cond delay="125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28" dur="5750" fill="hold"/>
                                        <p:tgtEl>
                                          <p:spTgt spid="43"/>
                                        </p:tgtEl>
                                        <p:attrNameLst>
                                          <p:attrName>ppt_x</p:attrName>
                                          <p:attrName>ppt_y</p:attrName>
                                        </p:attrNameLst>
                                      </p:cBhvr>
                                      <p:rCtr x="-12569" y="54355"/>
                                    </p:animMotion>
                                  </p:childTnLst>
                                </p:cTn>
                              </p:par>
                              <p:par>
                                <p:cTn id="29" presetID="8" presetClass="emph" presetSubtype="0" fill="hold" nodeType="withEffect">
                                  <p:stCondLst>
                                    <p:cond delay="1250"/>
                                  </p:stCondLst>
                                  <p:childTnLst>
                                    <p:animRot by="21600000">
                                      <p:cBhvr>
                                        <p:cTn id="30" dur="6000" fill="hold"/>
                                        <p:tgtEl>
                                          <p:spTgt spid="43"/>
                                        </p:tgtEl>
                                        <p:attrNameLst>
                                          <p:attrName>r</p:attrName>
                                        </p:attrNameLst>
                                      </p:cBhvr>
                                    </p:animRot>
                                  </p:childTnLst>
                                </p:cTn>
                              </p:par>
                              <p:par>
                                <p:cTn id="31" presetID="0" presetClass="path" presetSubtype="0" accel="50000" decel="50000" fill="hold" nodeType="withEffect">
                                  <p:stCondLst>
                                    <p:cond delay="30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2" dur="5750" fill="hold"/>
                                        <p:tgtEl>
                                          <p:spTgt spid="41"/>
                                        </p:tgtEl>
                                        <p:attrNameLst>
                                          <p:attrName>ppt_x</p:attrName>
                                          <p:attrName>ppt_y</p:attrName>
                                        </p:attrNameLst>
                                      </p:cBhvr>
                                      <p:rCtr x="-26372" y="57041"/>
                                    </p:animMotion>
                                  </p:childTnLst>
                                </p:cTn>
                              </p:par>
                              <p:par>
                                <p:cTn id="33" presetID="8" presetClass="emph" presetSubtype="0" fill="hold" nodeType="withEffect">
                                  <p:stCondLst>
                                    <p:cond delay="3000"/>
                                  </p:stCondLst>
                                  <p:childTnLst>
                                    <p:animRot by="21600000">
                                      <p:cBhvr>
                                        <p:cTn id="34" dur="6000" fill="hold"/>
                                        <p:tgtEl>
                                          <p:spTgt spid="41"/>
                                        </p:tgtEl>
                                        <p:attrNameLst>
                                          <p:attrName>r</p:attrName>
                                        </p:attrNameLst>
                                      </p:cBhvr>
                                    </p:animRot>
                                  </p:childTnLst>
                                </p:cTn>
                              </p:par>
                              <p:par>
                                <p:cTn id="35" presetID="0" presetClass="path" presetSubtype="0" accel="50000" decel="50000" fill="hold" nodeType="withEffect">
                                  <p:stCondLst>
                                    <p:cond delay="250"/>
                                  </p:stCondLst>
                                  <p:childTnLst>
                                    <p:animMotion origin="layout" path="M 4.72222E-6 4.93827E-7 C -0.00747 0.01697 -0.01511 0.03272 -0.02153 0.05093 C -0.02309 0.05401 -0.02188 0.05895 -0.02309 0.06265 C -0.02553 0.07253 -0.03855 0.08704 -0.04306 0.09383 C -0.04809 0.10093 -0.05174 0.11111 -0.0573 0.11481 C -0.06181 0.12716 -0.06823 0.13889 -0.075 0.14753 C -0.08369 0.17407 -0.09566 0.19599 -0.10539 0.22191 C -0.11285 0.24167 -0.11667 0.26759 -0.1257 0.28488 C -0.12848 0.30093 -0.12466 0.28117 -0.13073 0.30123 C -0.13542 0.31697 -0.12726 0.29907 -0.13455 0.3179 C -0.13768 0.32593 -0.13994 0.32994 -0.14219 0.3392 C -0.14289 0.3429 -0.14358 0.34599 -0.14462 0.34938 C -0.14619 0.35432 -0.14983 0.36358 -0.14983 0.36389 C -0.15139 0.37284 -0.15452 0.38056 -0.15625 0.38951 C -0.15938 0.4071 -0.1632 0.42562 -0.16754 0.44228 C -0.17431 0.4963 -0.18282 0.56296 -0.19914 0.60957 C -0.20313 0.62099 -0.20591 0.63611 -0.21077 0.64568 C -0.21372 0.66296 -0.20955 0.64228 -0.2158 0.65988 C -0.2165 0.66204 -0.21632 0.66512 -0.21702 0.66697 C -0.22014 0.67654 -0.22535 0.68765 -0.22969 0.69568 C -0.23212 0.70926 -0.23959 0.7216 -0.24497 0.73179 C -0.24879 0.7392 -0.25 0.74321 -0.25521 0.7463 C -0.26771 0.76204 -0.2783 0.78086 -0.29063 0.7966 C -0.304 0.81358 -0.3191 0.82716 -0.33247 0.84444 C -0.33507 0.84784 -0.33855 0.8466 -0.34132 0.84938 C -0.34931 0.85772 -0.35625 0.86883 -0.36546 0.87315 C -0.37344 0.88333 -0.38403 0.88642 -0.39202 0.89691 C -0.39341 0.89907 -0.39428 0.90247 -0.39566 0.90432 C -0.39844 0.90741 -0.40209 0.90802 -0.40469 0.91142 C -0.40869 0.91543 -0.41181 0.92284 -0.41615 0.92562 C -0.42223 0.92932 -0.43768 0.94753 -0.44271 0.95679 C -0.45417 0.97839 -0.46546 1 -0.47587 1.02376 C -0.48178 1.03673 -0.48612 1.06018 -0.49358 1.06914 C -0.49688 1.08179 -0.5 1.09506 -0.50365 1.1071 C -0.50504 1.11235 -0.50764 1.11636 -0.50851 1.1216 C -0.51077 1.13241 -0.51337 1.14228 -0.51771 1.15031 C -0.51928 1.16018 -0.52153 1.16481 -0.52518 1.17191 C -0.52657 1.17901 -0.52778 1.18611 -0.529 1.19321 C -0.52952 1.1963 -0.53143 1.20062 -0.53143 1.20123 " pathEditMode="relative" rAng="0" ptsTypes="ffffffffffffffffffffffffffffffffffffffA">
                                      <p:cBhvr>
                                        <p:cTn id="36" dur="5750" fill="hold"/>
                                        <p:tgtEl>
                                          <p:spTgt spid="28"/>
                                        </p:tgtEl>
                                        <p:attrNameLst>
                                          <p:attrName>ppt_x</p:attrName>
                                          <p:attrName>ppt_y</p:attrName>
                                        </p:attrNameLst>
                                      </p:cBhvr>
                                      <p:rCtr x="-26580" y="60062"/>
                                    </p:animMotion>
                                  </p:childTnLst>
                                </p:cTn>
                              </p:par>
                              <p:par>
                                <p:cTn id="37" presetID="8" presetClass="emph" presetSubtype="0" fill="hold" nodeType="withEffect">
                                  <p:stCondLst>
                                    <p:cond delay="250"/>
                                  </p:stCondLst>
                                  <p:childTnLst>
                                    <p:animRot by="21600000">
                                      <p:cBhvr>
                                        <p:cTn id="38" dur="6000" fill="hold"/>
                                        <p:tgtEl>
                                          <p:spTgt spid="28"/>
                                        </p:tgtEl>
                                        <p:attrNameLst>
                                          <p:attrName>r</p:attrName>
                                        </p:attrNameLst>
                                      </p:cBhvr>
                                    </p:animRot>
                                  </p:childTnLst>
                                </p:cTn>
                              </p:par>
                              <p:par>
                                <p:cTn id="39" presetID="0" presetClass="path" presetSubtype="0" accel="50000" decel="50000" fill="hold" nodeType="withEffect">
                                  <p:stCondLst>
                                    <p:cond delay="2250"/>
                                  </p:stCondLst>
                                  <p:childTnLst>
                                    <p:animMotion origin="layout" path="M -4.80646E-6 -3.28294E-6 C -0.00729 0.00432 -0.01197 0.00957 -0.01839 0.01759 C -0.02308 0.02284 -0.0295 0.02623 -0.03419 0.0324 C -0.03558 0.03425 -0.03627 0.03734 -0.03784 0.03888 C -0.04391 0.04505 -0.0512 0.04752 -0.05728 0.054 C -0.06266 0.05955 -0.0663 0.06572 -0.07203 0.06912 C -0.0755 0.0756 -0.08227 0.08208 -0.08661 0.0867 C -0.08904 0.08948 -0.0939 0.09534 -0.0939 0.09565 C -0.09477 0.0975 -0.09529 0.09997 -0.09633 0.10182 C -0.09859 0.10522 -0.10189 0.10645 -0.10362 0.11046 C -0.10831 0.12126 -0.11317 0.12867 -0.11959 0.13638 C -0.12237 0.15119 -0.13035 0.16477 -0.1366 0.17587 C -0.13782 0.17773 -0.13817 0.18174 -0.13903 0.18451 C -0.14251 0.195 -0.14893 0.21074 -0.15361 0.21907 C -0.15535 0.22864 -0.15761 0.23512 -0.16108 0.24283 C -0.16438 0.26073 -0.15969 0.23882 -0.16472 0.25394 C -0.16733 0.26196 -0.16872 0.26967 -0.17201 0.27739 C -0.17583 0.29775 -0.16958 0.26813 -0.17687 0.29004 C -0.17774 0.29312 -0.17739 0.29652 -0.17809 0.29929 C -0.17983 0.3067 -0.18347 0.31349 -0.18538 0.32089 C -0.19423 0.35637 -0.1826 0.31349 -0.18902 0.34496 C -0.18955 0.34743 -0.19076 0.34897 -0.19146 0.35144 C -0.19354 0.35884 -0.19441 0.36748 -0.19632 0.3752 C -0.19996 0.39001 -0.20083 0.40698 -0.20604 0.42055 C -0.20847 0.43814 -0.21315 0.45233 -0.21714 0.46838 C -0.22148 0.48566 -0.22322 0.50941 -0.23051 0.52299 C -0.2319 0.53317 -0.23364 0.53718 -0.2378 0.54428 C -0.24006 0.55662 -0.24492 0.56464 -0.24752 0.57699 C -0.25134 0.59365 -0.25724 0.60877 -0.26349 0.62234 C -0.26957 0.63623 -0.27356 0.65135 -0.2805 0.66369 C -0.28224 0.67325 -0.28779 0.67942 -0.29144 0.68745 C -0.29491 0.69485 -0.29526 0.70164 -0.29994 0.70719 C -0.30775 0.72817 -0.31782 0.74607 -0.32685 0.76551 C -0.33275 0.77816 -0.33726 0.79297 -0.34386 0.80469 C -0.34525 0.81179 -0.34993 0.82413 -0.34993 0.82444 C -0.35028 0.82722 -0.35046 0.8303 -0.35115 0.83308 C -0.35254 0.83771 -0.35514 0.8411 -0.35601 0.84604 C -0.35809 0.85684 -0.36035 0.86764 -0.36226 0.87874 C -0.36365 0.89973 -0.36764 0.91855 -0.36955 0.93922 C -0.37111 0.95496 -0.37094 0.9639 -0.37198 0.98056 C -0.37233 0.98704 -0.37424 0.99322 -0.37441 1 C -0.37476 1.02685 -0.37441 1.05338 -0.37441 1.08023 " pathEditMode="relative" rAng="0" ptsTypes="AAAAAAAAAAAAAAAAAAAAAAAAAAAAAAAAAAAAAAAAAA">
                                      <p:cBhvr>
                                        <p:cTn id="40" dur="5750" fill="hold"/>
                                        <p:tgtEl>
                                          <p:spTgt spid="42"/>
                                        </p:tgtEl>
                                        <p:attrNameLst>
                                          <p:attrName>ppt_x</p:attrName>
                                          <p:attrName>ppt_y</p:attrName>
                                        </p:attrNameLst>
                                      </p:cBhvr>
                                      <p:rCtr x="-18729" y="53996"/>
                                    </p:animMotion>
                                  </p:childTnLst>
                                </p:cTn>
                              </p:par>
                              <p:par>
                                <p:cTn id="41" presetID="8" presetClass="emph" presetSubtype="0" fill="hold" nodeType="withEffect">
                                  <p:stCondLst>
                                    <p:cond delay="2250"/>
                                  </p:stCondLst>
                                  <p:childTnLst>
                                    <p:animRot by="21600000">
                                      <p:cBhvr>
                                        <p:cTn id="42" dur="6000" fill="hold"/>
                                        <p:tgtEl>
                                          <p:spTgt spid="42"/>
                                        </p:tgtEl>
                                        <p:attrNameLst>
                                          <p:attrName>r</p:attrName>
                                        </p:attrNameLst>
                                      </p:cBhvr>
                                    </p:animRot>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2750"/>
                                        <p:tgtEl>
                                          <p:spTgt spid="21"/>
                                        </p:tgtEl>
                                      </p:cBhvr>
                                    </p:animEffect>
                                  </p:childTnLst>
                                </p:cTn>
                              </p:par>
                              <p:par>
                                <p:cTn id="46" presetID="55"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1000" fill="hold"/>
                                        <p:tgtEl>
                                          <p:spTgt spid="24"/>
                                        </p:tgtEl>
                                        <p:attrNameLst>
                                          <p:attrName>ppt_w</p:attrName>
                                        </p:attrNameLst>
                                      </p:cBhvr>
                                      <p:tavLst>
                                        <p:tav tm="0">
                                          <p:val>
                                            <p:strVal val="#ppt_w*0.70"/>
                                          </p:val>
                                        </p:tav>
                                        <p:tav tm="100000">
                                          <p:val>
                                            <p:strVal val="#ppt_w"/>
                                          </p:val>
                                        </p:tav>
                                      </p:tavLst>
                                    </p:anim>
                                    <p:anim calcmode="lin" valueType="num">
                                      <p:cBhvr>
                                        <p:cTn id="49" dur="1000" fill="hold"/>
                                        <p:tgtEl>
                                          <p:spTgt spid="24"/>
                                        </p:tgtEl>
                                        <p:attrNameLst>
                                          <p:attrName>ppt_h</p:attrName>
                                        </p:attrNameLst>
                                      </p:cBhvr>
                                      <p:tavLst>
                                        <p:tav tm="0">
                                          <p:val>
                                            <p:strVal val="#ppt_h"/>
                                          </p:val>
                                        </p:tav>
                                        <p:tav tm="100000">
                                          <p:val>
                                            <p:strVal val="#ppt_h"/>
                                          </p:val>
                                        </p:tav>
                                      </p:tavLst>
                                    </p:anim>
                                    <p:animEffect transition="in" filter="fade">
                                      <p:cBhvr>
                                        <p:cTn id="50" dur="1000"/>
                                        <p:tgtEl>
                                          <p:spTgt spid="24"/>
                                        </p:tgtEl>
                                      </p:cBhvr>
                                    </p:animEffect>
                                  </p:childTnLst>
                                </p:cTn>
                              </p:par>
                              <p:par>
                                <p:cTn id="51" presetID="10" presetClass="entr" presetSubtype="0" fill="hold" nodeType="withEffect">
                                  <p:stCondLst>
                                    <p:cond delay="8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0" presetClass="path" presetSubtype="0" accel="50000" decel="50000" fill="hold" nodeType="withEffect">
                                  <p:stCondLst>
                                    <p:cond delay="800"/>
                                  </p:stCondLst>
                                  <p:childTnLst>
                                    <p:animMotion origin="layout" path="M -6.11005E-7 -6.78803E-8 C 0.00226 0.01851 -6.11005E-7 0.02407 0.01337 0.03055 C 0.025 0.02623 0.02934 0.02499 0.03836 0.01388 C 0.04183 0.00957 0.04843 -6.78803E-8 0.04843 0.00031 C 0.04461 0.01481 0.04357 0.02499 0.0368 0.0398 C 0.03558 0.04227 0.03194 0.04505 0.03333 0.0469 C 0.03368 0.04752 0.0486 0.04042 0.05017 0.0398 C 0.05503 0.03271 0.05971 0.029 0.06336 0.02098 C 0.06145 0.03024 0.05937 0.03301 0.07186 0.02561 C 0.07933 0.02129 0.0861 0.01265 0.092 0.00463 C 0.09269 0.00154 0.09373 -0.00771 0.09373 -0.00463 C 0.09373 0.00278 0.09096 0.01635 0.08853 0.02345 C 0.08766 0.02592 0.08349 0.029 0.08523 0.03055 C 0.08679 0.03178 0.09616 0.02684 0.09859 0.02561 C 0.10259 0.00987 0.10241 0.02869 0.10363 0.03517 C 0.10623 0.08084 0.10224 0.06665 0.1137 0.05153 C 0.1163 0.04042 0.12411 0.03301 0.1321 0.03055 C 0.13817 0.02191 0.13817 0.01604 0.14373 0.02808 C 0.14564 0.02715 0.14737 0.02407 0.14876 0.02561 C 0.15362 0.02993 0.15674 0.05245 0.16056 0.06078 C 0.18417 0.05832 0.18434 0.06356 0.19389 0.0398 C 0.19337 0.03425 0.19233 0.029 0.19233 0.02345 C 0.19233 0.01882 0.19233 0.03301 0.19389 0.03733 C 0.19476 0.0398 0.19736 0.04042 0.1991 0.04196 C 0.20188 0.04042 0.205 0.0398 0.20743 0.03733 C 0.21142 0.03332 0.2109 0.02654 0.21246 0.02098 C 0.21524 0.01049 0.21489 0.01265 0.22097 0.0071 C 0.23104 0.01049 0.23937 0.01851 0.24909 0.02345 C 0.25447 0.03394 0.25621 0.04196 0.24579 0.0469 C 0.24006 0.05862 0.24492 0.05338 0.2392 0.0469 C 0.23781 0.04536 0.2359 0.04536 0.23416 0.04443 C 0.22861 0.04536 0.22271 0.04443 0.21732 0.0469 C 0.21507 0.04782 0.22514 0.04597 0.22427 0.04906 C 0.22218 0.05492 0.21507 0.05184 0.21073 0.05369 C 0.20969 0.05616 0.20604 0.05862 0.20743 0.06078 C 0.20986 0.06418 0.21403 0.06356 0.21732 0.06325 C 0.22531 0.06264 0.23312 0.06017 0.24093 0.05832 C 0.24614 0.05708 0.25603 0.05369 0.25603 0.054 C 0.26298 0.04875 0.26836 0.04659 0.27617 0.04443 C 0.28311 0.05955 0.2904 0.05585 0.3029 0.05369 C 0.38379 0.05585 0.68565 0.05708 0.76219 0.0577 " pathEditMode="relative" rAng="0" ptsTypes="AAAAAAAAAAAAAAAAAAAAAAAAAAAAAAAAAAAAAAAAA">
                                      <p:cBhvr>
                                        <p:cTn id="55" dur="2750" fill="hold"/>
                                        <p:tgtEl>
                                          <p:spTgt spid="31"/>
                                        </p:tgtEl>
                                        <p:attrNameLst>
                                          <p:attrName>ppt_x</p:attrName>
                                          <p:attrName>ppt_y</p:attrName>
                                        </p:attrNameLst>
                                      </p:cBhvr>
                                      <p:rCtr x="38101" y="3024"/>
                                    </p:animMotion>
                                  </p:childTnLst>
                                </p:cTn>
                              </p:par>
                              <p:par>
                                <p:cTn id="56" presetID="22" presetClass="entr" presetSubtype="8" fill="hold" grpId="0" nodeType="withEffect">
                                  <p:stCondLst>
                                    <p:cond delay="80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2750"/>
                                        <p:tgtEl>
                                          <p:spTgt spid="30"/>
                                        </p:tgtEl>
                                      </p:cBhvr>
                                    </p:animEffect>
                                  </p:childTnLst>
                                </p:cTn>
                              </p:par>
                              <p:par>
                                <p:cTn id="59" presetID="10" presetClass="exit" presetSubtype="0" fill="hold" nodeType="withEffect">
                                  <p:stCondLst>
                                    <p:cond delay="3500"/>
                                  </p:stCondLst>
                                  <p:childTnLst>
                                    <p:animEffect transition="out" filter="fade">
                                      <p:cBhvr>
                                        <p:cTn id="60" dur="500"/>
                                        <p:tgtEl>
                                          <p:spTgt spid="31"/>
                                        </p:tgtEl>
                                      </p:cBhvr>
                                    </p:animEffect>
                                    <p:set>
                                      <p:cBhvr>
                                        <p:cTn id="61" dur="1" fill="hold">
                                          <p:stCondLst>
                                            <p:cond delay="499"/>
                                          </p:stCondLst>
                                        </p:cTn>
                                        <p:tgtEl>
                                          <p:spTgt spid="31"/>
                                        </p:tgtEl>
                                        <p:attrNameLst>
                                          <p:attrName>style.visibility</p:attrName>
                                        </p:attrNameLst>
                                      </p:cBhvr>
                                      <p:to>
                                        <p:strVal val="hidden"/>
                                      </p:to>
                                    </p:set>
                                  </p:childTnLst>
                                </p:cTn>
                              </p:par>
                              <p:par>
                                <p:cTn id="62" presetID="27" presetClass="entr" presetSubtype="0" fill="hold" grpId="0" nodeType="withEffect">
                                  <p:stCondLst>
                                    <p:cond delay="4000"/>
                                  </p:stCondLst>
                                  <p:iterate type="lt">
                                    <p:tmPct val="50000"/>
                                  </p:iterate>
                                  <p:childTnLst>
                                    <p:set>
                                      <p:cBhvr>
                                        <p:cTn id="63" dur="1" fill="hold">
                                          <p:stCondLst>
                                            <p:cond delay="0"/>
                                          </p:stCondLst>
                                        </p:cTn>
                                        <p:tgtEl>
                                          <p:spTgt spid="32"/>
                                        </p:tgtEl>
                                        <p:attrNameLst>
                                          <p:attrName>style.visibility</p:attrName>
                                        </p:attrNameLst>
                                      </p:cBhvr>
                                      <p:to>
                                        <p:strVal val="visible"/>
                                      </p:to>
                                    </p:set>
                                    <p:anim calcmode="discrete" valueType="clr">
                                      <p:cBhvr override="childStyle">
                                        <p:cTn id="64"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65" dur="80"/>
                                        <p:tgtEl>
                                          <p:spTgt spid="32"/>
                                        </p:tgtEl>
                                        <p:attrNameLst>
                                          <p:attrName>fillcolor</p:attrName>
                                        </p:attrNameLst>
                                      </p:cBhvr>
                                      <p:tavLst>
                                        <p:tav tm="0">
                                          <p:val>
                                            <p:clrVal>
                                              <a:schemeClr val="accent2"/>
                                            </p:clrVal>
                                          </p:val>
                                        </p:tav>
                                        <p:tav tm="50000">
                                          <p:val>
                                            <p:clrVal>
                                              <a:schemeClr val="hlink"/>
                                            </p:clrVal>
                                          </p:val>
                                        </p:tav>
                                      </p:tavLst>
                                    </p:anim>
                                    <p:set>
                                      <p:cBhvr>
                                        <p:cTn id="66" dur="80"/>
                                        <p:tgtEl>
                                          <p:spTgt spid="32"/>
                                        </p:tgtEl>
                                        <p:attrNameLst>
                                          <p:attrName>fill.type</p:attrName>
                                        </p:attrNameLst>
                                      </p:cBhvr>
                                      <p:to>
                                        <p:strVal val="solid"/>
                                      </p:to>
                                    </p:set>
                                  </p:childTnLst>
                                </p:cTn>
                              </p:par>
                            </p:childTnLst>
                          </p:cTn>
                        </p:par>
                        <p:par>
                          <p:cTn id="67" fill="hold">
                            <p:stCondLst>
                              <p:cond delay="10500"/>
                            </p:stCondLst>
                            <p:childTnLst>
                              <p:par>
                                <p:cTn id="68" presetID="47"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16" name="组合 21515"/>
          <p:cNvGrpSpPr>
            <a:grpSpLocks/>
          </p:cNvGrpSpPr>
          <p:nvPr/>
        </p:nvGrpSpPr>
        <p:grpSpPr bwMode="auto">
          <a:xfrm>
            <a:off x="3404431" y="2579422"/>
            <a:ext cx="6891856" cy="2204886"/>
            <a:chOff x="1943496" y="1919288"/>
            <a:chExt cx="5169694" cy="1654175"/>
          </a:xfrm>
        </p:grpSpPr>
        <p:cxnSp>
          <p:nvCxnSpPr>
            <p:cNvPr id="21505" name="直接连接符 21504"/>
            <p:cNvCxnSpPr>
              <a:cxnSpLocks noChangeShapeType="1"/>
            </p:cNvCxnSpPr>
            <p:nvPr/>
          </p:nvCxnSpPr>
          <p:spPr bwMode="auto">
            <a:xfrm>
              <a:off x="1943496" y="1919288"/>
              <a:ext cx="768351" cy="1241425"/>
            </a:xfrm>
            <a:prstGeom prst="line">
              <a:avLst/>
            </a:prstGeom>
            <a:noFill/>
            <a:ln w="9525" algn="ctr">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1509" name="直接连接符 21508"/>
            <p:cNvCxnSpPr>
              <a:cxnSpLocks noChangeShapeType="1"/>
            </p:cNvCxnSpPr>
            <p:nvPr/>
          </p:nvCxnSpPr>
          <p:spPr bwMode="auto">
            <a:xfrm flipV="1">
              <a:off x="2711847" y="2074069"/>
              <a:ext cx="1239043" cy="1086644"/>
            </a:xfrm>
            <a:prstGeom prst="line">
              <a:avLst/>
            </a:prstGeom>
            <a:noFill/>
            <a:ln w="9525" algn="ctr">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1511" name="直接连接符 21510"/>
            <p:cNvCxnSpPr>
              <a:cxnSpLocks noChangeShapeType="1"/>
            </p:cNvCxnSpPr>
            <p:nvPr/>
          </p:nvCxnSpPr>
          <p:spPr bwMode="auto">
            <a:xfrm>
              <a:off x="3950890" y="2074069"/>
              <a:ext cx="500857" cy="1499394"/>
            </a:xfrm>
            <a:prstGeom prst="line">
              <a:avLst/>
            </a:prstGeom>
            <a:noFill/>
            <a:ln w="9525" algn="ctr">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1513" name="直接连接符 21512"/>
            <p:cNvCxnSpPr>
              <a:cxnSpLocks noChangeShapeType="1"/>
            </p:cNvCxnSpPr>
            <p:nvPr/>
          </p:nvCxnSpPr>
          <p:spPr bwMode="auto">
            <a:xfrm flipV="1">
              <a:off x="4451747" y="2786063"/>
              <a:ext cx="1189831" cy="768350"/>
            </a:xfrm>
            <a:prstGeom prst="line">
              <a:avLst/>
            </a:prstGeom>
            <a:noFill/>
            <a:ln w="9525" algn="ctr">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1515" name="直接连接符 21514"/>
            <p:cNvCxnSpPr>
              <a:cxnSpLocks noChangeShapeType="1"/>
            </p:cNvCxnSpPr>
            <p:nvPr/>
          </p:nvCxnSpPr>
          <p:spPr bwMode="auto">
            <a:xfrm>
              <a:off x="5675709" y="2786063"/>
              <a:ext cx="1437481" cy="631825"/>
            </a:xfrm>
            <a:prstGeom prst="line">
              <a:avLst/>
            </a:prstGeom>
            <a:noFill/>
            <a:ln w="9525" algn="ctr">
              <a:solidFill>
                <a:srgbClr val="000000"/>
              </a:solidFill>
              <a:prstDash val="dash"/>
              <a:round/>
              <a:headEnd/>
              <a:tailEnd/>
            </a:ln>
            <a:extLst>
              <a:ext uri="{909E8E84-426E-40DD-AFC4-6F175D3DCCD1}">
                <a14:hiddenFill xmlns:a14="http://schemas.microsoft.com/office/drawing/2010/main">
                  <a:noFill/>
                </a14:hiddenFill>
              </a:ext>
            </a:extLst>
          </p:spPr>
        </p:cxnSp>
      </p:grpSp>
      <p:pic>
        <p:nvPicPr>
          <p:cNvPr id="40" name="图片 2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47919" y="2054649"/>
            <a:ext cx="1113023" cy="104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0942" y="3734764"/>
            <a:ext cx="1110908" cy="104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4677" y="2259902"/>
            <a:ext cx="1110906" cy="1051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84324" y="4234143"/>
            <a:ext cx="1110908" cy="104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22668" y="3218457"/>
            <a:ext cx="1113023" cy="104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图片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39776" y="4052166"/>
            <a:ext cx="1110906" cy="104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29"/>
          <p:cNvSpPr txBox="1">
            <a:spLocks noChangeArrowheads="1"/>
          </p:cNvSpPr>
          <p:nvPr/>
        </p:nvSpPr>
        <p:spPr bwMode="auto">
          <a:xfrm>
            <a:off x="2354889" y="1398686"/>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dirty="0">
                <a:solidFill>
                  <a:srgbClr val="000000"/>
                </a:solidFill>
                <a:latin typeface="楷体" pitchFamily="49" charset="-122"/>
                <a:ea typeface="楷体" pitchFamily="49" charset="-122"/>
              </a:rPr>
              <a:t>点击此处添加文字</a:t>
            </a:r>
            <a:endParaRPr lang="en-US" altLang="zh-CN" sz="1866" dirty="0">
              <a:solidFill>
                <a:srgbClr val="000000"/>
              </a:solidFill>
              <a:latin typeface="楷体" pitchFamily="49" charset="-122"/>
              <a:ea typeface="楷体" pitchFamily="49" charset="-122"/>
            </a:endParaRPr>
          </a:p>
          <a:p>
            <a:r>
              <a:rPr lang="zh-CN" altLang="en-US" sz="1866" dirty="0">
                <a:solidFill>
                  <a:srgbClr val="000000"/>
                </a:solidFill>
                <a:latin typeface="楷体" pitchFamily="49" charset="-122"/>
                <a:ea typeface="楷体" pitchFamily="49" charset="-122"/>
              </a:rPr>
              <a:t>点击此处添加文字</a:t>
            </a:r>
            <a:endParaRPr lang="en-US" altLang="zh-CN" sz="1866" dirty="0">
              <a:solidFill>
                <a:srgbClr val="000000"/>
              </a:solidFill>
              <a:latin typeface="楷体" pitchFamily="49" charset="-122"/>
              <a:ea typeface="楷体" pitchFamily="49" charset="-122"/>
            </a:endParaRPr>
          </a:p>
        </p:txBody>
      </p:sp>
      <p:sp>
        <p:nvSpPr>
          <p:cNvPr id="67" name="文本框 29"/>
          <p:cNvSpPr txBox="1">
            <a:spLocks noChangeArrowheads="1"/>
          </p:cNvSpPr>
          <p:nvPr/>
        </p:nvSpPr>
        <p:spPr bwMode="auto">
          <a:xfrm>
            <a:off x="3440403" y="4752567"/>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dirty="0">
                <a:solidFill>
                  <a:srgbClr val="000000"/>
                </a:solidFill>
                <a:latin typeface="楷体" pitchFamily="49" charset="-122"/>
                <a:ea typeface="楷体" pitchFamily="49" charset="-122"/>
              </a:rPr>
              <a:t>点击此处添加文字</a:t>
            </a:r>
            <a:endParaRPr lang="en-US" altLang="zh-CN" sz="1866" dirty="0">
              <a:solidFill>
                <a:srgbClr val="000000"/>
              </a:solidFill>
              <a:latin typeface="楷体" pitchFamily="49" charset="-122"/>
              <a:ea typeface="楷体" pitchFamily="49" charset="-122"/>
            </a:endParaRPr>
          </a:p>
          <a:p>
            <a:r>
              <a:rPr lang="zh-CN" altLang="en-US" sz="1866" dirty="0">
                <a:solidFill>
                  <a:srgbClr val="000000"/>
                </a:solidFill>
                <a:latin typeface="楷体" pitchFamily="49" charset="-122"/>
                <a:ea typeface="楷体" pitchFamily="49" charset="-122"/>
              </a:rPr>
              <a:t>点击此处添加文字</a:t>
            </a:r>
            <a:endParaRPr lang="en-US" altLang="zh-CN" sz="1866" dirty="0">
              <a:solidFill>
                <a:srgbClr val="000000"/>
              </a:solidFill>
              <a:latin typeface="楷体" pitchFamily="49" charset="-122"/>
              <a:ea typeface="楷体" pitchFamily="49" charset="-122"/>
            </a:endParaRPr>
          </a:p>
        </p:txBody>
      </p:sp>
      <p:sp>
        <p:nvSpPr>
          <p:cNvPr id="68" name="文本框 29"/>
          <p:cNvSpPr txBox="1">
            <a:spLocks noChangeArrowheads="1"/>
          </p:cNvSpPr>
          <p:nvPr/>
        </p:nvSpPr>
        <p:spPr bwMode="auto">
          <a:xfrm>
            <a:off x="5071850" y="1603939"/>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p:txBody>
      </p:sp>
      <p:sp>
        <p:nvSpPr>
          <p:cNvPr id="69" name="文本框 29"/>
          <p:cNvSpPr txBox="1">
            <a:spLocks noChangeArrowheads="1"/>
          </p:cNvSpPr>
          <p:nvPr/>
        </p:nvSpPr>
        <p:spPr bwMode="auto">
          <a:xfrm>
            <a:off x="5759554" y="5283687"/>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p:txBody>
      </p:sp>
      <p:sp>
        <p:nvSpPr>
          <p:cNvPr id="70" name="文本框 29"/>
          <p:cNvSpPr txBox="1">
            <a:spLocks noChangeArrowheads="1"/>
          </p:cNvSpPr>
          <p:nvPr/>
        </p:nvSpPr>
        <p:spPr bwMode="auto">
          <a:xfrm>
            <a:off x="7395233" y="2579422"/>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p:txBody>
      </p:sp>
      <p:sp>
        <p:nvSpPr>
          <p:cNvPr id="71" name="文本框 29"/>
          <p:cNvSpPr txBox="1">
            <a:spLocks noChangeArrowheads="1"/>
          </p:cNvSpPr>
          <p:nvPr/>
        </p:nvSpPr>
        <p:spPr bwMode="auto">
          <a:xfrm>
            <a:off x="9215005" y="5101710"/>
            <a:ext cx="2162566" cy="666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a:p>
            <a:r>
              <a:rPr lang="zh-CN" altLang="en-US" sz="1866">
                <a:solidFill>
                  <a:srgbClr val="000000"/>
                </a:solidFill>
                <a:latin typeface="楷体" pitchFamily="49" charset="-122"/>
                <a:ea typeface="楷体" pitchFamily="49" charset="-122"/>
              </a:rPr>
              <a:t>点击此处添加文字</a:t>
            </a:r>
            <a:endParaRPr lang="en-US" altLang="zh-CN" sz="1866">
              <a:solidFill>
                <a:srgbClr val="000000"/>
              </a:solidFill>
              <a:latin typeface="楷体" pitchFamily="49" charset="-122"/>
              <a:ea typeface="楷体" pitchFamily="49" charset="-122"/>
            </a:endParaRPr>
          </a:p>
        </p:txBody>
      </p:sp>
      <p:pic>
        <p:nvPicPr>
          <p:cNvPr id="22" name="图片 21">
            <a:extLst>
              <a:ext uri="{FF2B5EF4-FFF2-40B4-BE49-F238E27FC236}">
                <a16:creationId xmlns:a16="http://schemas.microsoft.com/office/drawing/2014/main" xmlns="" id="{2C909209-F26B-4963-B739-886277A5AB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215299">
            <a:off x="-1068813" y="3889961"/>
            <a:ext cx="8368364" cy="3661713"/>
          </a:xfrm>
          <a:prstGeom prst="rect">
            <a:avLst/>
          </a:prstGeom>
        </p:spPr>
      </p:pic>
      <p:pic>
        <p:nvPicPr>
          <p:cNvPr id="23" name="Picture 2" descr="E:\0000000我图PPT\05.09\端午节\78787.png">
            <a:extLst>
              <a:ext uri="{FF2B5EF4-FFF2-40B4-BE49-F238E27FC236}">
                <a16:creationId xmlns:a16="http://schemas.microsoft.com/office/drawing/2014/main" xmlns="" id="{61AA856A-5F47-4FBE-98BD-B2EBBB4B47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65896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nodeType="withEffect">
                                  <p:stCondLst>
                                    <p:cond delay="25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nodeType="withEffect">
                                  <p:stCondLst>
                                    <p:cond delay="5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par>
                                <p:cTn id="26" presetID="10" presetClass="entr" presetSubtype="0" fill="hold" nodeType="withEffect">
                                  <p:stCondLst>
                                    <p:cond delay="75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par>
                                <p:cTn id="29" presetID="10" presetClass="entr" presetSubtype="0" fill="hold" nodeType="withEffect">
                                  <p:stCondLst>
                                    <p:cond delay="1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10" presetClass="entr" presetSubtype="0" fill="hold" nodeType="withEffect">
                                  <p:stCondLst>
                                    <p:cond delay="125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childTnLst>
                          </p:cTn>
                        </p:par>
                        <p:par>
                          <p:cTn id="35" fill="hold" nodeType="afterGroup">
                            <p:stCondLst>
                              <p:cond delay="3750"/>
                            </p:stCondLst>
                            <p:childTnLst>
                              <p:par>
                                <p:cTn id="36" presetID="22" presetClass="entr" presetSubtype="8" fill="hold" nodeType="afterEffect">
                                  <p:stCondLst>
                                    <p:cond delay="0"/>
                                  </p:stCondLst>
                                  <p:childTnLst>
                                    <p:set>
                                      <p:cBhvr>
                                        <p:cTn id="37" dur="1" fill="hold">
                                          <p:stCondLst>
                                            <p:cond delay="0"/>
                                          </p:stCondLst>
                                        </p:cTn>
                                        <p:tgtEl>
                                          <p:spTgt spid="21516"/>
                                        </p:tgtEl>
                                        <p:attrNameLst>
                                          <p:attrName>style.visibility</p:attrName>
                                        </p:attrNameLst>
                                      </p:cBhvr>
                                      <p:to>
                                        <p:strVal val="visible"/>
                                      </p:to>
                                    </p:set>
                                    <p:animEffect transition="in" filter="wipe(left)">
                                      <p:cBhvr>
                                        <p:cTn id="38" dur="2000"/>
                                        <p:tgtEl>
                                          <p:spTgt spid="21516"/>
                                        </p:tgtEl>
                                      </p:cBhvr>
                                    </p:animEffect>
                                  </p:childTnLst>
                                </p:cTn>
                              </p:par>
                            </p:childTnLst>
                          </p:cTn>
                        </p:par>
                        <p:par>
                          <p:cTn id="39" fill="hold" nodeType="afterGroup">
                            <p:stCondLst>
                              <p:cond delay="5750"/>
                            </p:stCondLst>
                            <p:childTnLst>
                              <p:par>
                                <p:cTn id="40" presetID="10" presetClass="entr" presetSubtype="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childTnLst>
                          </p:cTn>
                        </p:par>
                        <p:par>
                          <p:cTn id="43" fill="hold" nodeType="afterGroup">
                            <p:stCondLst>
                              <p:cond delay="6250"/>
                            </p:stCondLst>
                            <p:childTnLst>
                              <p:par>
                                <p:cTn id="44" presetID="10" presetClass="entr" presetSubtype="0" fill="hold" grpId="0" nodeType="after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childTnLst>
                          </p:cTn>
                        </p:par>
                        <p:par>
                          <p:cTn id="47" fill="hold" nodeType="afterGroup">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childTnLst>
                          </p:cTn>
                        </p:par>
                        <p:par>
                          <p:cTn id="51" fill="hold" nodeType="afterGroup">
                            <p:stCondLst>
                              <p:cond delay="7250"/>
                            </p:stCondLst>
                            <p:childTnLst>
                              <p:par>
                                <p:cTn id="52" presetID="10"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500"/>
                                        <p:tgtEl>
                                          <p:spTgt spid="69"/>
                                        </p:tgtEl>
                                      </p:cBhvr>
                                    </p:animEffect>
                                  </p:childTnLst>
                                </p:cTn>
                              </p:par>
                            </p:childTnLst>
                          </p:cTn>
                        </p:par>
                        <p:par>
                          <p:cTn id="55" fill="hold" nodeType="afterGroup">
                            <p:stCondLst>
                              <p:cond delay="7750"/>
                            </p:stCondLst>
                            <p:childTnLst>
                              <p:par>
                                <p:cTn id="56" presetID="10" presetClass="entr" presetSubtype="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childTnLst>
                          </p:cTn>
                        </p:par>
                        <p:par>
                          <p:cTn id="59" fill="hold" nodeType="afterGroup">
                            <p:stCondLst>
                              <p:cond delay="8250"/>
                            </p:stCondLst>
                            <p:childTnLst>
                              <p:par>
                                <p:cTn id="60" presetID="10" presetClass="entr" presetSubtype="0" fill="hold" grpId="0" nodeType="after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Thinkpad\Desktop\PNG\1_0003_图层-20.png"/>
          <p:cNvPicPr>
            <a:picLocks noChangeAspect="1" noChangeArrowheads="1"/>
          </p:cNvPicPr>
          <p:nvPr/>
        </p:nvPicPr>
        <p:blipFill>
          <a:blip r:embed="rId3" cstate="print"/>
          <a:srcRect/>
          <a:stretch>
            <a:fillRect/>
          </a:stretch>
        </p:blipFill>
        <p:spPr bwMode="auto">
          <a:xfrm>
            <a:off x="4053430" y="1268518"/>
            <a:ext cx="3436406" cy="3493539"/>
          </a:xfrm>
          <a:prstGeom prst="rect">
            <a:avLst/>
          </a:prstGeom>
          <a:noFill/>
          <a:ln w="9525">
            <a:noFill/>
            <a:miter lim="800000"/>
            <a:headEnd/>
            <a:tailEnd/>
          </a:ln>
        </p:spPr>
      </p:pic>
      <p:pic>
        <p:nvPicPr>
          <p:cNvPr id="15" name="Picture 3" descr="C:\Users\Thinkpad\Desktop\PNG\1_0000_图层-22.png"/>
          <p:cNvPicPr>
            <a:picLocks noChangeAspect="1" noChangeArrowheads="1"/>
          </p:cNvPicPr>
          <p:nvPr/>
        </p:nvPicPr>
        <p:blipFill>
          <a:blip r:embed="rId4"/>
          <a:srcRect/>
          <a:stretch>
            <a:fillRect/>
          </a:stretch>
        </p:blipFill>
        <p:spPr bwMode="auto">
          <a:xfrm>
            <a:off x="6410670" y="3016345"/>
            <a:ext cx="446478" cy="700401"/>
          </a:xfrm>
          <a:prstGeom prst="rect">
            <a:avLst/>
          </a:prstGeom>
          <a:noFill/>
          <a:ln w="9525">
            <a:noFill/>
            <a:miter lim="800000"/>
            <a:headEnd/>
            <a:tailEnd/>
          </a:ln>
        </p:spPr>
      </p:pic>
      <p:pic>
        <p:nvPicPr>
          <p:cNvPr id="16" name="Picture 4" descr="C:\Users\Thinkpad\Desktop\PNG\1_0001_图层-23.png"/>
          <p:cNvPicPr>
            <a:picLocks noChangeAspect="1" noChangeArrowheads="1"/>
          </p:cNvPicPr>
          <p:nvPr/>
        </p:nvPicPr>
        <p:blipFill>
          <a:blip r:embed="rId5"/>
          <a:srcRect/>
          <a:stretch>
            <a:fillRect/>
          </a:stretch>
        </p:blipFill>
        <p:spPr bwMode="auto">
          <a:xfrm>
            <a:off x="5598120" y="3253339"/>
            <a:ext cx="708864" cy="681356"/>
          </a:xfrm>
          <a:prstGeom prst="rect">
            <a:avLst/>
          </a:prstGeom>
          <a:noFill/>
          <a:ln w="9525">
            <a:noFill/>
            <a:miter lim="800000"/>
            <a:headEnd/>
            <a:tailEnd/>
          </a:ln>
        </p:spPr>
      </p:pic>
      <p:pic>
        <p:nvPicPr>
          <p:cNvPr id="17" name="Picture 5" descr="C:\Users\Thinkpad\Desktop\PNG\1_0002_图层-21.png"/>
          <p:cNvPicPr>
            <a:picLocks noChangeAspect="1" noChangeArrowheads="1"/>
          </p:cNvPicPr>
          <p:nvPr/>
        </p:nvPicPr>
        <p:blipFill>
          <a:blip r:embed="rId6"/>
          <a:srcRect/>
          <a:stretch>
            <a:fillRect/>
          </a:stretch>
        </p:blipFill>
        <p:spPr bwMode="auto">
          <a:xfrm>
            <a:off x="5318807" y="2279973"/>
            <a:ext cx="560743" cy="852754"/>
          </a:xfrm>
          <a:prstGeom prst="rect">
            <a:avLst/>
          </a:prstGeom>
          <a:noFill/>
          <a:ln w="9525">
            <a:noFill/>
            <a:miter lim="800000"/>
            <a:headEnd/>
            <a:tailEnd/>
          </a:ln>
        </p:spPr>
      </p:pic>
      <p:pic>
        <p:nvPicPr>
          <p:cNvPr id="18" name="Picture 4" descr="C:\Users\Thinkpad\Desktop\PNG\1_0000_渐变映射-2-副本-9.png"/>
          <p:cNvPicPr>
            <a:picLocks noChangeAspect="1" noChangeArrowheads="1"/>
          </p:cNvPicPr>
          <p:nvPr/>
        </p:nvPicPr>
        <p:blipFill>
          <a:blip r:embed="rId7"/>
          <a:srcRect/>
          <a:stretch>
            <a:fillRect/>
          </a:stretch>
        </p:blipFill>
        <p:spPr bwMode="auto">
          <a:xfrm>
            <a:off x="4339092" y="1056916"/>
            <a:ext cx="480336" cy="425319"/>
          </a:xfrm>
          <a:prstGeom prst="rect">
            <a:avLst/>
          </a:prstGeom>
          <a:noFill/>
          <a:ln w="9525">
            <a:noFill/>
            <a:miter lim="800000"/>
            <a:headEnd/>
            <a:tailEnd/>
          </a:ln>
        </p:spPr>
      </p:pic>
      <p:sp>
        <p:nvSpPr>
          <p:cNvPr id="19" name="TextBox 53"/>
          <p:cNvSpPr txBox="1">
            <a:spLocks noChangeArrowheads="1"/>
          </p:cNvSpPr>
          <p:nvPr/>
        </p:nvSpPr>
        <p:spPr bwMode="auto">
          <a:xfrm>
            <a:off x="2512973" y="919376"/>
            <a:ext cx="2171030" cy="748795"/>
          </a:xfrm>
          <a:prstGeom prst="rect">
            <a:avLst/>
          </a:prstGeom>
          <a:noFill/>
          <a:extLst/>
        </p:spPr>
        <p:txBody>
          <a:bodyPr>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a:p>
            <a:pP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p:txBody>
      </p:sp>
      <p:pic>
        <p:nvPicPr>
          <p:cNvPr id="20" name="Picture 4" descr="C:\Users\Thinkpad\Desktop\PNG\1_0000_渐变映射-2-副本-9.png"/>
          <p:cNvPicPr>
            <a:picLocks noChangeAspect="1" noChangeArrowheads="1"/>
          </p:cNvPicPr>
          <p:nvPr/>
        </p:nvPicPr>
        <p:blipFill>
          <a:blip r:embed="rId8" cstate="print"/>
          <a:srcRect/>
          <a:stretch>
            <a:fillRect/>
          </a:stretch>
        </p:blipFill>
        <p:spPr bwMode="auto">
          <a:xfrm>
            <a:off x="3348798" y="2453485"/>
            <a:ext cx="478219" cy="425319"/>
          </a:xfrm>
          <a:prstGeom prst="rect">
            <a:avLst/>
          </a:prstGeom>
          <a:noFill/>
          <a:ln w="9525">
            <a:noFill/>
            <a:miter lim="800000"/>
            <a:headEnd/>
            <a:tailEnd/>
          </a:ln>
        </p:spPr>
      </p:pic>
      <p:sp>
        <p:nvSpPr>
          <p:cNvPr id="21" name="TextBox 53"/>
          <p:cNvSpPr txBox="1">
            <a:spLocks noChangeArrowheads="1"/>
          </p:cNvSpPr>
          <p:nvPr/>
        </p:nvSpPr>
        <p:spPr bwMode="auto">
          <a:xfrm>
            <a:off x="1315309" y="2279972"/>
            <a:ext cx="2067345" cy="748795"/>
          </a:xfrm>
          <a:prstGeom prst="rect">
            <a:avLst/>
          </a:prstGeom>
          <a:noFill/>
          <a:extLst/>
        </p:spPr>
        <p:txBody>
          <a:bodyPr>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a:p>
            <a:pPr algn="ct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p:txBody>
      </p:sp>
      <p:pic>
        <p:nvPicPr>
          <p:cNvPr id="22" name="Picture 4" descr="C:\Users\Thinkpad\Desktop\PNG\1_0000_渐变映射-2-副本-9.png"/>
          <p:cNvPicPr>
            <a:picLocks noChangeAspect="1" noChangeArrowheads="1"/>
          </p:cNvPicPr>
          <p:nvPr/>
        </p:nvPicPr>
        <p:blipFill>
          <a:blip r:embed="rId7"/>
          <a:srcRect/>
          <a:stretch>
            <a:fillRect/>
          </a:stretch>
        </p:blipFill>
        <p:spPr bwMode="auto">
          <a:xfrm>
            <a:off x="3814321" y="4070120"/>
            <a:ext cx="480336" cy="425319"/>
          </a:xfrm>
          <a:prstGeom prst="rect">
            <a:avLst/>
          </a:prstGeom>
          <a:noFill/>
          <a:ln w="9525">
            <a:noFill/>
            <a:miter lim="800000"/>
            <a:headEnd/>
            <a:tailEnd/>
          </a:ln>
        </p:spPr>
      </p:pic>
      <p:sp>
        <p:nvSpPr>
          <p:cNvPr id="23" name="TextBox 53"/>
          <p:cNvSpPr txBox="1">
            <a:spLocks noChangeArrowheads="1"/>
          </p:cNvSpPr>
          <p:nvPr/>
        </p:nvSpPr>
        <p:spPr bwMode="auto">
          <a:xfrm>
            <a:off x="1643291" y="3934694"/>
            <a:ext cx="2171030" cy="748795"/>
          </a:xfrm>
          <a:prstGeom prst="rect">
            <a:avLst/>
          </a:prstGeom>
          <a:noFill/>
          <a:extLst/>
        </p:spPr>
        <p:txBody>
          <a:bodyPr>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a:p>
            <a:pPr algn="ctr" defTabSz="1218804">
              <a:defRPr/>
            </a:pPr>
            <a:r>
              <a:rPr lang="zh-CN" altLang="en-US" sz="2133" spc="-200" dirty="0">
                <a:solidFill>
                  <a:sysClr val="windowText" lastClr="000000">
                    <a:lumMod val="95000"/>
                    <a:lumOff val="5000"/>
                  </a:sysClr>
                </a:solidFill>
              </a:rPr>
              <a:t>在此插入内容</a:t>
            </a:r>
            <a:endParaRPr lang="en-US" altLang="zh-CN" sz="2133" spc="-200" dirty="0">
              <a:solidFill>
                <a:sysClr val="windowText" lastClr="000000">
                  <a:lumMod val="95000"/>
                  <a:lumOff val="5000"/>
                </a:sysClr>
              </a:solidFill>
            </a:endParaRPr>
          </a:p>
        </p:txBody>
      </p:sp>
      <p:pic>
        <p:nvPicPr>
          <p:cNvPr id="24" name="Picture 5"/>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6767868" y="2757132"/>
            <a:ext cx="3314493" cy="2625974"/>
          </a:xfrm>
          <a:prstGeom prst="rect">
            <a:avLst/>
          </a:prstGeom>
          <a:noFill/>
          <a:ln w="9525">
            <a:noFill/>
            <a:miter lim="800000"/>
            <a:headEnd/>
            <a:tailEnd/>
          </a:ln>
        </p:spPr>
      </p:pic>
      <p:pic>
        <p:nvPicPr>
          <p:cNvPr id="25" name="Picture 4" descr="E:\PPT\PPT中国风元素\水墨祥云\水墨祥云\011.jpg"/>
          <p:cNvPicPr>
            <a:picLocks noChangeAspect="1" noChangeArrowheads="1"/>
          </p:cNvPicPr>
          <p:nvPr/>
        </p:nvPicPr>
        <p:blipFill>
          <a:blip r:embed="rId10"/>
          <a:srcRect/>
          <a:stretch>
            <a:fillRect/>
          </a:stretch>
        </p:blipFill>
        <p:spPr bwMode="auto">
          <a:xfrm>
            <a:off x="8425114" y="2123387"/>
            <a:ext cx="1210360" cy="755418"/>
          </a:xfrm>
          <a:prstGeom prst="rect">
            <a:avLst/>
          </a:prstGeom>
          <a:noFill/>
          <a:ln w="9525">
            <a:noFill/>
            <a:miter lim="800000"/>
            <a:headEnd/>
            <a:tailEnd/>
          </a:ln>
        </p:spPr>
      </p:pic>
      <p:pic>
        <p:nvPicPr>
          <p:cNvPr id="26" name="Picture 2" descr="E:\0000000我图PPT\05.09\端午节\78787.png">
            <a:extLst>
              <a:ext uri="{FF2B5EF4-FFF2-40B4-BE49-F238E27FC236}">
                <a16:creationId xmlns:a16="http://schemas.microsoft.com/office/drawing/2014/main" xmlns="" id="{EFFCEF8A-A312-4988-8B4D-A10B34480AC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a:extLst>
              <a:ext uri="{FF2B5EF4-FFF2-40B4-BE49-F238E27FC236}">
                <a16:creationId xmlns:a16="http://schemas.microsoft.com/office/drawing/2014/main" xmlns="" id="{E87B9259-1E6A-4C67-9E22-ED4B3A33DC83}"/>
              </a:ext>
            </a:extLst>
          </p:cNvPr>
          <p:cNvGrpSpPr/>
          <p:nvPr/>
        </p:nvGrpSpPr>
        <p:grpSpPr>
          <a:xfrm>
            <a:off x="-2062389" y="3738739"/>
            <a:ext cx="17180607" cy="4745781"/>
            <a:chOff x="-1475878" y="3076600"/>
            <a:chExt cx="12889432" cy="3560434"/>
          </a:xfrm>
        </p:grpSpPr>
        <p:pic>
          <p:nvPicPr>
            <p:cNvPr id="28" name="图片 27">
              <a:extLst>
                <a:ext uri="{FF2B5EF4-FFF2-40B4-BE49-F238E27FC236}">
                  <a16:creationId xmlns:a16="http://schemas.microsoft.com/office/drawing/2014/main" xmlns="" id="{95E870AC-1943-4C79-B5B7-225A24EEA06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9" name="图片 28">
              <a:extLst>
                <a:ext uri="{FF2B5EF4-FFF2-40B4-BE49-F238E27FC236}">
                  <a16:creationId xmlns:a16="http://schemas.microsoft.com/office/drawing/2014/main" xmlns="" id="{F92A9F64-2910-4721-9730-3E90E95EB3C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40552546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par>
                                <p:cTn id="41" presetID="2" presetClass="entr" presetSubtype="2" fill="hold" nodeType="withEffect">
                                  <p:stCondLst>
                                    <p:cond delay="12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000" fill="hold"/>
                                        <p:tgtEl>
                                          <p:spTgt spid="25"/>
                                        </p:tgtEl>
                                        <p:attrNameLst>
                                          <p:attrName>ppt_x</p:attrName>
                                        </p:attrNameLst>
                                      </p:cBhvr>
                                      <p:tavLst>
                                        <p:tav tm="0">
                                          <p:val>
                                            <p:strVal val="1+#ppt_w/2"/>
                                          </p:val>
                                        </p:tav>
                                        <p:tav tm="100000">
                                          <p:val>
                                            <p:strVal val="#ppt_x"/>
                                          </p:val>
                                        </p:tav>
                                      </p:tavLst>
                                    </p:anim>
                                    <p:anim calcmode="lin" valueType="num">
                                      <p:cBhvr additive="base">
                                        <p:cTn id="44" dur="20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childTnLst>
                          </p:cTn>
                        </p:par>
                        <p:par>
                          <p:cTn id="61" fill="hold">
                            <p:stCondLst>
                              <p:cond delay="8250"/>
                            </p:stCondLst>
                            <p:childTnLst>
                              <p:par>
                                <p:cTn id="62" presetID="10"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par>
                          <p:cTn id="65" fill="hold">
                            <p:stCondLst>
                              <p:cond delay="875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18900000">
            <a:off x="2282653" y="1260658"/>
            <a:ext cx="2024278" cy="1997626"/>
            <a:chOff x="1544070" y="1437964"/>
            <a:chExt cx="1518677" cy="1498682"/>
          </a:xfrm>
        </p:grpSpPr>
        <p:pic>
          <p:nvPicPr>
            <p:cNvPr id="15" name="图片 14"/>
            <p:cNvPicPr>
              <a:picLocks noChangeAspect="1"/>
            </p:cNvPicPr>
            <p:nvPr/>
          </p:nvPicPr>
          <p:blipFill>
            <a:blip r:embed="rId3">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rot="18663384">
              <a:off x="1554068" y="1427966"/>
              <a:ext cx="1498682" cy="1518677"/>
            </a:xfrm>
            <a:prstGeom prst="rect">
              <a:avLst/>
            </a:prstGeom>
          </p:spPr>
        </p:pic>
        <p:sp>
          <p:nvSpPr>
            <p:cNvPr id="16" name="TextBox 15"/>
            <p:cNvSpPr txBox="1"/>
            <p:nvPr/>
          </p:nvSpPr>
          <p:spPr>
            <a:xfrm>
              <a:off x="1710248" y="1794422"/>
              <a:ext cx="1299013" cy="623216"/>
            </a:xfrm>
            <a:prstGeom prst="rect">
              <a:avLst/>
            </a:prstGeom>
            <a:noFill/>
          </p:spPr>
          <p:txBody>
            <a:bodyPr wrap="none" lIns="91400" tIns="45699" rIns="91400" bIns="45699" rtlCol="0">
              <a:spAutoFit/>
            </a:bodyPr>
            <a:lstStyle/>
            <a:p>
              <a:r>
                <a:rPr lang="zh-CN" altLang="en-US" sz="2399" b="1" dirty="0">
                  <a:solidFill>
                    <a:srgbClr val="454545"/>
                  </a:solidFill>
                  <a:latin typeface="楷体" pitchFamily="49" charset="-122"/>
                  <a:ea typeface="楷体" pitchFamily="49" charset="-122"/>
                </a:rPr>
                <a:t>点击输入您</a:t>
              </a:r>
              <a:endParaRPr lang="en-US" altLang="zh-CN" sz="2399" b="1" dirty="0">
                <a:solidFill>
                  <a:srgbClr val="454545"/>
                </a:solidFill>
                <a:latin typeface="楷体" pitchFamily="49" charset="-122"/>
                <a:ea typeface="楷体" pitchFamily="49" charset="-122"/>
              </a:endParaRPr>
            </a:p>
            <a:p>
              <a:r>
                <a:rPr lang="zh-CN" altLang="en-US" sz="2399" b="1" dirty="0">
                  <a:solidFill>
                    <a:srgbClr val="454545"/>
                  </a:solidFill>
                  <a:latin typeface="楷体" pitchFamily="49" charset="-122"/>
                  <a:ea typeface="楷体" pitchFamily="49" charset="-122"/>
                </a:rPr>
                <a:t>的文本内容</a:t>
              </a:r>
            </a:p>
          </p:txBody>
        </p:sp>
      </p:grpSp>
      <p:sp>
        <p:nvSpPr>
          <p:cNvPr id="17" name="矩形 16"/>
          <p:cNvSpPr/>
          <p:nvPr/>
        </p:nvSpPr>
        <p:spPr>
          <a:xfrm>
            <a:off x="2242808" y="3681433"/>
            <a:ext cx="1929804" cy="1672632"/>
          </a:xfrm>
          <a:prstGeom prst="rect">
            <a:avLst/>
          </a:prstGeom>
        </p:spPr>
        <p:txBody>
          <a:bodyPr lIns="91400" tIns="45699" rIns="91400" bIns="45699"/>
          <a:lstStyle/>
          <a:p>
            <a:pPr algn="just">
              <a:lnSpc>
                <a:spcPct val="150000"/>
              </a:lnSpc>
              <a:spcBef>
                <a:spcPts val="600"/>
              </a:spcBef>
              <a:spcAft>
                <a:spcPts val="600"/>
              </a:spcAft>
              <a:buClr>
                <a:srgbClr val="00B050"/>
              </a:buClr>
              <a:buSzPct val="80000"/>
              <a:defRPr/>
            </a:pPr>
            <a:r>
              <a:rPr lang="zh-CN" altLang="en-US" sz="1333" dirty="0">
                <a:solidFill>
                  <a:srgbClr val="454545"/>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rot="18900000">
            <a:off x="4889583" y="1260656"/>
            <a:ext cx="2024278" cy="1997626"/>
            <a:chOff x="1544070" y="1437964"/>
            <a:chExt cx="1518677" cy="1498682"/>
          </a:xfrm>
        </p:grpSpPr>
        <p:pic>
          <p:nvPicPr>
            <p:cNvPr id="21" name="图片 20"/>
            <p:cNvPicPr>
              <a:picLocks noChangeAspect="1"/>
            </p:cNvPicPr>
            <p:nvPr/>
          </p:nvPicPr>
          <p:blipFill>
            <a:blip r:embed="rId3">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rot="18663384">
              <a:off x="1554068" y="1427966"/>
              <a:ext cx="1498682" cy="1518677"/>
            </a:xfrm>
            <a:prstGeom prst="rect">
              <a:avLst/>
            </a:prstGeom>
          </p:spPr>
        </p:pic>
        <p:sp>
          <p:nvSpPr>
            <p:cNvPr id="22" name="TextBox 21"/>
            <p:cNvSpPr txBox="1"/>
            <p:nvPr/>
          </p:nvSpPr>
          <p:spPr>
            <a:xfrm>
              <a:off x="1710248" y="1794422"/>
              <a:ext cx="1299013" cy="623216"/>
            </a:xfrm>
            <a:prstGeom prst="rect">
              <a:avLst/>
            </a:prstGeom>
            <a:noFill/>
          </p:spPr>
          <p:txBody>
            <a:bodyPr wrap="none" lIns="91400" tIns="45699" rIns="91400" bIns="45699" rtlCol="0">
              <a:spAutoFit/>
            </a:bodyPr>
            <a:lstStyle/>
            <a:p>
              <a:r>
                <a:rPr lang="zh-CN" altLang="en-US" sz="2399" b="1" dirty="0">
                  <a:solidFill>
                    <a:srgbClr val="454545"/>
                  </a:solidFill>
                  <a:latin typeface="楷体" pitchFamily="49" charset="-122"/>
                  <a:ea typeface="楷体" pitchFamily="49" charset="-122"/>
                </a:rPr>
                <a:t>点击输入您</a:t>
              </a:r>
              <a:endParaRPr lang="en-US" altLang="zh-CN" sz="2399" b="1" dirty="0">
                <a:solidFill>
                  <a:srgbClr val="454545"/>
                </a:solidFill>
                <a:latin typeface="楷体" pitchFamily="49" charset="-122"/>
                <a:ea typeface="楷体" pitchFamily="49" charset="-122"/>
              </a:endParaRPr>
            </a:p>
            <a:p>
              <a:r>
                <a:rPr lang="zh-CN" altLang="en-US" sz="2399" b="1" dirty="0">
                  <a:solidFill>
                    <a:srgbClr val="454545"/>
                  </a:solidFill>
                  <a:latin typeface="楷体" pitchFamily="49" charset="-122"/>
                  <a:ea typeface="楷体" pitchFamily="49" charset="-122"/>
                </a:rPr>
                <a:t>的文本内容</a:t>
              </a:r>
            </a:p>
          </p:txBody>
        </p:sp>
      </p:grpSp>
      <p:sp>
        <p:nvSpPr>
          <p:cNvPr id="23" name="矩形 22"/>
          <p:cNvSpPr/>
          <p:nvPr/>
        </p:nvSpPr>
        <p:spPr>
          <a:xfrm>
            <a:off x="4951305" y="3681433"/>
            <a:ext cx="1929804" cy="1672632"/>
          </a:xfrm>
          <a:prstGeom prst="rect">
            <a:avLst/>
          </a:prstGeom>
        </p:spPr>
        <p:txBody>
          <a:bodyPr lIns="91400" tIns="45699" rIns="91400" bIns="45699"/>
          <a:lstStyle/>
          <a:p>
            <a:pPr algn="just">
              <a:lnSpc>
                <a:spcPct val="150000"/>
              </a:lnSpc>
              <a:spcBef>
                <a:spcPts val="600"/>
              </a:spcBef>
              <a:spcAft>
                <a:spcPts val="600"/>
              </a:spcAft>
              <a:buClr>
                <a:srgbClr val="00B050"/>
              </a:buClr>
              <a:buSzPct val="80000"/>
              <a:defRPr/>
            </a:pPr>
            <a:r>
              <a:rPr lang="zh-CN" altLang="en-US" sz="1333" dirty="0">
                <a:solidFill>
                  <a:srgbClr val="454545"/>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grpSp>
        <p:nvGrpSpPr>
          <p:cNvPr id="24" name="组合 23"/>
          <p:cNvGrpSpPr/>
          <p:nvPr/>
        </p:nvGrpSpPr>
        <p:grpSpPr>
          <a:xfrm rot="18900000">
            <a:off x="7496512" y="1260656"/>
            <a:ext cx="2024278" cy="1997626"/>
            <a:chOff x="1544070" y="1437964"/>
            <a:chExt cx="1518677" cy="1498682"/>
          </a:xfrm>
        </p:grpSpPr>
        <p:pic>
          <p:nvPicPr>
            <p:cNvPr id="25" name="图片 24"/>
            <p:cNvPicPr>
              <a:picLocks noChangeAspect="1"/>
            </p:cNvPicPr>
            <p:nvPr/>
          </p:nvPicPr>
          <p:blipFill>
            <a:blip r:embed="rId3">
              <a:extLst>
                <a:ext uri="{BEBA8EAE-BF5A-486C-A8C5-ECC9F3942E4B}">
                  <a14:imgProps xmlns:a14="http://schemas.microsoft.com/office/drawing/2010/main">
                    <a14:imgLayer>
                      <a14:imgEffect>
                        <a14:brightnessContrast contrast="-50000"/>
                      </a14:imgEffect>
                    </a14:imgLayer>
                  </a14:imgProps>
                </a:ext>
                <a:ext uri="{28A0092B-C50C-407E-A947-70E740481C1C}">
                  <a14:useLocalDpi xmlns:a14="http://schemas.microsoft.com/office/drawing/2010/main" val="0"/>
                </a:ext>
              </a:extLst>
            </a:blip>
            <a:stretch>
              <a:fillRect/>
            </a:stretch>
          </p:blipFill>
          <p:spPr>
            <a:xfrm rot="18663384">
              <a:off x="1554068" y="1427966"/>
              <a:ext cx="1498682" cy="1518677"/>
            </a:xfrm>
            <a:prstGeom prst="rect">
              <a:avLst/>
            </a:prstGeom>
          </p:spPr>
        </p:pic>
        <p:sp>
          <p:nvSpPr>
            <p:cNvPr id="26" name="TextBox 25"/>
            <p:cNvSpPr txBox="1"/>
            <p:nvPr/>
          </p:nvSpPr>
          <p:spPr>
            <a:xfrm>
              <a:off x="1710248" y="1794422"/>
              <a:ext cx="1299013" cy="623216"/>
            </a:xfrm>
            <a:prstGeom prst="rect">
              <a:avLst/>
            </a:prstGeom>
            <a:noFill/>
          </p:spPr>
          <p:txBody>
            <a:bodyPr wrap="none" lIns="91400" tIns="45699" rIns="91400" bIns="45699" rtlCol="0">
              <a:spAutoFit/>
            </a:bodyPr>
            <a:lstStyle/>
            <a:p>
              <a:r>
                <a:rPr lang="zh-CN" altLang="en-US" sz="2399" b="1" dirty="0">
                  <a:solidFill>
                    <a:srgbClr val="454545"/>
                  </a:solidFill>
                  <a:latin typeface="楷体" pitchFamily="49" charset="-122"/>
                  <a:ea typeface="楷体" pitchFamily="49" charset="-122"/>
                </a:rPr>
                <a:t>点击输入您</a:t>
              </a:r>
              <a:endParaRPr lang="en-US" altLang="zh-CN" sz="2399" b="1" dirty="0">
                <a:solidFill>
                  <a:srgbClr val="454545"/>
                </a:solidFill>
                <a:latin typeface="楷体" pitchFamily="49" charset="-122"/>
                <a:ea typeface="楷体" pitchFamily="49" charset="-122"/>
              </a:endParaRPr>
            </a:p>
            <a:p>
              <a:r>
                <a:rPr lang="zh-CN" altLang="en-US" sz="2399" b="1" dirty="0">
                  <a:solidFill>
                    <a:srgbClr val="454545"/>
                  </a:solidFill>
                  <a:latin typeface="楷体" pitchFamily="49" charset="-122"/>
                  <a:ea typeface="楷体" pitchFamily="49" charset="-122"/>
                </a:rPr>
                <a:t>的文本内容</a:t>
              </a:r>
            </a:p>
          </p:txBody>
        </p:sp>
      </p:grpSp>
      <p:sp>
        <p:nvSpPr>
          <p:cNvPr id="27" name="矩形 26"/>
          <p:cNvSpPr/>
          <p:nvPr/>
        </p:nvSpPr>
        <p:spPr>
          <a:xfrm>
            <a:off x="7492964" y="3681433"/>
            <a:ext cx="1929804" cy="1672632"/>
          </a:xfrm>
          <a:prstGeom prst="rect">
            <a:avLst/>
          </a:prstGeom>
        </p:spPr>
        <p:txBody>
          <a:bodyPr lIns="91400" tIns="45699" rIns="91400" bIns="45699"/>
          <a:lstStyle/>
          <a:p>
            <a:pPr algn="just">
              <a:lnSpc>
                <a:spcPct val="150000"/>
              </a:lnSpc>
              <a:spcBef>
                <a:spcPts val="600"/>
              </a:spcBef>
              <a:spcAft>
                <a:spcPts val="600"/>
              </a:spcAft>
              <a:buClr>
                <a:srgbClr val="00B050"/>
              </a:buClr>
              <a:buSzPct val="80000"/>
              <a:defRPr/>
            </a:pPr>
            <a:r>
              <a:rPr lang="zh-CN" altLang="en-US" sz="1333" dirty="0">
                <a:solidFill>
                  <a:srgbClr val="454545"/>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19" name="Picture 2" descr="E:\0000000我图PPT\05.09\端午节\78787.png">
            <a:extLst>
              <a:ext uri="{FF2B5EF4-FFF2-40B4-BE49-F238E27FC236}">
                <a16:creationId xmlns:a16="http://schemas.microsoft.com/office/drawing/2014/main" xmlns="" id="{159B46C4-F937-4C01-9D82-20F8DA3D72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a:extLst>
              <a:ext uri="{FF2B5EF4-FFF2-40B4-BE49-F238E27FC236}">
                <a16:creationId xmlns:a16="http://schemas.microsoft.com/office/drawing/2014/main" xmlns="" id="{2045C277-1B10-4D43-B265-57AD510B7E58}"/>
              </a:ext>
            </a:extLst>
          </p:cNvPr>
          <p:cNvGrpSpPr/>
          <p:nvPr/>
        </p:nvGrpSpPr>
        <p:grpSpPr>
          <a:xfrm>
            <a:off x="-2062389" y="3738739"/>
            <a:ext cx="17180607" cy="4745781"/>
            <a:chOff x="-1475878" y="3076600"/>
            <a:chExt cx="12889432" cy="3560434"/>
          </a:xfrm>
        </p:grpSpPr>
        <p:pic>
          <p:nvPicPr>
            <p:cNvPr id="28" name="图片 27">
              <a:extLst>
                <a:ext uri="{FF2B5EF4-FFF2-40B4-BE49-F238E27FC236}">
                  <a16:creationId xmlns:a16="http://schemas.microsoft.com/office/drawing/2014/main" xmlns="" id="{C5D7D485-E0F9-4C0B-A91F-EBBC1850A9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9" name="图片 28">
              <a:extLst>
                <a:ext uri="{FF2B5EF4-FFF2-40B4-BE49-F238E27FC236}">
                  <a16:creationId xmlns:a16="http://schemas.microsoft.com/office/drawing/2014/main" xmlns="" id="{A7FE3FC5-16C8-4476-808A-17FBAD96BB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29727881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14:presetBounceEnd="64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64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64000">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wd">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250"/>
                                            <p:tgtEl>
                                              <p:spTgt spid="17"/>
                                            </p:tgtEl>
                                          </p:cBhvr>
                                        </p:animEffect>
                                        <p:anim calcmode="lin" valueType="num">
                                          <p:cBhvr>
                                            <p:cTn id="13" dur="250" fill="hold"/>
                                            <p:tgtEl>
                                              <p:spTgt spid="17"/>
                                            </p:tgtEl>
                                            <p:attrNameLst>
                                              <p:attrName>ppt_x</p:attrName>
                                            </p:attrNameLst>
                                          </p:cBhvr>
                                          <p:tavLst>
                                            <p:tav tm="0">
                                              <p:val>
                                                <p:strVal val="#ppt_x"/>
                                              </p:val>
                                            </p:tav>
                                            <p:tav tm="100000">
                                              <p:val>
                                                <p:strVal val="#ppt_x"/>
                                              </p:val>
                                            </p:tav>
                                          </p:tavLst>
                                        </p:anim>
                                        <p:anim calcmode="lin" valueType="num">
                                          <p:cBhvr>
                                            <p:cTn id="14" dur="2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2825"/>
                                </p:stCondLst>
                                <p:childTnLst>
                                  <p:par>
                                    <p:cTn id="16" presetID="2" presetClass="entr" presetSubtype="12" fill="hold" nodeType="afterEffect" p14:presetBounceEnd="64000">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14:bounceEnd="64000">
                                          <p:cBhvr additive="base">
                                            <p:cTn id="18" dur="1000" fill="hold"/>
                                            <p:tgtEl>
                                              <p:spTgt spid="18"/>
                                            </p:tgtEl>
                                            <p:attrNameLst>
                                              <p:attrName>ppt_x</p:attrName>
                                            </p:attrNameLst>
                                          </p:cBhvr>
                                          <p:tavLst>
                                            <p:tav tm="0">
                                              <p:val>
                                                <p:strVal val="0-#ppt_w/2"/>
                                              </p:val>
                                            </p:tav>
                                            <p:tav tm="100000">
                                              <p:val>
                                                <p:strVal val="#ppt_x"/>
                                              </p:val>
                                            </p:tav>
                                          </p:tavLst>
                                        </p:anim>
                                        <p:anim calcmode="lin" valueType="num" p14:bounceEnd="64000">
                                          <p:cBhvr additive="base">
                                            <p:cTn id="19" dur="10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3825"/>
                                </p:stCondLst>
                                <p:childTnLst>
                                  <p:par>
                                    <p:cTn id="21" presetID="42" presetClass="entr" presetSubtype="0" fill="hold" grpId="0" nodeType="afterEffect">
                                      <p:stCondLst>
                                        <p:cond delay="0"/>
                                      </p:stCondLst>
                                      <p:iterate type="wd">
                                        <p:tmPct val="10000"/>
                                      </p:iterate>
                                      <p:childTnLst>
                                        <p:set>
                                          <p:cBhvr>
                                            <p:cTn id="22" dur="1" fill="hold">
                                              <p:stCondLst>
                                                <p:cond delay="0"/>
                                              </p:stCondLst>
                                            </p:cTn>
                                            <p:tgtEl>
                                              <p:spTgt spid="23"/>
                                            </p:tgtEl>
                                            <p:attrNameLst>
                                              <p:attrName>style.visibility</p:attrName>
                                            </p:attrNameLst>
                                          </p:cBhvr>
                                          <p:to>
                                            <p:strVal val="visible"/>
                                          </p:to>
                                        </p:set>
                                        <p:animEffect transition="in" filter="fade">
                                          <p:cBhvr>
                                            <p:cTn id="23" dur="250"/>
                                            <p:tgtEl>
                                              <p:spTgt spid="23"/>
                                            </p:tgtEl>
                                          </p:cBhvr>
                                        </p:animEffect>
                                        <p:anim calcmode="lin" valueType="num">
                                          <p:cBhvr>
                                            <p:cTn id="24" dur="250" fill="hold"/>
                                            <p:tgtEl>
                                              <p:spTgt spid="23"/>
                                            </p:tgtEl>
                                            <p:attrNameLst>
                                              <p:attrName>ppt_x</p:attrName>
                                            </p:attrNameLst>
                                          </p:cBhvr>
                                          <p:tavLst>
                                            <p:tav tm="0">
                                              <p:val>
                                                <p:strVal val="#ppt_x"/>
                                              </p:val>
                                            </p:tav>
                                            <p:tav tm="100000">
                                              <p:val>
                                                <p:strVal val="#ppt_x"/>
                                              </p:val>
                                            </p:tav>
                                          </p:tavLst>
                                        </p:anim>
                                        <p:anim calcmode="lin" valueType="num">
                                          <p:cBhvr>
                                            <p:cTn id="25" dur="2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5650"/>
                                </p:stCondLst>
                                <p:childTnLst>
                                  <p:par>
                                    <p:cTn id="27" presetID="2" presetClass="entr" presetSubtype="12" fill="hold" nodeType="afterEffect" p14:presetBounceEnd="64000">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14:bounceEnd="64000">
                                          <p:cBhvr additive="base">
                                            <p:cTn id="29" dur="1000" fill="hold"/>
                                            <p:tgtEl>
                                              <p:spTgt spid="24"/>
                                            </p:tgtEl>
                                            <p:attrNameLst>
                                              <p:attrName>ppt_x</p:attrName>
                                            </p:attrNameLst>
                                          </p:cBhvr>
                                          <p:tavLst>
                                            <p:tav tm="0">
                                              <p:val>
                                                <p:strVal val="0-#ppt_w/2"/>
                                              </p:val>
                                            </p:tav>
                                            <p:tav tm="100000">
                                              <p:val>
                                                <p:strVal val="#ppt_x"/>
                                              </p:val>
                                            </p:tav>
                                          </p:tavLst>
                                        </p:anim>
                                        <p:anim calcmode="lin" valueType="num" p14:bounceEnd="64000">
                                          <p:cBhvr additive="base">
                                            <p:cTn id="30" dur="1000" fill="hold"/>
                                            <p:tgtEl>
                                              <p:spTgt spid="24"/>
                                            </p:tgtEl>
                                            <p:attrNameLst>
                                              <p:attrName>ppt_y</p:attrName>
                                            </p:attrNameLst>
                                          </p:cBhvr>
                                          <p:tavLst>
                                            <p:tav tm="0">
                                              <p:val>
                                                <p:strVal val="1+#ppt_h/2"/>
                                              </p:val>
                                            </p:tav>
                                            <p:tav tm="100000">
                                              <p:val>
                                                <p:strVal val="#ppt_y"/>
                                              </p:val>
                                            </p:tav>
                                          </p:tavLst>
                                        </p:anim>
                                      </p:childTnLst>
                                    </p:cTn>
                                  </p:par>
                                </p:childTnLst>
                              </p:cTn>
                            </p:par>
                            <p:par>
                              <p:cTn id="31" fill="hold">
                                <p:stCondLst>
                                  <p:cond delay="6650"/>
                                </p:stCondLst>
                                <p:childTnLst>
                                  <p:par>
                                    <p:cTn id="32" presetID="42" presetClass="entr" presetSubtype="0" fill="hold" grpId="0" nodeType="afterEffect">
                                      <p:stCondLst>
                                        <p:cond delay="0"/>
                                      </p:stCondLst>
                                      <p:iterate type="wd">
                                        <p:tmPct val="10000"/>
                                      </p:iterate>
                                      <p:childTnLst>
                                        <p:set>
                                          <p:cBhvr>
                                            <p:cTn id="33" dur="1" fill="hold">
                                              <p:stCondLst>
                                                <p:cond delay="0"/>
                                              </p:stCondLst>
                                            </p:cTn>
                                            <p:tgtEl>
                                              <p:spTgt spid="27"/>
                                            </p:tgtEl>
                                            <p:attrNameLst>
                                              <p:attrName>style.visibility</p:attrName>
                                            </p:attrNameLst>
                                          </p:cBhvr>
                                          <p:to>
                                            <p:strVal val="visible"/>
                                          </p:to>
                                        </p:set>
                                        <p:animEffect transition="in" filter="fade">
                                          <p:cBhvr>
                                            <p:cTn id="34" dur="250"/>
                                            <p:tgtEl>
                                              <p:spTgt spid="27"/>
                                            </p:tgtEl>
                                          </p:cBhvr>
                                        </p:animEffect>
                                        <p:anim calcmode="lin" valueType="num">
                                          <p:cBhvr>
                                            <p:cTn id="35" dur="250" fill="hold"/>
                                            <p:tgtEl>
                                              <p:spTgt spid="27"/>
                                            </p:tgtEl>
                                            <p:attrNameLst>
                                              <p:attrName>ppt_x</p:attrName>
                                            </p:attrNameLst>
                                          </p:cBhvr>
                                          <p:tavLst>
                                            <p:tav tm="0">
                                              <p:val>
                                                <p:strVal val="#ppt_x"/>
                                              </p:val>
                                            </p:tav>
                                            <p:tav tm="100000">
                                              <p:val>
                                                <p:strVal val="#ppt_x"/>
                                              </p:val>
                                            </p:tav>
                                          </p:tavLst>
                                        </p:anim>
                                        <p:anim calcmode="lin" valueType="num">
                                          <p:cBhvr>
                                            <p:cTn id="36" dur="25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8475"/>
                                </p:stCondLst>
                                <p:childTnLst>
                                  <p:par>
                                    <p:cTn id="38" presetID="47"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iterate type="wd">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250"/>
                                            <p:tgtEl>
                                              <p:spTgt spid="17"/>
                                            </p:tgtEl>
                                          </p:cBhvr>
                                        </p:animEffect>
                                        <p:anim calcmode="lin" valueType="num">
                                          <p:cBhvr>
                                            <p:cTn id="13" dur="250" fill="hold"/>
                                            <p:tgtEl>
                                              <p:spTgt spid="17"/>
                                            </p:tgtEl>
                                            <p:attrNameLst>
                                              <p:attrName>ppt_x</p:attrName>
                                            </p:attrNameLst>
                                          </p:cBhvr>
                                          <p:tavLst>
                                            <p:tav tm="0">
                                              <p:val>
                                                <p:strVal val="#ppt_x"/>
                                              </p:val>
                                            </p:tav>
                                            <p:tav tm="100000">
                                              <p:val>
                                                <p:strVal val="#ppt_x"/>
                                              </p:val>
                                            </p:tav>
                                          </p:tavLst>
                                        </p:anim>
                                        <p:anim calcmode="lin" valueType="num">
                                          <p:cBhvr>
                                            <p:cTn id="14" dur="25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2825"/>
                                </p:stCondLst>
                                <p:childTnLst>
                                  <p:par>
                                    <p:cTn id="16" presetID="2" presetClass="entr" presetSubtype="1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0-#ppt_w/2"/>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3825"/>
                                </p:stCondLst>
                                <p:childTnLst>
                                  <p:par>
                                    <p:cTn id="21" presetID="42" presetClass="entr" presetSubtype="0" fill="hold" grpId="0" nodeType="afterEffect">
                                      <p:stCondLst>
                                        <p:cond delay="0"/>
                                      </p:stCondLst>
                                      <p:iterate type="wd">
                                        <p:tmPct val="10000"/>
                                      </p:iterate>
                                      <p:childTnLst>
                                        <p:set>
                                          <p:cBhvr>
                                            <p:cTn id="22" dur="1" fill="hold">
                                              <p:stCondLst>
                                                <p:cond delay="0"/>
                                              </p:stCondLst>
                                            </p:cTn>
                                            <p:tgtEl>
                                              <p:spTgt spid="23"/>
                                            </p:tgtEl>
                                            <p:attrNameLst>
                                              <p:attrName>style.visibility</p:attrName>
                                            </p:attrNameLst>
                                          </p:cBhvr>
                                          <p:to>
                                            <p:strVal val="visible"/>
                                          </p:to>
                                        </p:set>
                                        <p:animEffect transition="in" filter="fade">
                                          <p:cBhvr>
                                            <p:cTn id="23" dur="250"/>
                                            <p:tgtEl>
                                              <p:spTgt spid="23"/>
                                            </p:tgtEl>
                                          </p:cBhvr>
                                        </p:animEffect>
                                        <p:anim calcmode="lin" valueType="num">
                                          <p:cBhvr>
                                            <p:cTn id="24" dur="250" fill="hold"/>
                                            <p:tgtEl>
                                              <p:spTgt spid="23"/>
                                            </p:tgtEl>
                                            <p:attrNameLst>
                                              <p:attrName>ppt_x</p:attrName>
                                            </p:attrNameLst>
                                          </p:cBhvr>
                                          <p:tavLst>
                                            <p:tav tm="0">
                                              <p:val>
                                                <p:strVal val="#ppt_x"/>
                                              </p:val>
                                            </p:tav>
                                            <p:tav tm="100000">
                                              <p:val>
                                                <p:strVal val="#ppt_x"/>
                                              </p:val>
                                            </p:tav>
                                          </p:tavLst>
                                        </p:anim>
                                        <p:anim calcmode="lin" valueType="num">
                                          <p:cBhvr>
                                            <p:cTn id="25" dur="250" fill="hold"/>
                                            <p:tgtEl>
                                              <p:spTgt spid="23"/>
                                            </p:tgtEl>
                                            <p:attrNameLst>
                                              <p:attrName>ppt_y</p:attrName>
                                            </p:attrNameLst>
                                          </p:cBhvr>
                                          <p:tavLst>
                                            <p:tav tm="0">
                                              <p:val>
                                                <p:strVal val="#ppt_y+.1"/>
                                              </p:val>
                                            </p:tav>
                                            <p:tav tm="100000">
                                              <p:val>
                                                <p:strVal val="#ppt_y"/>
                                              </p:val>
                                            </p:tav>
                                          </p:tavLst>
                                        </p:anim>
                                      </p:childTnLst>
                                    </p:cTn>
                                  </p:par>
                                </p:childTnLst>
                              </p:cTn>
                            </p:par>
                            <p:par>
                              <p:cTn id="26" fill="hold">
                                <p:stCondLst>
                                  <p:cond delay="5650"/>
                                </p:stCondLst>
                                <p:childTnLst>
                                  <p:par>
                                    <p:cTn id="27" presetID="2" presetClass="entr" presetSubtype="12"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1000" fill="hold"/>
                                            <p:tgtEl>
                                              <p:spTgt spid="24"/>
                                            </p:tgtEl>
                                            <p:attrNameLst>
                                              <p:attrName>ppt_x</p:attrName>
                                            </p:attrNameLst>
                                          </p:cBhvr>
                                          <p:tavLst>
                                            <p:tav tm="0">
                                              <p:val>
                                                <p:strVal val="0-#ppt_w/2"/>
                                              </p:val>
                                            </p:tav>
                                            <p:tav tm="100000">
                                              <p:val>
                                                <p:strVal val="#ppt_x"/>
                                              </p:val>
                                            </p:tav>
                                          </p:tavLst>
                                        </p:anim>
                                        <p:anim calcmode="lin" valueType="num">
                                          <p:cBhvr additive="base">
                                            <p:cTn id="30" dur="1000" fill="hold"/>
                                            <p:tgtEl>
                                              <p:spTgt spid="24"/>
                                            </p:tgtEl>
                                            <p:attrNameLst>
                                              <p:attrName>ppt_y</p:attrName>
                                            </p:attrNameLst>
                                          </p:cBhvr>
                                          <p:tavLst>
                                            <p:tav tm="0">
                                              <p:val>
                                                <p:strVal val="1+#ppt_h/2"/>
                                              </p:val>
                                            </p:tav>
                                            <p:tav tm="100000">
                                              <p:val>
                                                <p:strVal val="#ppt_y"/>
                                              </p:val>
                                            </p:tav>
                                          </p:tavLst>
                                        </p:anim>
                                      </p:childTnLst>
                                    </p:cTn>
                                  </p:par>
                                </p:childTnLst>
                              </p:cTn>
                            </p:par>
                            <p:par>
                              <p:cTn id="31" fill="hold">
                                <p:stCondLst>
                                  <p:cond delay="6650"/>
                                </p:stCondLst>
                                <p:childTnLst>
                                  <p:par>
                                    <p:cTn id="32" presetID="42" presetClass="entr" presetSubtype="0" fill="hold" grpId="0" nodeType="afterEffect">
                                      <p:stCondLst>
                                        <p:cond delay="0"/>
                                      </p:stCondLst>
                                      <p:iterate type="wd">
                                        <p:tmPct val="10000"/>
                                      </p:iterate>
                                      <p:childTnLst>
                                        <p:set>
                                          <p:cBhvr>
                                            <p:cTn id="33" dur="1" fill="hold">
                                              <p:stCondLst>
                                                <p:cond delay="0"/>
                                              </p:stCondLst>
                                            </p:cTn>
                                            <p:tgtEl>
                                              <p:spTgt spid="27"/>
                                            </p:tgtEl>
                                            <p:attrNameLst>
                                              <p:attrName>style.visibility</p:attrName>
                                            </p:attrNameLst>
                                          </p:cBhvr>
                                          <p:to>
                                            <p:strVal val="visible"/>
                                          </p:to>
                                        </p:set>
                                        <p:animEffect transition="in" filter="fade">
                                          <p:cBhvr>
                                            <p:cTn id="34" dur="250"/>
                                            <p:tgtEl>
                                              <p:spTgt spid="27"/>
                                            </p:tgtEl>
                                          </p:cBhvr>
                                        </p:animEffect>
                                        <p:anim calcmode="lin" valueType="num">
                                          <p:cBhvr>
                                            <p:cTn id="35" dur="250" fill="hold"/>
                                            <p:tgtEl>
                                              <p:spTgt spid="27"/>
                                            </p:tgtEl>
                                            <p:attrNameLst>
                                              <p:attrName>ppt_x</p:attrName>
                                            </p:attrNameLst>
                                          </p:cBhvr>
                                          <p:tavLst>
                                            <p:tav tm="0">
                                              <p:val>
                                                <p:strVal val="#ppt_x"/>
                                              </p:val>
                                            </p:tav>
                                            <p:tav tm="100000">
                                              <p:val>
                                                <p:strVal val="#ppt_x"/>
                                              </p:val>
                                            </p:tav>
                                          </p:tavLst>
                                        </p:anim>
                                        <p:anim calcmode="lin" valueType="num">
                                          <p:cBhvr>
                                            <p:cTn id="36" dur="250" fill="hold"/>
                                            <p:tgtEl>
                                              <p:spTgt spid="27"/>
                                            </p:tgtEl>
                                            <p:attrNameLst>
                                              <p:attrName>ppt_y</p:attrName>
                                            </p:attrNameLst>
                                          </p:cBhvr>
                                          <p:tavLst>
                                            <p:tav tm="0">
                                              <p:val>
                                                <p:strVal val="#ppt_y+.1"/>
                                              </p:val>
                                            </p:tav>
                                            <p:tav tm="100000">
                                              <p:val>
                                                <p:strVal val="#ppt_y"/>
                                              </p:val>
                                            </p:tav>
                                          </p:tavLst>
                                        </p:anim>
                                      </p:childTnLst>
                                    </p:cTn>
                                  </p:par>
                                </p:childTnLst>
                              </p:cTn>
                            </p:par>
                            <p:par>
                              <p:cTn id="37" fill="hold">
                                <p:stCondLst>
                                  <p:cond delay="8475"/>
                                </p:stCondLst>
                                <p:childTnLst>
                                  <p:par>
                                    <p:cTn id="38" presetID="47"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D11CE0A1-D2E6-452D-BD93-95DC51A0CDEB}"/>
              </a:ext>
            </a:extLst>
          </p:cNvPr>
          <p:cNvGrpSpPr/>
          <p:nvPr/>
        </p:nvGrpSpPr>
        <p:grpSpPr>
          <a:xfrm>
            <a:off x="-1966408" y="4100867"/>
            <a:ext cx="17180607" cy="4745781"/>
            <a:chOff x="-1475878" y="3076600"/>
            <a:chExt cx="12889432" cy="3560434"/>
          </a:xfrm>
        </p:grpSpPr>
        <p:pic>
          <p:nvPicPr>
            <p:cNvPr id="6" name="图片 5">
              <a:extLst>
                <a:ext uri="{FF2B5EF4-FFF2-40B4-BE49-F238E27FC236}">
                  <a16:creationId xmlns:a16="http://schemas.microsoft.com/office/drawing/2014/main" xmlns="" id="{80D36C10-CCDA-4B10-8B3D-5D7C3C0686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8" name="图片 17">
              <a:extLst>
                <a:ext uri="{FF2B5EF4-FFF2-40B4-BE49-F238E27FC236}">
                  <a16:creationId xmlns:a16="http://schemas.microsoft.com/office/drawing/2014/main" xmlns="" id="{F76A3333-F251-4AC4-B17D-1FB1ADF01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10" name="图片 9">
            <a:extLst>
              <a:ext uri="{FF2B5EF4-FFF2-40B4-BE49-F238E27FC236}">
                <a16:creationId xmlns:a16="http://schemas.microsoft.com/office/drawing/2014/main" xmlns="" id="{007E00E9-ADBC-44B6-A3FC-6F8F68BA8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217" y="4440431"/>
            <a:ext cx="6527473" cy="2856201"/>
          </a:xfrm>
          <a:prstGeom prst="rect">
            <a:avLst/>
          </a:prstGeom>
        </p:spPr>
      </p:pic>
      <p:pic>
        <p:nvPicPr>
          <p:cNvPr id="24" name="Picture 2" descr="E:\0000000我图PPT\05.09\端午节\78787.png">
            <a:extLst>
              <a:ext uri="{FF2B5EF4-FFF2-40B4-BE49-F238E27FC236}">
                <a16:creationId xmlns:a16="http://schemas.microsoft.com/office/drawing/2014/main" xmlns="" id="{1AF30AA6-B0EB-4B00-9396-094D82704BD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0000000我图PPT\05.09\端午节\78787.png">
            <a:extLst>
              <a:ext uri="{FF2B5EF4-FFF2-40B4-BE49-F238E27FC236}">
                <a16:creationId xmlns:a16="http://schemas.microsoft.com/office/drawing/2014/main" xmlns="" id="{CEC8996A-FCBD-456F-9E11-066549CBBA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a:extLst>
              <a:ext uri="{FF2B5EF4-FFF2-40B4-BE49-F238E27FC236}">
                <a16:creationId xmlns:a16="http://schemas.microsoft.com/office/drawing/2014/main" xmlns="" id="{8731FA8E-342A-4459-A76E-B839E50D0FC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03376" y="5234368"/>
            <a:ext cx="5048314" cy="2208972"/>
          </a:xfrm>
          <a:prstGeom prst="rect">
            <a:avLst/>
          </a:prstGeom>
        </p:spPr>
      </p:pic>
      <p:pic>
        <p:nvPicPr>
          <p:cNvPr id="16" name="图片 15">
            <a:extLst>
              <a:ext uri="{FF2B5EF4-FFF2-40B4-BE49-F238E27FC236}">
                <a16:creationId xmlns:a16="http://schemas.microsoft.com/office/drawing/2014/main" xmlns="" id="{3AC07C68-5EB1-442C-A1DE-27A70E5BBA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23655" y="4440430"/>
            <a:ext cx="5048314" cy="2208972"/>
          </a:xfrm>
          <a:prstGeom prst="rect">
            <a:avLst/>
          </a:prstGeom>
        </p:spPr>
      </p:pic>
      <p:grpSp>
        <p:nvGrpSpPr>
          <p:cNvPr id="17" name="组合 16">
            <a:extLst>
              <a:ext uri="{FF2B5EF4-FFF2-40B4-BE49-F238E27FC236}">
                <a16:creationId xmlns:a16="http://schemas.microsoft.com/office/drawing/2014/main" xmlns="" id="{06F6838D-458F-46B8-B8CF-25801A91B974}"/>
              </a:ext>
            </a:extLst>
          </p:cNvPr>
          <p:cNvGrpSpPr>
            <a:grpSpLocks/>
          </p:cNvGrpSpPr>
          <p:nvPr/>
        </p:nvGrpSpPr>
        <p:grpSpPr bwMode="auto">
          <a:xfrm>
            <a:off x="2010040" y="665526"/>
            <a:ext cx="4189707" cy="1574313"/>
            <a:chOff x="945803" y="915566"/>
            <a:chExt cx="3143657" cy="1180384"/>
          </a:xfrm>
        </p:grpSpPr>
        <p:pic>
          <p:nvPicPr>
            <p:cNvPr id="19" name="Picture 2" descr="C:\Users\Thinkpad\Desktop\PNG\1_0001_图层-6.png">
              <a:extLst>
                <a:ext uri="{FF2B5EF4-FFF2-40B4-BE49-F238E27FC236}">
                  <a16:creationId xmlns:a16="http://schemas.microsoft.com/office/drawing/2014/main" xmlns="" id="{5F732118-A899-40CE-A9B9-015AEFA78A05}"/>
                </a:ext>
              </a:extLst>
            </p:cNvPr>
            <p:cNvPicPr>
              <a:picLocks noChangeAspect="1" noChangeArrowheads="1"/>
            </p:cNvPicPr>
            <p:nvPr/>
          </p:nvPicPr>
          <p:blipFill>
            <a:blip r:embed="rId7"/>
            <a:srcRect/>
            <a:stretch>
              <a:fillRect/>
            </a:stretch>
          </p:blipFill>
          <p:spPr bwMode="auto">
            <a:xfrm>
              <a:off x="945803" y="915566"/>
              <a:ext cx="3143657" cy="1180384"/>
            </a:xfrm>
            <a:prstGeom prst="rect">
              <a:avLst/>
            </a:prstGeom>
            <a:noFill/>
            <a:ln w="9525">
              <a:noFill/>
              <a:miter lim="800000"/>
              <a:headEnd/>
              <a:tailEnd/>
            </a:ln>
          </p:spPr>
        </p:pic>
        <p:sp>
          <p:nvSpPr>
            <p:cNvPr id="20" name="矩形 9">
              <a:extLst>
                <a:ext uri="{FF2B5EF4-FFF2-40B4-BE49-F238E27FC236}">
                  <a16:creationId xmlns:a16="http://schemas.microsoft.com/office/drawing/2014/main" xmlns="" id="{7E23D468-EFC1-4F40-B49B-B9E092A274C1}"/>
                </a:ext>
              </a:extLst>
            </p:cNvPr>
            <p:cNvSpPr>
              <a:spLocks noChangeArrowheads="1"/>
            </p:cNvSpPr>
            <p:nvPr/>
          </p:nvSpPr>
          <p:spPr bwMode="auto">
            <a:xfrm>
              <a:off x="1400415" y="1088499"/>
              <a:ext cx="1168139" cy="797145"/>
            </a:xfrm>
            <a:prstGeom prst="rect">
              <a:avLst/>
            </a:prstGeom>
            <a:noFill/>
            <a:ln w="9525">
              <a:noFill/>
              <a:miter lim="800000"/>
              <a:headEnd/>
              <a:tailEnd/>
            </a:ln>
          </p:spPr>
          <p:txBody>
            <a:bodyPr wrap="none">
              <a:spAutoFit/>
            </a:bodyPr>
            <a:lstStyle/>
            <a:p>
              <a:pPr algn="ctr">
                <a:lnSpc>
                  <a:spcPct val="125000"/>
                </a:lnSpc>
              </a:pPr>
              <a:r>
                <a:rPr lang="zh-CN" altLang="en-US" sz="5332" b="1" dirty="0">
                  <a:solidFill>
                    <a:srgbClr val="FFFFFF"/>
                  </a:solidFill>
                  <a:latin typeface="方正古隶简体" pitchFamily="65" charset="-122"/>
                  <a:ea typeface="方正古隶简体" pitchFamily="65" charset="-122"/>
                </a:rPr>
                <a:t>前言</a:t>
              </a:r>
            </a:p>
          </p:txBody>
        </p:sp>
      </p:grpSp>
      <p:pic>
        <p:nvPicPr>
          <p:cNvPr id="21" name="Picture 272" descr="28">
            <a:extLst>
              <a:ext uri="{FF2B5EF4-FFF2-40B4-BE49-F238E27FC236}">
                <a16:creationId xmlns:a16="http://schemas.microsoft.com/office/drawing/2014/main" xmlns="" id="{EF750428-125E-4F2A-BFE8-B98E98224CF4}"/>
              </a:ext>
            </a:extLst>
          </p:cNvPr>
          <p:cNvPicPr>
            <a:picLocks noChangeAspect="1" noChangeArrowheads="1"/>
          </p:cNvPicPr>
          <p:nvPr/>
        </p:nvPicPr>
        <p:blipFill>
          <a:blip r:embed="rId8"/>
          <a:srcRect/>
          <a:stretch>
            <a:fillRect/>
          </a:stretch>
        </p:blipFill>
        <p:spPr bwMode="auto">
          <a:xfrm>
            <a:off x="1968778" y="348860"/>
            <a:ext cx="2105433" cy="1610286"/>
          </a:xfrm>
          <a:prstGeom prst="rect">
            <a:avLst/>
          </a:prstGeom>
          <a:noFill/>
          <a:ln w="9525">
            <a:noFill/>
            <a:miter lim="800000"/>
            <a:headEnd/>
            <a:tailEnd/>
          </a:ln>
        </p:spPr>
      </p:pic>
      <p:pic>
        <p:nvPicPr>
          <p:cNvPr id="22" name="Picture 3" descr="C:\Users\Administrator\Desktop\水墨鸟25656.png">
            <a:extLst>
              <a:ext uri="{FF2B5EF4-FFF2-40B4-BE49-F238E27FC236}">
                <a16:creationId xmlns:a16="http://schemas.microsoft.com/office/drawing/2014/main" xmlns="" id="{EAFCD9F9-B1E6-4FDB-A538-A7A28FEDF26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1988" y="-173796"/>
            <a:ext cx="3299972" cy="157565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5">
            <a:extLst>
              <a:ext uri="{FF2B5EF4-FFF2-40B4-BE49-F238E27FC236}">
                <a16:creationId xmlns:a16="http://schemas.microsoft.com/office/drawing/2014/main" xmlns="" id="{097FF1D3-D442-442C-9A9D-52F136FBF879}"/>
              </a:ext>
            </a:extLst>
          </p:cNvPr>
          <p:cNvSpPr txBox="1"/>
          <p:nvPr/>
        </p:nvSpPr>
        <p:spPr>
          <a:xfrm>
            <a:off x="2361252" y="2219426"/>
            <a:ext cx="7676989" cy="2198252"/>
          </a:xfrm>
          <a:prstGeom prst="rect">
            <a:avLst/>
          </a:prstGeom>
          <a:noFill/>
        </p:spPr>
        <p:txBody>
          <a:bodyPr wrap="square" lIns="91400" tIns="45699" rIns="91400" bIns="45699" rtlCol="0">
            <a:spAutoFit/>
          </a:bodyPr>
          <a:lstStyle/>
          <a:p>
            <a:pPr algn="l">
              <a:lnSpc>
                <a:spcPct val="150000"/>
              </a:lnSpc>
            </a:pPr>
            <a:r>
              <a:rPr lang="zh-CN" altLang="en-US" sz="1333" dirty="0">
                <a:solidFill>
                  <a:srgbClr val="333333"/>
                </a:solidFill>
                <a:latin typeface="楷体" pitchFamily="49" charset="-122"/>
                <a:ea typeface="楷体" pitchFamily="49" charset="-122"/>
              </a:rPr>
              <a:t>     端午节，为每年农历五月初五。据</a:t>
            </a:r>
            <a:r>
              <a:rPr lang="en-US" altLang="zh-CN" sz="1333" dirty="0">
                <a:solidFill>
                  <a:srgbClr val="333333"/>
                </a:solidFill>
                <a:latin typeface="楷体" pitchFamily="49" charset="-122"/>
                <a:ea typeface="楷体" pitchFamily="49" charset="-122"/>
              </a:rPr>
              <a:t>《</a:t>
            </a:r>
            <a:r>
              <a:rPr lang="zh-CN" altLang="en-US" sz="1333" dirty="0">
                <a:solidFill>
                  <a:srgbClr val="333333"/>
                </a:solidFill>
                <a:latin typeface="楷体" pitchFamily="49" charset="-122"/>
                <a:ea typeface="楷体" pitchFamily="49" charset="-122"/>
              </a:rPr>
              <a:t>荆楚岁时记</a:t>
            </a:r>
            <a:r>
              <a:rPr lang="en-US" altLang="zh-CN" sz="1333" dirty="0">
                <a:solidFill>
                  <a:srgbClr val="333333"/>
                </a:solidFill>
                <a:latin typeface="楷体" pitchFamily="49" charset="-122"/>
                <a:ea typeface="楷体" pitchFamily="49" charset="-122"/>
              </a:rPr>
              <a:t>》</a:t>
            </a:r>
            <a:r>
              <a:rPr lang="zh-CN" altLang="en-US" sz="1333" dirty="0">
                <a:solidFill>
                  <a:srgbClr val="333333"/>
                </a:solidFill>
                <a:latin typeface="楷体" pitchFamily="49" charset="-122"/>
                <a:ea typeface="楷体" pitchFamily="49" charset="-122"/>
              </a:rPr>
              <a:t>记载，因仲夏登高，顺阳在上，五月是仲夏，它的第一个午日正是登高顺阳好天气之日，故五月初五亦称为“端阳节”。此外端午节还称“午日节、五月节、龙舟节、浴兰节”等。</a:t>
            </a:r>
            <a:r>
              <a:rPr lang="en-US" altLang="zh-CN" sz="1333" dirty="0">
                <a:solidFill>
                  <a:srgbClr val="333333"/>
                </a:solidFill>
                <a:latin typeface="楷体" pitchFamily="49" charset="-122"/>
                <a:ea typeface="楷体" pitchFamily="49" charset="-122"/>
              </a:rPr>
              <a:t>  </a:t>
            </a:r>
            <a:r>
              <a:rPr lang="zh-CN" altLang="en-US" sz="1333" dirty="0">
                <a:solidFill>
                  <a:srgbClr val="333333"/>
                </a:solidFill>
                <a:latin typeface="楷体" pitchFamily="49" charset="-122"/>
                <a:ea typeface="楷体" pitchFamily="49" charset="-122"/>
              </a:rPr>
              <a:t>端午节是流行于中国以及汉字文化圈诸国的传统文化节日。</a:t>
            </a:r>
          </a:p>
          <a:p>
            <a:pPr algn="l">
              <a:lnSpc>
                <a:spcPct val="150000"/>
              </a:lnSpc>
            </a:pPr>
            <a:r>
              <a:rPr lang="zh-CN" altLang="en-US" sz="1333" dirty="0">
                <a:solidFill>
                  <a:srgbClr val="333333"/>
                </a:solidFill>
                <a:latin typeface="楷体" pitchFamily="49" charset="-122"/>
                <a:ea typeface="楷体" pitchFamily="49" charset="-122"/>
              </a:rPr>
              <a:t>     端午节起源于中国，最初为古代百越地区（长江中下游及以南一带）崇拜龙图腾的部族举行图腾祭祀的节日，百越之地春秋之前有在农历五月初五以龙舟竞渡形式举行部落图腾祭祀的习俗。后因战国时期的楚国（今湖北）诗人屈原在该日抱石跳汨罗江自尽，统治者为树立忠君爱国标签将端午作为纪念屈原的节日；部分地区也有纪念伍子胥、曹娥等说法。</a:t>
            </a:r>
            <a:endParaRPr lang="en-US" altLang="zh-CN" sz="1333" dirty="0">
              <a:solidFill>
                <a:srgbClr val="333333"/>
              </a:solidFill>
              <a:latin typeface="楷体" pitchFamily="49" charset="-122"/>
              <a:ea typeface="楷体" pitchFamily="49" charset="-122"/>
            </a:endParaRPr>
          </a:p>
        </p:txBody>
      </p:sp>
    </p:spTree>
    <p:extLst>
      <p:ext uri="{BB962C8B-B14F-4D97-AF65-F5344CB8AC3E}">
        <p14:creationId xmlns:p14="http://schemas.microsoft.com/office/powerpoint/2010/main" val="12824604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1500"/>
                            </p:stCondLst>
                            <p:childTnLst>
                              <p:par>
                                <p:cTn id="45" presetID="63" presetClass="path" presetSubtype="0" accel="50000" decel="50000" fill="hold" nodeType="afterEffect">
                                  <p:stCondLst>
                                    <p:cond delay="0"/>
                                  </p:stCondLst>
                                  <p:childTnLst>
                                    <p:animMotion origin="layout" path="M -5.20743E-8 2.02407E-6 L 0.24683 2.02407E-6 " pathEditMode="relative" rAng="0" ptsTypes="AA">
                                      <p:cBhvr>
                                        <p:cTn id="46" dur="2750" fill="hold"/>
                                        <p:tgtEl>
                                          <p:spTgt spid="21"/>
                                        </p:tgtEl>
                                        <p:attrNameLst>
                                          <p:attrName>ppt_x</p:attrName>
                                          <p:attrName>ppt_y</p:attrName>
                                        </p:attrNameLst>
                                      </p:cBhvr>
                                      <p:rCtr x="12342" y="0"/>
                                    </p:animMotion>
                                  </p:childTnLst>
                                </p:cTn>
                              </p:par>
                              <p:par>
                                <p:cTn id="47" presetID="22" presetClass="entr" presetSubtype="8"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2750"/>
                                        <p:tgtEl>
                                          <p:spTgt spid="17"/>
                                        </p:tgtEl>
                                      </p:cBhvr>
                                    </p:animEffect>
                                  </p:childTnLst>
                                </p:cTn>
                              </p:par>
                            </p:childTnLst>
                          </p:cTn>
                        </p:par>
                        <p:par>
                          <p:cTn id="50" fill="hold">
                            <p:stCondLst>
                              <p:cond delay="4250"/>
                            </p:stCondLst>
                            <p:childTnLst>
                              <p:par>
                                <p:cTn id="51" presetID="10" presetClass="exit" presetSubtype="0" fill="hold" nodeType="afterEffect">
                                  <p:stCondLst>
                                    <p:cond delay="0"/>
                                  </p:stCondLst>
                                  <p:childTnLst>
                                    <p:animEffect transition="out" filter="fade">
                                      <p:cBhvr>
                                        <p:cTn id="52" dur="500"/>
                                        <p:tgtEl>
                                          <p:spTgt spid="21"/>
                                        </p:tgtEl>
                                      </p:cBhvr>
                                    </p:animEffect>
                                    <p:set>
                                      <p:cBhvr>
                                        <p:cTn id="53" dur="1" fill="hold">
                                          <p:stCondLst>
                                            <p:cond delay="499"/>
                                          </p:stCondLst>
                                        </p:cTn>
                                        <p:tgtEl>
                                          <p:spTgt spid="21"/>
                                        </p:tgtEl>
                                        <p:attrNameLst>
                                          <p:attrName>style.visibility</p:attrName>
                                        </p:attrNameLst>
                                      </p:cBhvr>
                                      <p:to>
                                        <p:strVal val="hidden"/>
                                      </p:to>
                                    </p:set>
                                  </p:childTnLst>
                                </p:cTn>
                              </p:par>
                              <p:par>
                                <p:cTn id="54" presetID="22" presetClass="entr" presetSubtype="1"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0" descr="6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29078" y="1848266"/>
            <a:ext cx="807347" cy="273171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3"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10254" y="2138242"/>
            <a:ext cx="807347" cy="227668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4"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21801" y="2403893"/>
            <a:ext cx="807347" cy="170632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5"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35813" y="2800453"/>
            <a:ext cx="807347" cy="130976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56" descr="7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0548293" flipH="1">
            <a:off x="5909645" y="1099260"/>
            <a:ext cx="5088668" cy="1061716"/>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57"/>
          <p:cNvSpPr>
            <a:spLocks noChangeArrowheads="1"/>
          </p:cNvSpPr>
          <p:nvPr/>
        </p:nvSpPr>
        <p:spPr bwMode="auto">
          <a:xfrm>
            <a:off x="5224631" y="4329488"/>
            <a:ext cx="1523530" cy="44779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0" tIns="54410" rIns="108820" bIns="54410" anchor="ctr">
            <a:spAutoFit/>
          </a:bodyPr>
          <a:lstStyle/>
          <a:p>
            <a:pPr defTabSz="1087613">
              <a:lnSpc>
                <a:spcPct val="120000"/>
              </a:lnSpc>
            </a:pPr>
            <a:r>
              <a:rPr lang="zh-CN" altLang="en-US" sz="1999" dirty="0">
                <a:solidFill>
                  <a:srgbClr val="333333"/>
                </a:solidFill>
                <a:latin typeface="微软雅黑" pitchFamily="34" charset="-122"/>
                <a:ea typeface="微软雅黑" pitchFamily="34" charset="-122"/>
              </a:rPr>
              <a:t>分标题</a:t>
            </a:r>
            <a:endParaRPr lang="en-US" altLang="zh-CN" sz="1999" dirty="0">
              <a:solidFill>
                <a:srgbClr val="333333"/>
              </a:solidFill>
              <a:latin typeface="微软雅黑" pitchFamily="34" charset="-122"/>
              <a:ea typeface="微软雅黑" pitchFamily="34" charset="-122"/>
            </a:endParaRPr>
          </a:p>
        </p:txBody>
      </p:sp>
      <p:sp>
        <p:nvSpPr>
          <p:cNvPr id="29" name="Rectangle 58"/>
          <p:cNvSpPr>
            <a:spLocks noChangeArrowheads="1"/>
          </p:cNvSpPr>
          <p:nvPr/>
        </p:nvSpPr>
        <p:spPr bwMode="auto">
          <a:xfrm>
            <a:off x="6578880" y="4378435"/>
            <a:ext cx="1726667" cy="44779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0" tIns="54410" rIns="108820" bIns="54410" anchor="ctr">
            <a:spAutoFit/>
          </a:bodyPr>
          <a:lstStyle/>
          <a:p>
            <a:pPr defTabSz="1087613">
              <a:lnSpc>
                <a:spcPct val="120000"/>
              </a:lnSpc>
            </a:pPr>
            <a:r>
              <a:rPr lang="zh-CN" altLang="en-US" sz="1999" dirty="0">
                <a:solidFill>
                  <a:srgbClr val="333333"/>
                </a:solidFill>
                <a:latin typeface="微软雅黑" pitchFamily="34" charset="-122"/>
                <a:ea typeface="微软雅黑" pitchFamily="34" charset="-122"/>
              </a:rPr>
              <a:t>分标题</a:t>
            </a:r>
            <a:endParaRPr lang="en-US" altLang="zh-CN" sz="1999" dirty="0">
              <a:solidFill>
                <a:srgbClr val="333333"/>
              </a:solidFill>
              <a:latin typeface="微软雅黑" pitchFamily="34" charset="-122"/>
              <a:ea typeface="微软雅黑" pitchFamily="34" charset="-122"/>
            </a:endParaRPr>
          </a:p>
        </p:txBody>
      </p:sp>
      <p:sp>
        <p:nvSpPr>
          <p:cNvPr id="30" name="Rectangle 59"/>
          <p:cNvSpPr>
            <a:spLocks noChangeArrowheads="1"/>
          </p:cNvSpPr>
          <p:nvPr/>
        </p:nvSpPr>
        <p:spPr bwMode="auto">
          <a:xfrm>
            <a:off x="8305548" y="4378435"/>
            <a:ext cx="1419844" cy="44779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0" tIns="54410" rIns="108820" bIns="54410" anchor="ctr">
            <a:spAutoFit/>
          </a:bodyPr>
          <a:lstStyle/>
          <a:p>
            <a:pPr defTabSz="1087613">
              <a:lnSpc>
                <a:spcPct val="120000"/>
              </a:lnSpc>
            </a:pPr>
            <a:r>
              <a:rPr lang="zh-CN" altLang="en-US" sz="1999" dirty="0">
                <a:solidFill>
                  <a:srgbClr val="333333"/>
                </a:solidFill>
                <a:latin typeface="微软雅黑" pitchFamily="34" charset="-122"/>
                <a:ea typeface="微软雅黑" pitchFamily="34" charset="-122"/>
              </a:rPr>
              <a:t>分标题</a:t>
            </a:r>
            <a:endParaRPr lang="en-US" altLang="zh-CN" sz="1999" dirty="0">
              <a:solidFill>
                <a:srgbClr val="333333"/>
              </a:solidFill>
              <a:latin typeface="微软雅黑" pitchFamily="34" charset="-122"/>
              <a:ea typeface="微软雅黑" pitchFamily="34" charset="-122"/>
            </a:endParaRPr>
          </a:p>
        </p:txBody>
      </p:sp>
      <p:sp>
        <p:nvSpPr>
          <p:cNvPr id="39" name="Rectangle 60"/>
          <p:cNvSpPr>
            <a:spLocks noChangeArrowheads="1"/>
          </p:cNvSpPr>
          <p:nvPr/>
        </p:nvSpPr>
        <p:spPr bwMode="auto">
          <a:xfrm>
            <a:off x="9727509" y="4378435"/>
            <a:ext cx="1320392" cy="44779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0" tIns="54410" rIns="108820" bIns="54410" anchor="ctr">
            <a:spAutoFit/>
          </a:bodyPr>
          <a:lstStyle/>
          <a:p>
            <a:pPr defTabSz="1087613">
              <a:lnSpc>
                <a:spcPct val="120000"/>
              </a:lnSpc>
            </a:pPr>
            <a:r>
              <a:rPr lang="zh-CN" altLang="en-US" sz="1999" dirty="0">
                <a:solidFill>
                  <a:srgbClr val="333333"/>
                </a:solidFill>
                <a:latin typeface="微软雅黑" pitchFamily="34" charset="-122"/>
                <a:ea typeface="微软雅黑" pitchFamily="34" charset="-122"/>
              </a:rPr>
              <a:t>分标题</a:t>
            </a:r>
            <a:endParaRPr lang="en-US" altLang="zh-CN" sz="1999" dirty="0">
              <a:solidFill>
                <a:srgbClr val="333333"/>
              </a:solidFill>
              <a:latin typeface="微软雅黑" pitchFamily="34" charset="-122"/>
              <a:ea typeface="微软雅黑" pitchFamily="34" charset="-122"/>
            </a:endParaRPr>
          </a:p>
        </p:txBody>
      </p:sp>
      <p:sp>
        <p:nvSpPr>
          <p:cNvPr id="40" name="Rectangle 61"/>
          <p:cNvSpPr>
            <a:spLocks noChangeArrowheads="1"/>
          </p:cNvSpPr>
          <p:nvPr/>
        </p:nvSpPr>
        <p:spPr bwMode="auto">
          <a:xfrm>
            <a:off x="3633389" y="3317478"/>
            <a:ext cx="1218824" cy="105277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108820" tIns="54410" rIns="108820" bIns="54410" anchor="ctr">
            <a:spAutoFit/>
          </a:bodyPr>
          <a:lstStyle/>
          <a:p>
            <a:pPr defTabSz="1087613">
              <a:lnSpc>
                <a:spcPct val="120000"/>
              </a:lnSpc>
            </a:pPr>
            <a:r>
              <a:rPr lang="zh-CN" altLang="en-US" sz="2666" dirty="0">
                <a:solidFill>
                  <a:srgbClr val="333333"/>
                </a:solidFill>
                <a:latin typeface="微软雅黑" pitchFamily="34" charset="-122"/>
                <a:ea typeface="微软雅黑" pitchFamily="34" charset="-122"/>
              </a:rPr>
              <a:t>维度</a:t>
            </a:r>
            <a:endParaRPr lang="en-US" altLang="zh-CN" sz="2666" dirty="0">
              <a:solidFill>
                <a:srgbClr val="333333"/>
              </a:solidFill>
              <a:latin typeface="微软雅黑" pitchFamily="34" charset="-122"/>
              <a:ea typeface="微软雅黑" pitchFamily="34" charset="-122"/>
            </a:endParaRPr>
          </a:p>
          <a:p>
            <a:pPr defTabSz="1087613">
              <a:lnSpc>
                <a:spcPct val="120000"/>
              </a:lnSpc>
            </a:pPr>
            <a:r>
              <a:rPr lang="zh-CN" altLang="en-US" sz="2666" dirty="0">
                <a:solidFill>
                  <a:srgbClr val="333333"/>
                </a:solidFill>
                <a:latin typeface="微软雅黑" pitchFamily="34" charset="-122"/>
                <a:ea typeface="微软雅黑" pitchFamily="34" charset="-122"/>
              </a:rPr>
              <a:t>标题</a:t>
            </a:r>
          </a:p>
        </p:txBody>
      </p:sp>
      <p:grpSp>
        <p:nvGrpSpPr>
          <p:cNvPr id="41" name="Group 20"/>
          <p:cNvGrpSpPr>
            <a:grpSpLocks/>
          </p:cNvGrpSpPr>
          <p:nvPr/>
        </p:nvGrpSpPr>
        <p:grpSpPr bwMode="auto">
          <a:xfrm>
            <a:off x="4276310" y="3843866"/>
            <a:ext cx="7482572" cy="530857"/>
            <a:chOff x="720" y="2998"/>
            <a:chExt cx="4734" cy="1130"/>
          </a:xfrm>
        </p:grpSpPr>
        <p:pic>
          <p:nvPicPr>
            <p:cNvPr id="42"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86" name="Picture 2" descr="C:\Users\Administrator\Desktop\端午素材\05382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3171" y="-566301"/>
            <a:ext cx="4421398" cy="764546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a:extLst>
              <a:ext uri="{FF2B5EF4-FFF2-40B4-BE49-F238E27FC236}">
                <a16:creationId xmlns:a16="http://schemas.microsoft.com/office/drawing/2014/main" xmlns="" id="{9F8E1E37-F83C-43F9-84EE-D53BE6FDB584}"/>
              </a:ext>
            </a:extLst>
          </p:cNvPr>
          <p:cNvGrpSpPr/>
          <p:nvPr/>
        </p:nvGrpSpPr>
        <p:grpSpPr>
          <a:xfrm>
            <a:off x="-2062389" y="3738739"/>
            <a:ext cx="17180607" cy="4745781"/>
            <a:chOff x="-1475878" y="3076600"/>
            <a:chExt cx="12889432" cy="3560434"/>
          </a:xfrm>
        </p:grpSpPr>
        <p:pic>
          <p:nvPicPr>
            <p:cNvPr id="18" name="图片 17">
              <a:extLst>
                <a:ext uri="{FF2B5EF4-FFF2-40B4-BE49-F238E27FC236}">
                  <a16:creationId xmlns:a16="http://schemas.microsoft.com/office/drawing/2014/main" xmlns="" id="{567B348D-2881-4B63-8A51-2A423D7567A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9" name="图片 18">
              <a:extLst>
                <a:ext uri="{FF2B5EF4-FFF2-40B4-BE49-F238E27FC236}">
                  <a16:creationId xmlns:a16="http://schemas.microsoft.com/office/drawing/2014/main" xmlns="" id="{3EA92C0D-EA46-4E0E-A62B-3C33F5F960D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26704685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anim calcmode="lin" valueType="num">
                                      <p:cBhvr>
                                        <p:cTn id="12" dur="500" fill="hold"/>
                                        <p:tgtEl>
                                          <p:spTgt spid="40"/>
                                        </p:tgtEl>
                                        <p:attrNameLst>
                                          <p:attrName>ppt_x</p:attrName>
                                        </p:attrNameLst>
                                      </p:cBhvr>
                                      <p:tavLst>
                                        <p:tav tm="0">
                                          <p:val>
                                            <p:strVal val="#ppt_x"/>
                                          </p:val>
                                        </p:tav>
                                        <p:tav tm="100000">
                                          <p:val>
                                            <p:strVal val="#ppt_x"/>
                                          </p:val>
                                        </p:tav>
                                      </p:tavLst>
                                    </p:anim>
                                    <p:anim calcmode="lin" valueType="num">
                                      <p:cBhvr>
                                        <p:cTn id="13" dur="5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anim calcmode="lin" valueType="num">
                                      <p:cBhvr>
                                        <p:cTn id="22" dur="500" fill="hold"/>
                                        <p:tgtEl>
                                          <p:spTgt spid="28"/>
                                        </p:tgtEl>
                                        <p:attrNameLst>
                                          <p:attrName>ppt_x</p:attrName>
                                        </p:attrNameLst>
                                      </p:cBhvr>
                                      <p:tavLst>
                                        <p:tav tm="0">
                                          <p:val>
                                            <p:strVal val="#ppt_x"/>
                                          </p:val>
                                        </p:tav>
                                        <p:tav tm="100000">
                                          <p:val>
                                            <p:strVal val="#ppt_x"/>
                                          </p:val>
                                        </p:tav>
                                      </p:tavLst>
                                    </p:anim>
                                    <p:anim calcmode="lin" valueType="num">
                                      <p:cBhvr>
                                        <p:cTn id="23" dur="500" fill="hold"/>
                                        <p:tgtEl>
                                          <p:spTgt spid="2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strVal val="#ppt_x"/>
                                          </p:val>
                                        </p:tav>
                                        <p:tav tm="100000">
                                          <p:val>
                                            <p:strVal val="#ppt_x"/>
                                          </p:val>
                                        </p:tav>
                                      </p:tavLst>
                                    </p:anim>
                                    <p:anim calcmode="lin" valueType="num">
                                      <p:cBhvr>
                                        <p:cTn id="29" dur="5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anim calcmode="lin" valueType="num">
                                      <p:cBhvr>
                                        <p:cTn id="34" dur="500" fill="hold"/>
                                        <p:tgtEl>
                                          <p:spTgt spid="29"/>
                                        </p:tgtEl>
                                        <p:attrNameLst>
                                          <p:attrName>ppt_x</p:attrName>
                                        </p:attrNameLst>
                                      </p:cBhvr>
                                      <p:tavLst>
                                        <p:tav tm="0">
                                          <p:val>
                                            <p:strVal val="#ppt_x"/>
                                          </p:val>
                                        </p:tav>
                                        <p:tav tm="100000">
                                          <p:val>
                                            <p:strVal val="#ppt_x"/>
                                          </p:val>
                                        </p:tav>
                                      </p:tavLst>
                                    </p:anim>
                                    <p:anim calcmode="lin" valueType="num">
                                      <p:cBhvr>
                                        <p:cTn id="35" dur="5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anim calcmode="lin" valueType="num">
                                      <p:cBhvr>
                                        <p:cTn id="40" dur="500" fill="hold"/>
                                        <p:tgtEl>
                                          <p:spTgt spid="25"/>
                                        </p:tgtEl>
                                        <p:attrNameLst>
                                          <p:attrName>ppt_x</p:attrName>
                                        </p:attrNameLst>
                                      </p:cBhvr>
                                      <p:tavLst>
                                        <p:tav tm="0">
                                          <p:val>
                                            <p:strVal val="#ppt_x"/>
                                          </p:val>
                                        </p:tav>
                                        <p:tav tm="100000">
                                          <p:val>
                                            <p:strVal val="#ppt_x"/>
                                          </p:val>
                                        </p:tav>
                                      </p:tavLst>
                                    </p:anim>
                                    <p:anim calcmode="lin" valueType="num">
                                      <p:cBhvr>
                                        <p:cTn id="41" dur="500" fill="hold"/>
                                        <p:tgtEl>
                                          <p:spTgt spid="25"/>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5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anim calcmode="lin" valueType="num">
                                      <p:cBhvr>
                                        <p:cTn id="52" dur="500" fill="hold"/>
                                        <p:tgtEl>
                                          <p:spTgt spid="24"/>
                                        </p:tgtEl>
                                        <p:attrNameLst>
                                          <p:attrName>ppt_x</p:attrName>
                                        </p:attrNameLst>
                                      </p:cBhvr>
                                      <p:tavLst>
                                        <p:tav tm="0">
                                          <p:val>
                                            <p:strVal val="#ppt_x"/>
                                          </p:val>
                                        </p:tav>
                                        <p:tav tm="100000">
                                          <p:val>
                                            <p:strVal val="#ppt_x"/>
                                          </p:val>
                                        </p:tav>
                                      </p:tavLst>
                                    </p:anim>
                                    <p:anim calcmode="lin" valueType="num">
                                      <p:cBhvr>
                                        <p:cTn id="53" dur="500" fill="hold"/>
                                        <p:tgtEl>
                                          <p:spTgt spid="24"/>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47"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anim calcmode="lin" valueType="num">
                                      <p:cBhvr>
                                        <p:cTn id="58" dur="500" fill="hold"/>
                                        <p:tgtEl>
                                          <p:spTgt spid="39"/>
                                        </p:tgtEl>
                                        <p:attrNameLst>
                                          <p:attrName>ppt_x</p:attrName>
                                        </p:attrNameLst>
                                      </p:cBhvr>
                                      <p:tavLst>
                                        <p:tav tm="0">
                                          <p:val>
                                            <p:strVal val="#ppt_x"/>
                                          </p:val>
                                        </p:tav>
                                        <p:tav tm="100000">
                                          <p:val>
                                            <p:strVal val="#ppt_x"/>
                                          </p:val>
                                        </p:tav>
                                      </p:tavLst>
                                    </p:anim>
                                    <p:anim calcmode="lin" valueType="num">
                                      <p:cBhvr>
                                        <p:cTn id="59" dur="500" fill="hold"/>
                                        <p:tgtEl>
                                          <p:spTgt spid="39"/>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anim calcmode="lin" valueType="num">
                                      <p:cBhvr>
                                        <p:cTn id="64" dur="500" fill="hold"/>
                                        <p:tgtEl>
                                          <p:spTgt spid="23"/>
                                        </p:tgtEl>
                                        <p:attrNameLst>
                                          <p:attrName>ppt_x</p:attrName>
                                        </p:attrNameLst>
                                      </p:cBhvr>
                                      <p:tavLst>
                                        <p:tav tm="0">
                                          <p:val>
                                            <p:strVal val="#ppt_x"/>
                                          </p:val>
                                        </p:tav>
                                        <p:tav tm="100000">
                                          <p:val>
                                            <p:strVal val="#ppt_x"/>
                                          </p:val>
                                        </p:tav>
                                      </p:tavLst>
                                    </p:anim>
                                    <p:anim calcmode="lin" valueType="num">
                                      <p:cBhvr>
                                        <p:cTn id="65" dur="500" fill="hold"/>
                                        <p:tgtEl>
                                          <p:spTgt spid="23"/>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left)">
                                      <p:cBhvr>
                                        <p:cTn id="69" dur="1000"/>
                                        <p:tgtEl>
                                          <p:spTgt spid="27"/>
                                        </p:tgtEl>
                                      </p:cBhvr>
                                    </p:animEffect>
                                  </p:childTnLst>
                                </p:cTn>
                              </p:par>
                              <p:par>
                                <p:cTn id="70" presetID="1" presetClass="entr" presetSubtype="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9" grpId="0"/>
      <p:bldP spid="4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端午素材\端午028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4216" y="863136"/>
            <a:ext cx="2914923" cy="1651746"/>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4884746" y="1301867"/>
            <a:ext cx="3262432" cy="1076833"/>
          </a:xfrm>
          <a:prstGeom prst="rect">
            <a:avLst/>
          </a:prstGeom>
        </p:spPr>
        <p:txBody>
          <a:bodyPr wrap="none">
            <a:spAutoFit/>
          </a:bodyPr>
          <a:lstStyle/>
          <a:p>
            <a:pPr>
              <a:lnSpc>
                <a:spcPct val="80000"/>
              </a:lnSpc>
              <a:defRPr/>
            </a:pPr>
            <a:r>
              <a:rPr lang="zh-CN" altLang="en-US" sz="7997" kern="0" dirty="0">
                <a:solidFill>
                  <a:srgbClr val="333333"/>
                </a:solidFill>
                <a:latin typeface="方正字迹-吕建德字体" pitchFamily="2" charset="-122"/>
                <a:ea typeface="方正字迹-吕建德字体" pitchFamily="2" charset="-122"/>
              </a:rPr>
              <a:t>第四章</a:t>
            </a:r>
            <a:endParaRPr lang="en-US" altLang="zh-CN" sz="7997" kern="0" dirty="0">
              <a:solidFill>
                <a:srgbClr val="333333"/>
              </a:solidFill>
              <a:latin typeface="方正字迹-吕建德字体" pitchFamily="2" charset="-122"/>
              <a:ea typeface="方正字迹-吕建德字体" pitchFamily="2" charset="-122"/>
            </a:endParaRPr>
          </a:p>
        </p:txBody>
      </p:sp>
      <p:pic>
        <p:nvPicPr>
          <p:cNvPr id="24" name="Picture 2" descr="\\Sy\e\我图PPT\00001PNG素材\中国风\古典边框.png"/>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287170" y="2343656"/>
            <a:ext cx="6168167" cy="1091151"/>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4249593" y="2687109"/>
            <a:ext cx="4288353" cy="615425"/>
          </a:xfrm>
          <a:prstGeom prst="rect">
            <a:avLst/>
          </a:prstGeom>
        </p:spPr>
        <p:txBody>
          <a:bodyPr wrap="none">
            <a:spAutoFit/>
          </a:bodyPr>
          <a:lstStyle/>
          <a:p>
            <a:pPr>
              <a:lnSpc>
                <a:spcPct val="80000"/>
              </a:lnSpc>
              <a:defRPr/>
            </a:pPr>
            <a:r>
              <a:rPr lang="zh-CN" altLang="en-US" sz="3999" kern="0" dirty="0">
                <a:solidFill>
                  <a:srgbClr val="333333"/>
                </a:solidFill>
                <a:latin typeface="方正康体简体" pitchFamily="65" charset="-122"/>
                <a:ea typeface="方正康体简体" pitchFamily="65" charset="-122"/>
              </a:rPr>
              <a:t>添加标题文字内容</a:t>
            </a:r>
            <a:endParaRPr lang="en-US" altLang="zh-CN" sz="3999" kern="0" dirty="0">
              <a:solidFill>
                <a:srgbClr val="333333"/>
              </a:solidFill>
              <a:latin typeface="方正康体简体" pitchFamily="65" charset="-122"/>
              <a:ea typeface="方正康体简体" pitchFamily="65" charset="-122"/>
            </a:endParaRPr>
          </a:p>
        </p:txBody>
      </p:sp>
      <p:pic>
        <p:nvPicPr>
          <p:cNvPr id="31" name="Picture 5" descr="毛笔2"/>
          <p:cNvPicPr>
            <a:picLocks noChangeAspect="1" noChangeArrowheads="1"/>
          </p:cNvPicPr>
          <p:nvPr/>
        </p:nvPicPr>
        <p:blipFill>
          <a:blip r:embed="rId5" cstate="print">
            <a:extLst>
              <a:ext uri="{28A0092B-C50C-407E-A947-70E740481C1C}">
                <a14:useLocalDpi xmlns:a14="http://schemas.microsoft.com/office/drawing/2010/main" val="0"/>
              </a:ext>
            </a:extLst>
          </a:blip>
          <a:srcRect l="48750" t="22501" r="13750" b="42500"/>
          <a:stretch>
            <a:fillRect/>
          </a:stretch>
        </p:blipFill>
        <p:spPr bwMode="auto">
          <a:xfrm>
            <a:off x="4085622" y="1305936"/>
            <a:ext cx="2553313" cy="17868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15"/>
          <p:cNvSpPr txBox="1">
            <a:spLocks noChangeArrowheads="1"/>
          </p:cNvSpPr>
          <p:nvPr/>
        </p:nvSpPr>
        <p:spPr bwMode="auto">
          <a:xfrm>
            <a:off x="4681610" y="3536377"/>
            <a:ext cx="3250197" cy="9793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p:txBody>
      </p:sp>
      <p:pic>
        <p:nvPicPr>
          <p:cNvPr id="28" name="Picture 2" descr="C:\Users\Thinkpad\Desktop\777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89089">
            <a:off x="9792827" y="-989249"/>
            <a:ext cx="255897" cy="3491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Thinkpad\Desktop\3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918163">
            <a:off x="9239620" y="-595965"/>
            <a:ext cx="241236" cy="13327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Thinkpad\Desktop\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231981" y="-389228"/>
            <a:ext cx="134612" cy="21324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Thinkpad\Desktop\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580517">
            <a:off x="9399906" y="-316786"/>
            <a:ext cx="265395" cy="1982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C:\Users\Thinkpad\Desktop\5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694191">
            <a:off x="9996332" y="-398534"/>
            <a:ext cx="280553" cy="15260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C:\Users\Thinkpad\Desktop\55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648073" y="-444612"/>
            <a:ext cx="149940" cy="16793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xmlns="" id="{A67A9E87-BE15-4DBE-8F2E-EB8EC8802091}"/>
              </a:ext>
            </a:extLst>
          </p:cNvPr>
          <p:cNvGrpSpPr/>
          <p:nvPr/>
        </p:nvGrpSpPr>
        <p:grpSpPr>
          <a:xfrm>
            <a:off x="-1966408" y="4100867"/>
            <a:ext cx="17180607" cy="4745781"/>
            <a:chOff x="-1475878" y="3076600"/>
            <a:chExt cx="12889432" cy="3560434"/>
          </a:xfrm>
        </p:grpSpPr>
        <p:pic>
          <p:nvPicPr>
            <p:cNvPr id="17" name="图片 16">
              <a:extLst>
                <a:ext uri="{FF2B5EF4-FFF2-40B4-BE49-F238E27FC236}">
                  <a16:creationId xmlns:a16="http://schemas.microsoft.com/office/drawing/2014/main" xmlns="" id="{21DDE8BA-5F75-4934-AF5C-DF45E4A37B2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0" name="图片 19">
              <a:extLst>
                <a:ext uri="{FF2B5EF4-FFF2-40B4-BE49-F238E27FC236}">
                  <a16:creationId xmlns:a16="http://schemas.microsoft.com/office/drawing/2014/main" xmlns="" id="{7E5CC899-1171-445F-A6F6-4A1D01971B2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22" name="Picture 4" descr="E:\0000000我图PPT\00001PNG素材\包粽子本.png">
            <a:extLst>
              <a:ext uri="{FF2B5EF4-FFF2-40B4-BE49-F238E27FC236}">
                <a16:creationId xmlns:a16="http://schemas.microsoft.com/office/drawing/2014/main" xmlns="" id="{4E6490B4-3F0E-4EEC-B56F-430DEA9F267C}"/>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46994" y="1689009"/>
            <a:ext cx="5750978" cy="548259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E:\0000000我图PPT\05.09\端午节\78787.png">
            <a:extLst>
              <a:ext uri="{FF2B5EF4-FFF2-40B4-BE49-F238E27FC236}">
                <a16:creationId xmlns:a16="http://schemas.microsoft.com/office/drawing/2014/main" xmlns="" id="{C4C60936-FCB3-4A29-8B91-ED4AC9533A14}"/>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944337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0" presetClass="path" presetSubtype="0" accel="50000" decel="50000" fill="hold" nodeType="afterEffect">
                                  <p:stCondLst>
                                    <p:cond delay="0"/>
                                  </p:stCondLst>
                                  <p:childTnLst>
                                    <p:animMotion origin="layout" path="M -8.64433E-7 -3.45572E-6 C -0.00364 0.01882 -0.00573 0.05061 -0.01163 0.06542 C -0.01336 0.07714 -0.01632 0.08578 -0.01944 0.09689 C -0.02187 0.11386 -0.02413 0.13021 -0.02725 0.14625 C -0.03003 0.16168 -0.03003 0.17433 -0.03628 0.18513 C -0.03836 0.19932 -0.04409 0.21259 -0.04791 0.22586 C -0.05294 0.24314 -0.05537 0.26103 -0.06353 0.27492 C -0.06665 0.2922 -0.07429 0.30485 -0.08037 0.31842 C -0.08957 0.3394 -0.09616 0.36687 -0.11022 0.3789 C -0.11751 0.39217 -0.11369 0.38877 -0.12046 0.39278 C -0.12619 0.40636 -0.13522 0.41191 -0.14251 0.42426 C -0.14876 0.43536 -0.15535 0.444 -0.16212 0.45326 C -0.16317 0.45511 -0.16455 0.45665 -0.16594 0.45789 C -0.1675 0.45974 -0.16959 0.46066 -0.17115 0.46252 C -0.17532 0.46869 -0.17809 0.47763 -0.18278 0.48288 C -0.18833 0.48967 -0.19372 0.49707 -0.19944 0.50355 C -0.20378 0.50849 -0.20656 0.51466 -0.21125 0.51713 C -0.21715 0.53225 -0.22635 0.54335 -0.23329 0.55724 C -0.24267 0.57699 -0.24926 0.60136 -0.26159 0.61617 C -0.2635 0.62049 -0.2661 0.62481 -0.26697 0.62944 C -0.26731 0.63222 -0.26731 0.63468 -0.26836 0.63654 C -0.27044 0.64178 -0.27339 0.64487 -0.27599 0.6498 C -0.27946 0.65628 -0.28155 0.66461 -0.28502 0.67078 C -0.28675 0.67942 -0.28832 0.68343 -0.29283 0.68868 C -0.30585 0.72262 -0.29179 0.68775 -0.30186 0.70874 C -0.31192 0.73003 -0.29804 0.70226 -0.30568 0.72231 C -0.30672 0.72478 -0.30845 0.72663 -0.30967 0.72879 C -0.31453 0.74021 -0.31817 0.75347 -0.32269 0.76551 C -0.32616 0.77446 -0.33137 0.78217 -0.33432 0.79235 C -0.33727 0.80253 -0.33883 0.81272 -0.34074 0.82413 C -0.34178 0.82876 -0.34247 0.83277 -0.34334 0.8374 C -0.34369 0.83987 -0.34473 0.8448 -0.34473 0.84511 C -0.34647 0.86949 -0.34438 0.85715 -0.35115 0.8806 C -0.35202 0.88368 -0.35376 0.88954 -0.35376 0.88985 C -0.3541 0.89355 -0.3541 0.89695 -0.35497 0.90096 C -0.35706 0.90867 -0.36573 0.93274 -0.36921 0.93953 C -0.37198 0.95218 -0.37823 0.96761 -0.38483 0.97532 C -0.38934 0.98674 -0.39177 0.99198 -0.39785 1 C -0.40288 1.0071 -0.40566 1.00741 -0.40948 1.01543 C -0.41607 1.03055 -0.41694 1.04999 -0.4251 1.06326 C -0.42666 1.07251 -0.42892 1.08146 -0.43274 1.08825 " pathEditMode="relative" rAng="0" ptsTypes="AAAAAAAAAAAAAAAAAAAAAAAAAAAAAAAAAAAAAAAAA">
                                      <p:cBhvr>
                                        <p:cTn id="20" dur="5750" fill="hold"/>
                                        <p:tgtEl>
                                          <p:spTgt spid="45"/>
                                        </p:tgtEl>
                                        <p:attrNameLst>
                                          <p:attrName>ppt_x</p:attrName>
                                          <p:attrName>ppt_y</p:attrName>
                                        </p:attrNameLst>
                                      </p:cBhvr>
                                      <p:rCtr x="-21646" y="54397"/>
                                    </p:animMotion>
                                  </p:childTnLst>
                                </p:cTn>
                              </p:par>
                              <p:par>
                                <p:cTn id="21" presetID="8" presetClass="emph" presetSubtype="0" fill="hold" nodeType="withEffect">
                                  <p:stCondLst>
                                    <p:cond delay="0"/>
                                  </p:stCondLst>
                                  <p:childTnLst>
                                    <p:animRot by="21600000">
                                      <p:cBhvr>
                                        <p:cTn id="22" dur="6000" fill="hold"/>
                                        <p:tgtEl>
                                          <p:spTgt spid="45"/>
                                        </p:tgtEl>
                                        <p:attrNameLst>
                                          <p:attrName>r</p:attrName>
                                        </p:attrNameLst>
                                      </p:cBhvr>
                                    </p:animRot>
                                  </p:childTnLst>
                                </p:cTn>
                              </p:par>
                              <p:par>
                                <p:cTn id="23" presetID="0" presetClass="path" presetSubtype="0" accel="50000" decel="50000" fill="hold" nodeType="withEffect">
                                  <p:stCondLst>
                                    <p:cond delay="25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4" dur="5750" fill="hold"/>
                                        <p:tgtEl>
                                          <p:spTgt spid="44"/>
                                        </p:tgtEl>
                                        <p:attrNameLst>
                                          <p:attrName>ppt_x</p:attrName>
                                          <p:attrName>ppt_y</p:attrName>
                                        </p:attrNameLst>
                                      </p:cBhvr>
                                      <p:rCtr x="-21649" y="54416"/>
                                    </p:animMotion>
                                  </p:childTnLst>
                                </p:cTn>
                              </p:par>
                              <p:par>
                                <p:cTn id="25" presetID="8" presetClass="emph" presetSubtype="0" fill="hold" nodeType="withEffect">
                                  <p:stCondLst>
                                    <p:cond delay="250"/>
                                  </p:stCondLst>
                                  <p:childTnLst>
                                    <p:animRot by="21600000">
                                      <p:cBhvr>
                                        <p:cTn id="26" dur="6000" fill="hold"/>
                                        <p:tgtEl>
                                          <p:spTgt spid="44"/>
                                        </p:tgtEl>
                                        <p:attrNameLst>
                                          <p:attrName>r</p:attrName>
                                        </p:attrNameLst>
                                      </p:cBhvr>
                                    </p:animRot>
                                  </p:childTnLst>
                                </p:cTn>
                              </p:par>
                              <p:par>
                                <p:cTn id="27" presetID="0" presetClass="path" presetSubtype="0" accel="50000" decel="50000" fill="hold" nodeType="withEffect">
                                  <p:stCondLst>
                                    <p:cond delay="125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28" dur="5750" fill="hold"/>
                                        <p:tgtEl>
                                          <p:spTgt spid="43"/>
                                        </p:tgtEl>
                                        <p:attrNameLst>
                                          <p:attrName>ppt_x</p:attrName>
                                          <p:attrName>ppt_y</p:attrName>
                                        </p:attrNameLst>
                                      </p:cBhvr>
                                      <p:rCtr x="-12569" y="54355"/>
                                    </p:animMotion>
                                  </p:childTnLst>
                                </p:cTn>
                              </p:par>
                              <p:par>
                                <p:cTn id="29" presetID="8" presetClass="emph" presetSubtype="0" fill="hold" nodeType="withEffect">
                                  <p:stCondLst>
                                    <p:cond delay="1250"/>
                                  </p:stCondLst>
                                  <p:childTnLst>
                                    <p:animRot by="21600000">
                                      <p:cBhvr>
                                        <p:cTn id="30" dur="6000" fill="hold"/>
                                        <p:tgtEl>
                                          <p:spTgt spid="43"/>
                                        </p:tgtEl>
                                        <p:attrNameLst>
                                          <p:attrName>r</p:attrName>
                                        </p:attrNameLst>
                                      </p:cBhvr>
                                    </p:animRot>
                                  </p:childTnLst>
                                </p:cTn>
                              </p:par>
                              <p:par>
                                <p:cTn id="31" presetID="0" presetClass="path" presetSubtype="0" accel="50000" decel="50000" fill="hold" nodeType="withEffect">
                                  <p:stCondLst>
                                    <p:cond delay="30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2" dur="5750" fill="hold"/>
                                        <p:tgtEl>
                                          <p:spTgt spid="41"/>
                                        </p:tgtEl>
                                        <p:attrNameLst>
                                          <p:attrName>ppt_x</p:attrName>
                                          <p:attrName>ppt_y</p:attrName>
                                        </p:attrNameLst>
                                      </p:cBhvr>
                                      <p:rCtr x="-26372" y="57041"/>
                                    </p:animMotion>
                                  </p:childTnLst>
                                </p:cTn>
                              </p:par>
                              <p:par>
                                <p:cTn id="33" presetID="8" presetClass="emph" presetSubtype="0" fill="hold" nodeType="withEffect">
                                  <p:stCondLst>
                                    <p:cond delay="3000"/>
                                  </p:stCondLst>
                                  <p:childTnLst>
                                    <p:animRot by="21600000">
                                      <p:cBhvr>
                                        <p:cTn id="34" dur="6000" fill="hold"/>
                                        <p:tgtEl>
                                          <p:spTgt spid="41"/>
                                        </p:tgtEl>
                                        <p:attrNameLst>
                                          <p:attrName>r</p:attrName>
                                        </p:attrNameLst>
                                      </p:cBhvr>
                                    </p:animRot>
                                  </p:childTnLst>
                                </p:cTn>
                              </p:par>
                              <p:par>
                                <p:cTn id="35" presetID="0" presetClass="path" presetSubtype="0" accel="50000" decel="50000" fill="hold" nodeType="withEffect">
                                  <p:stCondLst>
                                    <p:cond delay="250"/>
                                  </p:stCondLst>
                                  <p:childTnLst>
                                    <p:animMotion origin="layout" path="M 4.72222E-6 4.93827E-7 C -0.00747 0.01697 -0.01511 0.03272 -0.02153 0.05093 C -0.02309 0.05401 -0.02188 0.05895 -0.02309 0.06265 C -0.02553 0.07253 -0.03855 0.08704 -0.04306 0.09383 C -0.04809 0.10093 -0.05174 0.11111 -0.0573 0.11481 C -0.06181 0.12716 -0.06823 0.13889 -0.075 0.14753 C -0.08369 0.17407 -0.09566 0.19599 -0.10539 0.22191 C -0.11285 0.24167 -0.11667 0.26759 -0.1257 0.28488 C -0.12848 0.30093 -0.12466 0.28117 -0.13073 0.30123 C -0.13542 0.31697 -0.12726 0.29907 -0.13455 0.3179 C -0.13768 0.32593 -0.13994 0.32994 -0.14219 0.3392 C -0.14289 0.3429 -0.14358 0.34599 -0.14462 0.34938 C -0.14619 0.35432 -0.14983 0.36358 -0.14983 0.36389 C -0.15139 0.37284 -0.15452 0.38056 -0.15625 0.38951 C -0.15938 0.4071 -0.1632 0.42562 -0.16754 0.44228 C -0.17431 0.4963 -0.18282 0.56296 -0.19914 0.60957 C -0.20313 0.62099 -0.20591 0.63611 -0.21077 0.64568 C -0.21372 0.66296 -0.20955 0.64228 -0.2158 0.65988 C -0.2165 0.66204 -0.21632 0.66512 -0.21702 0.66697 C -0.22014 0.67654 -0.22535 0.68765 -0.22969 0.69568 C -0.23212 0.70926 -0.23959 0.7216 -0.24497 0.73179 C -0.24879 0.7392 -0.25 0.74321 -0.25521 0.7463 C -0.26771 0.76204 -0.2783 0.78086 -0.29063 0.7966 C -0.304 0.81358 -0.3191 0.82716 -0.33247 0.84444 C -0.33507 0.84784 -0.33855 0.8466 -0.34132 0.84938 C -0.34931 0.85772 -0.35625 0.86883 -0.36546 0.87315 C -0.37344 0.88333 -0.38403 0.88642 -0.39202 0.89691 C -0.39341 0.89907 -0.39428 0.90247 -0.39566 0.90432 C -0.39844 0.90741 -0.40209 0.90802 -0.40469 0.91142 C -0.40869 0.91543 -0.41181 0.92284 -0.41615 0.92562 C -0.42223 0.92932 -0.43768 0.94753 -0.44271 0.95679 C -0.45417 0.97839 -0.46546 1 -0.47587 1.02376 C -0.48178 1.03673 -0.48612 1.06018 -0.49358 1.06914 C -0.49688 1.08179 -0.5 1.09506 -0.50365 1.1071 C -0.50504 1.11235 -0.50764 1.11636 -0.50851 1.1216 C -0.51077 1.13241 -0.51337 1.14228 -0.51771 1.15031 C -0.51928 1.16018 -0.52153 1.16481 -0.52518 1.17191 C -0.52657 1.17901 -0.52778 1.18611 -0.529 1.19321 C -0.52952 1.1963 -0.53143 1.20062 -0.53143 1.20123 " pathEditMode="relative" rAng="0" ptsTypes="ffffffffffffffffffffffffffffffffffffffA">
                                      <p:cBhvr>
                                        <p:cTn id="36" dur="5750" fill="hold"/>
                                        <p:tgtEl>
                                          <p:spTgt spid="28"/>
                                        </p:tgtEl>
                                        <p:attrNameLst>
                                          <p:attrName>ppt_x</p:attrName>
                                          <p:attrName>ppt_y</p:attrName>
                                        </p:attrNameLst>
                                      </p:cBhvr>
                                      <p:rCtr x="-26580" y="60062"/>
                                    </p:animMotion>
                                  </p:childTnLst>
                                </p:cTn>
                              </p:par>
                              <p:par>
                                <p:cTn id="37" presetID="8" presetClass="emph" presetSubtype="0" fill="hold" nodeType="withEffect">
                                  <p:stCondLst>
                                    <p:cond delay="250"/>
                                  </p:stCondLst>
                                  <p:childTnLst>
                                    <p:animRot by="21600000">
                                      <p:cBhvr>
                                        <p:cTn id="38" dur="6000" fill="hold"/>
                                        <p:tgtEl>
                                          <p:spTgt spid="28"/>
                                        </p:tgtEl>
                                        <p:attrNameLst>
                                          <p:attrName>r</p:attrName>
                                        </p:attrNameLst>
                                      </p:cBhvr>
                                    </p:animRot>
                                  </p:childTnLst>
                                </p:cTn>
                              </p:par>
                              <p:par>
                                <p:cTn id="39" presetID="0" presetClass="path" presetSubtype="0" accel="50000" decel="50000" fill="hold" nodeType="withEffect">
                                  <p:stCondLst>
                                    <p:cond delay="2250"/>
                                  </p:stCondLst>
                                  <p:childTnLst>
                                    <p:animMotion origin="layout" path="M -4.80646E-6 -3.28294E-6 C -0.00729 0.00432 -0.01197 0.00957 -0.01839 0.01759 C -0.02308 0.02284 -0.0295 0.02623 -0.03419 0.0324 C -0.03558 0.03425 -0.03627 0.03734 -0.03784 0.03888 C -0.04391 0.04505 -0.0512 0.04752 -0.05728 0.054 C -0.06266 0.05955 -0.0663 0.06572 -0.07203 0.06912 C -0.0755 0.0756 -0.08227 0.08208 -0.08661 0.0867 C -0.08904 0.08948 -0.0939 0.09534 -0.0939 0.09565 C -0.09477 0.0975 -0.09529 0.09997 -0.09633 0.10182 C -0.09859 0.10522 -0.10189 0.10645 -0.10362 0.11046 C -0.10831 0.12126 -0.11317 0.12867 -0.11959 0.13638 C -0.12237 0.15119 -0.13035 0.16477 -0.1366 0.17587 C -0.13782 0.17773 -0.13817 0.18174 -0.13903 0.18451 C -0.14251 0.195 -0.14893 0.21074 -0.15361 0.21907 C -0.15535 0.22864 -0.15761 0.23512 -0.16108 0.24283 C -0.16438 0.26073 -0.15969 0.23882 -0.16472 0.25394 C -0.16733 0.26196 -0.16872 0.26967 -0.17201 0.27739 C -0.17583 0.29775 -0.16958 0.26813 -0.17687 0.29004 C -0.17774 0.29312 -0.17739 0.29652 -0.17809 0.29929 C -0.17983 0.3067 -0.18347 0.31349 -0.18538 0.32089 C -0.19423 0.35637 -0.1826 0.31349 -0.18902 0.34496 C -0.18955 0.34743 -0.19076 0.34897 -0.19146 0.35144 C -0.19354 0.35884 -0.19441 0.36748 -0.19632 0.3752 C -0.19996 0.39001 -0.20083 0.40698 -0.20604 0.42055 C -0.20847 0.43814 -0.21315 0.45233 -0.21714 0.46838 C -0.22148 0.48566 -0.22322 0.50941 -0.23051 0.52299 C -0.2319 0.53317 -0.23364 0.53718 -0.2378 0.54428 C -0.24006 0.55662 -0.24492 0.56464 -0.24752 0.57699 C -0.25134 0.59365 -0.25724 0.60877 -0.26349 0.62234 C -0.26957 0.63623 -0.27356 0.65135 -0.2805 0.66369 C -0.28224 0.67325 -0.28779 0.67942 -0.29144 0.68745 C -0.29491 0.69485 -0.29526 0.70164 -0.29994 0.70719 C -0.30775 0.72817 -0.31782 0.74607 -0.32685 0.76551 C -0.33275 0.77816 -0.33726 0.79297 -0.34386 0.80469 C -0.34525 0.81179 -0.34993 0.82413 -0.34993 0.82444 C -0.35028 0.82722 -0.35046 0.8303 -0.35115 0.83308 C -0.35254 0.83771 -0.35514 0.8411 -0.35601 0.84604 C -0.35809 0.85684 -0.36035 0.86764 -0.36226 0.87874 C -0.36365 0.89973 -0.36764 0.91855 -0.36955 0.93922 C -0.37111 0.95496 -0.37094 0.9639 -0.37198 0.98056 C -0.37233 0.98704 -0.37424 0.99322 -0.37441 1 C -0.37476 1.02685 -0.37441 1.05338 -0.37441 1.08023 " pathEditMode="relative" rAng="0" ptsTypes="AAAAAAAAAAAAAAAAAAAAAAAAAAAAAAAAAAAAAAAAAA">
                                      <p:cBhvr>
                                        <p:cTn id="40" dur="5750" fill="hold"/>
                                        <p:tgtEl>
                                          <p:spTgt spid="42"/>
                                        </p:tgtEl>
                                        <p:attrNameLst>
                                          <p:attrName>ppt_x</p:attrName>
                                          <p:attrName>ppt_y</p:attrName>
                                        </p:attrNameLst>
                                      </p:cBhvr>
                                      <p:rCtr x="-18729" y="53996"/>
                                    </p:animMotion>
                                  </p:childTnLst>
                                </p:cTn>
                              </p:par>
                              <p:par>
                                <p:cTn id="41" presetID="8" presetClass="emph" presetSubtype="0" fill="hold" nodeType="withEffect">
                                  <p:stCondLst>
                                    <p:cond delay="2250"/>
                                  </p:stCondLst>
                                  <p:childTnLst>
                                    <p:animRot by="21600000">
                                      <p:cBhvr>
                                        <p:cTn id="42" dur="6000" fill="hold"/>
                                        <p:tgtEl>
                                          <p:spTgt spid="42"/>
                                        </p:tgtEl>
                                        <p:attrNameLst>
                                          <p:attrName>r</p:attrName>
                                        </p:attrNameLst>
                                      </p:cBhvr>
                                    </p:animRot>
                                  </p:childTnLst>
                                </p:cTn>
                              </p:par>
                              <p:par>
                                <p:cTn id="43" presetID="22" presetClass="entr" presetSubtype="8"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2750"/>
                                        <p:tgtEl>
                                          <p:spTgt spid="21"/>
                                        </p:tgtEl>
                                      </p:cBhvr>
                                    </p:animEffect>
                                  </p:childTnLst>
                                </p:cTn>
                              </p:par>
                              <p:par>
                                <p:cTn id="46" presetID="55"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1000" fill="hold"/>
                                        <p:tgtEl>
                                          <p:spTgt spid="24"/>
                                        </p:tgtEl>
                                        <p:attrNameLst>
                                          <p:attrName>ppt_w</p:attrName>
                                        </p:attrNameLst>
                                      </p:cBhvr>
                                      <p:tavLst>
                                        <p:tav tm="0">
                                          <p:val>
                                            <p:strVal val="#ppt_w*0.70"/>
                                          </p:val>
                                        </p:tav>
                                        <p:tav tm="100000">
                                          <p:val>
                                            <p:strVal val="#ppt_w"/>
                                          </p:val>
                                        </p:tav>
                                      </p:tavLst>
                                    </p:anim>
                                    <p:anim calcmode="lin" valueType="num">
                                      <p:cBhvr>
                                        <p:cTn id="49" dur="1000" fill="hold"/>
                                        <p:tgtEl>
                                          <p:spTgt spid="24"/>
                                        </p:tgtEl>
                                        <p:attrNameLst>
                                          <p:attrName>ppt_h</p:attrName>
                                        </p:attrNameLst>
                                      </p:cBhvr>
                                      <p:tavLst>
                                        <p:tav tm="0">
                                          <p:val>
                                            <p:strVal val="#ppt_h"/>
                                          </p:val>
                                        </p:tav>
                                        <p:tav tm="100000">
                                          <p:val>
                                            <p:strVal val="#ppt_h"/>
                                          </p:val>
                                        </p:tav>
                                      </p:tavLst>
                                    </p:anim>
                                    <p:animEffect transition="in" filter="fade">
                                      <p:cBhvr>
                                        <p:cTn id="50" dur="1000"/>
                                        <p:tgtEl>
                                          <p:spTgt spid="24"/>
                                        </p:tgtEl>
                                      </p:cBhvr>
                                    </p:animEffect>
                                  </p:childTnLst>
                                </p:cTn>
                              </p:par>
                              <p:par>
                                <p:cTn id="51" presetID="10" presetClass="entr" presetSubtype="0" fill="hold" nodeType="withEffect">
                                  <p:stCondLst>
                                    <p:cond delay="80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0" presetClass="path" presetSubtype="0" accel="50000" decel="50000" fill="hold" nodeType="withEffect">
                                  <p:stCondLst>
                                    <p:cond delay="800"/>
                                  </p:stCondLst>
                                  <p:childTnLst>
                                    <p:animMotion origin="layout" path="M -6.11005E-7 -6.78803E-8 C 0.00226 0.01851 -6.11005E-7 0.02407 0.01337 0.03055 C 0.025 0.02623 0.02934 0.02499 0.03836 0.01388 C 0.04183 0.00957 0.04843 -6.78803E-8 0.04843 0.00031 C 0.04461 0.01481 0.04357 0.02499 0.0368 0.0398 C 0.03558 0.04227 0.03194 0.04505 0.03333 0.0469 C 0.03368 0.04752 0.0486 0.04042 0.05017 0.0398 C 0.05503 0.03271 0.05971 0.029 0.06336 0.02098 C 0.06145 0.03024 0.05937 0.03301 0.07186 0.02561 C 0.07933 0.02129 0.0861 0.01265 0.092 0.00463 C 0.09269 0.00154 0.09373 -0.00771 0.09373 -0.00463 C 0.09373 0.00278 0.09096 0.01635 0.08853 0.02345 C 0.08766 0.02592 0.08349 0.029 0.08523 0.03055 C 0.08679 0.03178 0.09616 0.02684 0.09859 0.02561 C 0.10259 0.00987 0.10241 0.02869 0.10363 0.03517 C 0.10623 0.08084 0.10224 0.06665 0.1137 0.05153 C 0.1163 0.04042 0.12411 0.03301 0.1321 0.03055 C 0.13817 0.02191 0.13817 0.01604 0.14373 0.02808 C 0.14564 0.02715 0.14737 0.02407 0.14876 0.02561 C 0.15362 0.02993 0.15674 0.05245 0.16056 0.06078 C 0.18417 0.05832 0.18434 0.06356 0.19389 0.0398 C 0.19337 0.03425 0.19233 0.029 0.19233 0.02345 C 0.19233 0.01882 0.19233 0.03301 0.19389 0.03733 C 0.19476 0.0398 0.19736 0.04042 0.1991 0.04196 C 0.20188 0.04042 0.205 0.0398 0.20743 0.03733 C 0.21142 0.03332 0.2109 0.02654 0.21246 0.02098 C 0.21524 0.01049 0.21489 0.01265 0.22097 0.0071 C 0.23104 0.01049 0.23937 0.01851 0.24909 0.02345 C 0.25447 0.03394 0.25621 0.04196 0.24579 0.0469 C 0.24006 0.05862 0.24492 0.05338 0.2392 0.0469 C 0.23781 0.04536 0.2359 0.04536 0.23416 0.04443 C 0.22861 0.04536 0.22271 0.04443 0.21732 0.0469 C 0.21507 0.04782 0.22514 0.04597 0.22427 0.04906 C 0.22218 0.05492 0.21507 0.05184 0.21073 0.05369 C 0.20969 0.05616 0.20604 0.05862 0.20743 0.06078 C 0.20986 0.06418 0.21403 0.06356 0.21732 0.06325 C 0.22531 0.06264 0.23312 0.06017 0.24093 0.05832 C 0.24614 0.05708 0.25603 0.05369 0.25603 0.054 C 0.26298 0.04875 0.26836 0.04659 0.27617 0.04443 C 0.28311 0.05955 0.2904 0.05585 0.3029 0.05369 C 0.38379 0.05585 0.68565 0.05708 0.76219 0.0577 " pathEditMode="relative" rAng="0" ptsTypes="AAAAAAAAAAAAAAAAAAAAAAAAAAAAAAAAAAAAAAAAA">
                                      <p:cBhvr>
                                        <p:cTn id="55" dur="2750" fill="hold"/>
                                        <p:tgtEl>
                                          <p:spTgt spid="31"/>
                                        </p:tgtEl>
                                        <p:attrNameLst>
                                          <p:attrName>ppt_x</p:attrName>
                                          <p:attrName>ppt_y</p:attrName>
                                        </p:attrNameLst>
                                      </p:cBhvr>
                                      <p:rCtr x="38101" y="3024"/>
                                    </p:animMotion>
                                  </p:childTnLst>
                                </p:cTn>
                              </p:par>
                              <p:par>
                                <p:cTn id="56" presetID="22" presetClass="entr" presetSubtype="8" fill="hold" grpId="0" nodeType="withEffect">
                                  <p:stCondLst>
                                    <p:cond delay="80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2750"/>
                                        <p:tgtEl>
                                          <p:spTgt spid="30"/>
                                        </p:tgtEl>
                                      </p:cBhvr>
                                    </p:animEffect>
                                  </p:childTnLst>
                                </p:cTn>
                              </p:par>
                              <p:par>
                                <p:cTn id="59" presetID="10" presetClass="exit" presetSubtype="0" fill="hold" nodeType="withEffect">
                                  <p:stCondLst>
                                    <p:cond delay="3500"/>
                                  </p:stCondLst>
                                  <p:childTnLst>
                                    <p:animEffect transition="out" filter="fade">
                                      <p:cBhvr>
                                        <p:cTn id="60" dur="500"/>
                                        <p:tgtEl>
                                          <p:spTgt spid="31"/>
                                        </p:tgtEl>
                                      </p:cBhvr>
                                    </p:animEffect>
                                    <p:set>
                                      <p:cBhvr>
                                        <p:cTn id="61" dur="1" fill="hold">
                                          <p:stCondLst>
                                            <p:cond delay="499"/>
                                          </p:stCondLst>
                                        </p:cTn>
                                        <p:tgtEl>
                                          <p:spTgt spid="31"/>
                                        </p:tgtEl>
                                        <p:attrNameLst>
                                          <p:attrName>style.visibility</p:attrName>
                                        </p:attrNameLst>
                                      </p:cBhvr>
                                      <p:to>
                                        <p:strVal val="hidden"/>
                                      </p:to>
                                    </p:set>
                                  </p:childTnLst>
                                </p:cTn>
                              </p:par>
                              <p:par>
                                <p:cTn id="62" presetID="27" presetClass="entr" presetSubtype="0" fill="hold" grpId="0" nodeType="withEffect">
                                  <p:stCondLst>
                                    <p:cond delay="4000"/>
                                  </p:stCondLst>
                                  <p:iterate type="lt">
                                    <p:tmPct val="50000"/>
                                  </p:iterate>
                                  <p:childTnLst>
                                    <p:set>
                                      <p:cBhvr>
                                        <p:cTn id="63" dur="1" fill="hold">
                                          <p:stCondLst>
                                            <p:cond delay="0"/>
                                          </p:stCondLst>
                                        </p:cTn>
                                        <p:tgtEl>
                                          <p:spTgt spid="32"/>
                                        </p:tgtEl>
                                        <p:attrNameLst>
                                          <p:attrName>style.visibility</p:attrName>
                                        </p:attrNameLst>
                                      </p:cBhvr>
                                      <p:to>
                                        <p:strVal val="visible"/>
                                      </p:to>
                                    </p:set>
                                    <p:anim calcmode="discrete" valueType="clr">
                                      <p:cBhvr override="childStyle">
                                        <p:cTn id="64"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65" dur="80"/>
                                        <p:tgtEl>
                                          <p:spTgt spid="32"/>
                                        </p:tgtEl>
                                        <p:attrNameLst>
                                          <p:attrName>fillcolor</p:attrName>
                                        </p:attrNameLst>
                                      </p:cBhvr>
                                      <p:tavLst>
                                        <p:tav tm="0">
                                          <p:val>
                                            <p:clrVal>
                                              <a:schemeClr val="accent2"/>
                                            </p:clrVal>
                                          </p:val>
                                        </p:tav>
                                        <p:tav tm="50000">
                                          <p:val>
                                            <p:clrVal>
                                              <a:schemeClr val="hlink"/>
                                            </p:clrVal>
                                          </p:val>
                                        </p:tav>
                                      </p:tavLst>
                                    </p:anim>
                                    <p:set>
                                      <p:cBhvr>
                                        <p:cTn id="66" dur="80"/>
                                        <p:tgtEl>
                                          <p:spTgt spid="32"/>
                                        </p:tgtEl>
                                        <p:attrNameLst>
                                          <p:attrName>fill.type</p:attrName>
                                        </p:attrNameLst>
                                      </p:cBhvr>
                                      <p:to>
                                        <p:strVal val="solid"/>
                                      </p:to>
                                    </p:set>
                                  </p:childTnLst>
                                </p:cTn>
                              </p:par>
                            </p:childTnLst>
                          </p:cTn>
                        </p:par>
                        <p:par>
                          <p:cTn id="67" fill="hold">
                            <p:stCondLst>
                              <p:cond delay="10500"/>
                            </p:stCondLst>
                            <p:childTnLst>
                              <p:par>
                                <p:cTn id="68" presetID="47"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64699" y="741532"/>
            <a:ext cx="1411562" cy="129681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E:\水墨图表素材\14547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1200969" y="1986861"/>
            <a:ext cx="2672928" cy="3338783"/>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52"/>
          <p:cNvSpPr txBox="1">
            <a:spLocks noChangeArrowheads="1"/>
          </p:cNvSpPr>
          <p:nvPr/>
        </p:nvSpPr>
        <p:spPr bwMode="auto">
          <a:xfrm rot="16200000">
            <a:off x="2073838" y="1052634"/>
            <a:ext cx="1210331" cy="664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defTabSz="1218804">
              <a:spcBef>
                <a:spcPct val="50000"/>
              </a:spcBef>
              <a:defRPr/>
            </a:pPr>
            <a:r>
              <a:rPr lang="en-US" altLang="zh-CN" sz="6665" b="1" kern="0" dirty="0">
                <a:solidFill>
                  <a:sysClr val="windowText" lastClr="000000"/>
                </a:solidFill>
                <a:latin typeface="方正古隶简体" pitchFamily="65" charset="-122"/>
                <a:ea typeface="方正古隶简体" pitchFamily="65" charset="-122"/>
              </a:rPr>
              <a:t>1</a:t>
            </a:r>
            <a:endParaRPr lang="zh-CN" altLang="en-US" sz="6665" b="1" kern="0" dirty="0">
              <a:solidFill>
                <a:sysClr val="windowText" lastClr="000000"/>
              </a:solidFill>
              <a:latin typeface="方正古隶简体" pitchFamily="65" charset="-122"/>
              <a:ea typeface="方正古隶简体" pitchFamily="65" charset="-122"/>
            </a:endParaRPr>
          </a:p>
        </p:txBody>
      </p:sp>
      <p:sp>
        <p:nvSpPr>
          <p:cNvPr id="19" name="矩形 18"/>
          <p:cNvSpPr/>
          <p:nvPr/>
        </p:nvSpPr>
        <p:spPr>
          <a:xfrm>
            <a:off x="1740469" y="2890437"/>
            <a:ext cx="1905221" cy="1938223"/>
          </a:xfrm>
          <a:prstGeom prst="rect">
            <a:avLst/>
          </a:prstGeom>
        </p:spPr>
        <p:txBody>
          <a:bodyPr wrap="square">
            <a:spAutoFit/>
          </a:bodyPr>
          <a:lstStyle/>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endParaRPr lang="en-US" altLang="zh-CN" sz="1999" kern="0" dirty="0">
              <a:solidFill>
                <a:prstClr val="black"/>
              </a:solidFill>
              <a:latin typeface="楷体" pitchFamily="49" charset="-122"/>
              <a:ea typeface="楷体" pitchFamily="49" charset="-122"/>
            </a:endParaRPr>
          </a:p>
        </p:txBody>
      </p:sp>
      <p:pic>
        <p:nvPicPr>
          <p:cNvPr id="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940110" y="741532"/>
            <a:ext cx="1411562" cy="129681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E:\水墨图表素材\14547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4176380" y="1986861"/>
            <a:ext cx="2672928" cy="3338783"/>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52"/>
          <p:cNvSpPr txBox="1">
            <a:spLocks noChangeArrowheads="1"/>
          </p:cNvSpPr>
          <p:nvPr/>
        </p:nvSpPr>
        <p:spPr bwMode="auto">
          <a:xfrm rot="16200000">
            <a:off x="5120898" y="1052634"/>
            <a:ext cx="1210331" cy="664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defTabSz="1218804">
              <a:spcBef>
                <a:spcPct val="50000"/>
              </a:spcBef>
              <a:defRPr/>
            </a:pPr>
            <a:r>
              <a:rPr lang="en-US" altLang="zh-CN" sz="6665" b="1" kern="0" dirty="0">
                <a:solidFill>
                  <a:sysClr val="windowText" lastClr="000000"/>
                </a:solidFill>
                <a:latin typeface="方正古隶简体" pitchFamily="65" charset="-122"/>
                <a:ea typeface="方正古隶简体" pitchFamily="65" charset="-122"/>
              </a:rPr>
              <a:t>2</a:t>
            </a:r>
            <a:endParaRPr lang="zh-CN" altLang="en-US" sz="6665" b="1" kern="0" dirty="0">
              <a:solidFill>
                <a:sysClr val="windowText" lastClr="000000"/>
              </a:solidFill>
              <a:latin typeface="方正古隶简体" pitchFamily="65" charset="-122"/>
              <a:ea typeface="方正古隶简体" pitchFamily="65" charset="-122"/>
            </a:endParaRPr>
          </a:p>
        </p:txBody>
      </p:sp>
      <p:sp>
        <p:nvSpPr>
          <p:cNvPr id="23" name="矩形 22"/>
          <p:cNvSpPr/>
          <p:nvPr/>
        </p:nvSpPr>
        <p:spPr>
          <a:xfrm>
            <a:off x="4715880" y="2890437"/>
            <a:ext cx="1905221" cy="1938223"/>
          </a:xfrm>
          <a:prstGeom prst="rect">
            <a:avLst/>
          </a:prstGeom>
        </p:spPr>
        <p:txBody>
          <a:bodyPr wrap="square">
            <a:spAutoFit/>
          </a:bodyPr>
          <a:lstStyle/>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endParaRPr lang="en-US" altLang="zh-CN" sz="1999" kern="0" dirty="0">
              <a:solidFill>
                <a:prstClr val="black"/>
              </a:solidFill>
              <a:latin typeface="楷体" pitchFamily="49" charset="-122"/>
              <a:ea typeface="楷体" pitchFamily="49" charset="-122"/>
            </a:endParaRPr>
          </a:p>
        </p:txBody>
      </p:sp>
      <p:pic>
        <p:nvPicPr>
          <p:cNvPr id="2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011503" y="741532"/>
            <a:ext cx="1411562" cy="129681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水墨图表素材\14547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7247773" y="1986861"/>
            <a:ext cx="2672928" cy="3338783"/>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52"/>
          <p:cNvSpPr txBox="1">
            <a:spLocks noChangeArrowheads="1"/>
          </p:cNvSpPr>
          <p:nvPr/>
        </p:nvSpPr>
        <p:spPr bwMode="auto">
          <a:xfrm rot="16200000">
            <a:off x="8212349" y="1052634"/>
            <a:ext cx="1210331" cy="664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defTabSz="1218804">
              <a:spcBef>
                <a:spcPct val="50000"/>
              </a:spcBef>
              <a:defRPr/>
            </a:pPr>
            <a:r>
              <a:rPr lang="en-US" altLang="zh-CN" sz="6665" b="1" kern="0" dirty="0">
                <a:solidFill>
                  <a:sysClr val="windowText" lastClr="000000"/>
                </a:solidFill>
                <a:latin typeface="方正古隶简体" pitchFamily="65" charset="-122"/>
                <a:ea typeface="方正古隶简体" pitchFamily="65" charset="-122"/>
              </a:rPr>
              <a:t>3</a:t>
            </a:r>
            <a:endParaRPr lang="zh-CN" altLang="en-US" sz="6665" b="1" kern="0" dirty="0">
              <a:solidFill>
                <a:sysClr val="windowText" lastClr="000000"/>
              </a:solidFill>
              <a:latin typeface="方正古隶简体" pitchFamily="65" charset="-122"/>
              <a:ea typeface="方正古隶简体" pitchFamily="65" charset="-122"/>
            </a:endParaRPr>
          </a:p>
        </p:txBody>
      </p:sp>
      <p:sp>
        <p:nvSpPr>
          <p:cNvPr id="27" name="矩形 26"/>
          <p:cNvSpPr/>
          <p:nvPr/>
        </p:nvSpPr>
        <p:spPr>
          <a:xfrm>
            <a:off x="7787273" y="2890437"/>
            <a:ext cx="1905221" cy="1938223"/>
          </a:xfrm>
          <a:prstGeom prst="rect">
            <a:avLst/>
          </a:prstGeom>
        </p:spPr>
        <p:txBody>
          <a:bodyPr wrap="square">
            <a:spAutoFit/>
          </a:bodyPr>
          <a:lstStyle/>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r>
              <a:rPr lang="zh-CN" altLang="en-US" sz="1999" kern="0" dirty="0">
                <a:solidFill>
                  <a:prstClr val="black"/>
                </a:solidFill>
                <a:latin typeface="楷体" pitchFamily="49" charset="-122"/>
                <a:ea typeface="楷体" pitchFamily="49" charset="-122"/>
              </a:rPr>
              <a:t>这里输入文本这里输入文本</a:t>
            </a:r>
            <a:endParaRPr lang="en-US" altLang="zh-CN" sz="1999" kern="0" dirty="0">
              <a:solidFill>
                <a:prstClr val="black"/>
              </a:solidFill>
              <a:latin typeface="楷体" pitchFamily="49" charset="-122"/>
              <a:ea typeface="楷体" pitchFamily="49" charset="-122"/>
            </a:endParaRPr>
          </a:p>
          <a:p>
            <a:pPr defTabSz="1218804">
              <a:spcBef>
                <a:spcPct val="50000"/>
              </a:spcBef>
              <a:defRPr/>
            </a:pPr>
            <a:endParaRPr lang="en-US" altLang="zh-CN" sz="1999" kern="0" dirty="0">
              <a:solidFill>
                <a:prstClr val="black"/>
              </a:solidFill>
              <a:latin typeface="楷体" pitchFamily="49" charset="-122"/>
              <a:ea typeface="楷体" pitchFamily="49" charset="-122"/>
            </a:endParaRPr>
          </a:p>
        </p:txBody>
      </p:sp>
      <p:pic>
        <p:nvPicPr>
          <p:cNvPr id="14" name="Picture 2" descr="E:\0000000我图PPT\05.09\端午节\78787.png">
            <a:extLst>
              <a:ext uri="{FF2B5EF4-FFF2-40B4-BE49-F238E27FC236}">
                <a16:creationId xmlns:a16="http://schemas.microsoft.com/office/drawing/2014/main" xmlns="" id="{44293044-BCC9-4B25-8400-F0D5FEE176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a:extLst>
              <a:ext uri="{FF2B5EF4-FFF2-40B4-BE49-F238E27FC236}">
                <a16:creationId xmlns:a16="http://schemas.microsoft.com/office/drawing/2014/main" xmlns="" id="{829A53C6-52A4-42EB-984D-A95FE19D8604}"/>
              </a:ext>
            </a:extLst>
          </p:cNvPr>
          <p:cNvGrpSpPr/>
          <p:nvPr/>
        </p:nvGrpSpPr>
        <p:grpSpPr>
          <a:xfrm>
            <a:off x="-2062389" y="3738739"/>
            <a:ext cx="17180607" cy="4745781"/>
            <a:chOff x="-1475878" y="3076600"/>
            <a:chExt cx="12889432" cy="3560434"/>
          </a:xfrm>
        </p:grpSpPr>
        <p:pic>
          <p:nvPicPr>
            <p:cNvPr id="28" name="图片 27">
              <a:extLst>
                <a:ext uri="{FF2B5EF4-FFF2-40B4-BE49-F238E27FC236}">
                  <a16:creationId xmlns:a16="http://schemas.microsoft.com/office/drawing/2014/main" xmlns="" id="{F0CEE573-87AF-4091-8558-10076BC2354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9" name="图片 28">
              <a:extLst>
                <a:ext uri="{FF2B5EF4-FFF2-40B4-BE49-F238E27FC236}">
                  <a16:creationId xmlns:a16="http://schemas.microsoft.com/office/drawing/2014/main" xmlns="" id="{9B3AA7E5-3405-4085-BE61-B93D170FCAD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27685721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style.rotation</p:attrName>
                                        </p:attrNameLst>
                                      </p:cBhvr>
                                      <p:tavLst>
                                        <p:tav tm="0">
                                          <p:val>
                                            <p:fltVal val="90"/>
                                          </p:val>
                                        </p:tav>
                                        <p:tav tm="100000">
                                          <p:val>
                                            <p:fltVal val="0"/>
                                          </p:val>
                                        </p:tav>
                                      </p:tavLst>
                                    </p:anim>
                                    <p:animEffect transition="in" filter="fade">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31"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style.rotation</p:attrName>
                                        </p:attrNameLst>
                                      </p:cBhvr>
                                      <p:tavLst>
                                        <p:tav tm="0">
                                          <p:val>
                                            <p:fltVal val="90"/>
                                          </p:val>
                                        </p:tav>
                                        <p:tav tm="100000">
                                          <p:val>
                                            <p:fltVal val="0"/>
                                          </p:val>
                                        </p:tav>
                                      </p:tavLst>
                                    </p:anim>
                                    <p:animEffect transition="in" filter="fade">
                                      <p:cBhvr>
                                        <p:cTn id="45" dur="500"/>
                                        <p:tgtEl>
                                          <p:spTgt spid="20"/>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6000"/>
                            </p:stCondLst>
                            <p:childTnLst>
                              <p:par>
                                <p:cTn id="55" presetID="47" presetClass="entr" presetSubtype="0"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31"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 calcmode="lin" valueType="num">
                                      <p:cBhvr>
                                        <p:cTn id="65" dur="500" fill="hold"/>
                                        <p:tgtEl>
                                          <p:spTgt spid="24"/>
                                        </p:tgtEl>
                                        <p:attrNameLst>
                                          <p:attrName>style.rotation</p:attrName>
                                        </p:attrNameLst>
                                      </p:cBhvr>
                                      <p:tavLst>
                                        <p:tav tm="0">
                                          <p:val>
                                            <p:fltVal val="90"/>
                                          </p:val>
                                        </p:tav>
                                        <p:tav tm="100000">
                                          <p:val>
                                            <p:fltVal val="0"/>
                                          </p:val>
                                        </p:tav>
                                      </p:tavLst>
                                    </p:anim>
                                    <p:animEffect transition="in" filter="fade">
                                      <p:cBhvr>
                                        <p:cTn id="66" dur="500"/>
                                        <p:tgtEl>
                                          <p:spTgt spid="24"/>
                                        </p:tgtEl>
                                      </p:cBhvr>
                                    </p:animEffect>
                                  </p:childTnLst>
                                </p:cTn>
                              </p:par>
                            </p:childTnLst>
                          </p:cTn>
                        </p:par>
                        <p:par>
                          <p:cTn id="67" fill="hold">
                            <p:stCondLst>
                              <p:cond delay="7500"/>
                            </p:stCondLst>
                            <p:childTnLst>
                              <p:par>
                                <p:cTn id="68" presetID="10"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par>
                          <p:cTn id="71" fill="hold">
                            <p:stCondLst>
                              <p:cond delay="8000"/>
                            </p:stCondLst>
                            <p:childTnLst>
                              <p:par>
                                <p:cTn id="72" presetID="10"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6"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21062" y="1587758"/>
            <a:ext cx="2385485" cy="219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 name="TextBox 13"/>
          <p:cNvSpPr txBox="1"/>
          <p:nvPr/>
        </p:nvSpPr>
        <p:spPr>
          <a:xfrm>
            <a:off x="1568110" y="2256147"/>
            <a:ext cx="905936" cy="953808"/>
          </a:xfrm>
          <a:prstGeom prst="rect">
            <a:avLst/>
          </a:prstGeom>
          <a:noFill/>
        </p:spPr>
        <p:txBody>
          <a:bodyPr wrap="none" lIns="91400" tIns="45699" rIns="91400" bIns="45699" rtlCol="0">
            <a:spAutoFit/>
          </a:bodyPr>
          <a:lstStyle/>
          <a:p>
            <a:r>
              <a:rPr lang="zh-CN" altLang="en-US" sz="2799" b="1" dirty="0">
                <a:solidFill>
                  <a:srgbClr val="333333"/>
                </a:solidFill>
                <a:latin typeface="楷体" pitchFamily="49" charset="-122"/>
                <a:ea typeface="楷体" pitchFamily="49" charset="-122"/>
              </a:rPr>
              <a:t>添加</a:t>
            </a:r>
            <a:endParaRPr lang="en-US" altLang="zh-CN" sz="2799" b="1" dirty="0">
              <a:solidFill>
                <a:srgbClr val="333333"/>
              </a:solidFill>
              <a:latin typeface="楷体" pitchFamily="49" charset="-122"/>
              <a:ea typeface="楷体" pitchFamily="49" charset="-122"/>
            </a:endParaRPr>
          </a:p>
          <a:p>
            <a:r>
              <a:rPr lang="zh-CN" altLang="en-US" sz="2799" b="1" dirty="0">
                <a:solidFill>
                  <a:srgbClr val="333333"/>
                </a:solidFill>
                <a:latin typeface="楷体" pitchFamily="49" charset="-122"/>
                <a:ea typeface="楷体" pitchFamily="49" charset="-122"/>
              </a:rPr>
              <a:t>文字</a:t>
            </a:r>
          </a:p>
        </p:txBody>
      </p:sp>
      <p:pic>
        <p:nvPicPr>
          <p:cNvPr id="15"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180431" y="1587758"/>
            <a:ext cx="2385485" cy="219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6" name="TextBox 15"/>
          <p:cNvSpPr txBox="1"/>
          <p:nvPr/>
        </p:nvSpPr>
        <p:spPr>
          <a:xfrm>
            <a:off x="5027480" y="2256147"/>
            <a:ext cx="905936" cy="953808"/>
          </a:xfrm>
          <a:prstGeom prst="rect">
            <a:avLst/>
          </a:prstGeom>
          <a:noFill/>
        </p:spPr>
        <p:txBody>
          <a:bodyPr wrap="none" lIns="91400" tIns="45699" rIns="91400" bIns="45699" rtlCol="0">
            <a:spAutoFit/>
          </a:bodyPr>
          <a:lstStyle/>
          <a:p>
            <a:r>
              <a:rPr lang="zh-CN" altLang="en-US" sz="2799" b="1" dirty="0">
                <a:solidFill>
                  <a:srgbClr val="333333"/>
                </a:solidFill>
                <a:latin typeface="楷体" pitchFamily="49" charset="-122"/>
                <a:ea typeface="楷体" pitchFamily="49" charset="-122"/>
              </a:rPr>
              <a:t>添加</a:t>
            </a:r>
            <a:endParaRPr lang="en-US" altLang="zh-CN" sz="2799" b="1" dirty="0">
              <a:solidFill>
                <a:srgbClr val="333333"/>
              </a:solidFill>
              <a:latin typeface="楷体" pitchFamily="49" charset="-122"/>
              <a:ea typeface="楷体" pitchFamily="49" charset="-122"/>
            </a:endParaRPr>
          </a:p>
          <a:p>
            <a:r>
              <a:rPr lang="zh-CN" altLang="en-US" sz="2799" b="1" dirty="0">
                <a:solidFill>
                  <a:srgbClr val="333333"/>
                </a:solidFill>
                <a:latin typeface="楷体" pitchFamily="49" charset="-122"/>
                <a:ea typeface="楷体" pitchFamily="49" charset="-122"/>
              </a:rPr>
              <a:t>文字</a:t>
            </a:r>
          </a:p>
        </p:txBody>
      </p:sp>
      <p:pic>
        <p:nvPicPr>
          <p:cNvPr id="17" name="图片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639800" y="1587758"/>
            <a:ext cx="2385485" cy="219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Box 17"/>
          <p:cNvSpPr txBox="1"/>
          <p:nvPr/>
        </p:nvSpPr>
        <p:spPr>
          <a:xfrm>
            <a:off x="8486848" y="2256147"/>
            <a:ext cx="905936" cy="953808"/>
          </a:xfrm>
          <a:prstGeom prst="rect">
            <a:avLst/>
          </a:prstGeom>
          <a:noFill/>
        </p:spPr>
        <p:txBody>
          <a:bodyPr wrap="none" lIns="91400" tIns="45699" rIns="91400" bIns="45699" rtlCol="0">
            <a:spAutoFit/>
          </a:bodyPr>
          <a:lstStyle/>
          <a:p>
            <a:r>
              <a:rPr lang="zh-CN" altLang="en-US" sz="2799" b="1" dirty="0">
                <a:solidFill>
                  <a:srgbClr val="333333"/>
                </a:solidFill>
                <a:latin typeface="楷体" pitchFamily="49" charset="-122"/>
                <a:ea typeface="楷体" pitchFamily="49" charset="-122"/>
              </a:rPr>
              <a:t>添加</a:t>
            </a:r>
            <a:endParaRPr lang="en-US" altLang="zh-CN" sz="2799" b="1" dirty="0">
              <a:solidFill>
                <a:srgbClr val="333333"/>
              </a:solidFill>
              <a:latin typeface="楷体" pitchFamily="49" charset="-122"/>
              <a:ea typeface="楷体" pitchFamily="49" charset="-122"/>
            </a:endParaRPr>
          </a:p>
          <a:p>
            <a:r>
              <a:rPr lang="zh-CN" altLang="en-US" sz="2799" b="1" dirty="0">
                <a:solidFill>
                  <a:srgbClr val="333333"/>
                </a:solidFill>
                <a:latin typeface="楷体" pitchFamily="49" charset="-122"/>
                <a:ea typeface="楷体" pitchFamily="49" charset="-122"/>
              </a:rPr>
              <a:t>文字</a:t>
            </a:r>
          </a:p>
        </p:txBody>
      </p:sp>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900401" flipH="1" flipV="1">
            <a:off x="3135500" y="2164416"/>
            <a:ext cx="871706" cy="883338"/>
          </a:xfrm>
          <a:prstGeom prst="rect">
            <a:avLst/>
          </a:prstGeom>
        </p:spPr>
      </p:pic>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900401" flipH="1" flipV="1">
            <a:off x="6584443" y="2164416"/>
            <a:ext cx="871706" cy="883338"/>
          </a:xfrm>
          <a:prstGeom prst="rect">
            <a:avLst/>
          </a:prstGeom>
        </p:spPr>
      </p:pic>
      <p:pic>
        <p:nvPicPr>
          <p:cNvPr id="11" name="Picture 2" descr="\\Sy\e\我图PPT\00001PNG素材\中国风\横着的毛笔.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422" y="3876682"/>
            <a:ext cx="5698051" cy="1140213"/>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38"/>
          <p:cNvSpPr>
            <a:spLocks noChangeArrowheads="1"/>
          </p:cNvSpPr>
          <p:nvPr/>
        </p:nvSpPr>
        <p:spPr bwMode="auto">
          <a:xfrm>
            <a:off x="839712" y="3938464"/>
            <a:ext cx="6180583" cy="1582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defTabSz="1218804">
              <a:lnSpc>
                <a:spcPct val="120000"/>
              </a:lnSpc>
              <a:defRPr/>
            </a:pPr>
            <a:r>
              <a:rPr lang="zh-CN" altLang="en-US" sz="1866" kern="0" dirty="0">
                <a:solidFill>
                  <a:sysClr val="windowText" lastClr="000000"/>
                </a:solidFill>
                <a:latin typeface="楷体" pitchFamily="49" charset="-122"/>
                <a:ea typeface="楷体" pitchFamily="49" charset="-122"/>
              </a:rPr>
              <a:t>单击此处添加段落文字内容单击此处添加段落文字内容</a:t>
            </a:r>
          </a:p>
          <a:p>
            <a:pPr algn="ctr" defTabSz="1218804">
              <a:lnSpc>
                <a:spcPct val="120000"/>
              </a:lnSpc>
              <a:defRPr/>
            </a:pPr>
            <a:r>
              <a:rPr lang="zh-CN" altLang="en-US" sz="1866" kern="0" dirty="0">
                <a:solidFill>
                  <a:sysClr val="windowText" lastClr="000000"/>
                </a:solidFill>
                <a:latin typeface="楷体" pitchFamily="49" charset="-122"/>
                <a:ea typeface="楷体" pitchFamily="49" charset="-122"/>
              </a:rPr>
              <a:t>单击此处添加段落文字内容单击此处添加段落文字内容</a:t>
            </a:r>
          </a:p>
          <a:p>
            <a:pPr algn="ctr" defTabSz="1218804">
              <a:lnSpc>
                <a:spcPct val="120000"/>
              </a:lnSpc>
              <a:defRPr/>
            </a:pPr>
            <a:r>
              <a:rPr lang="zh-CN" altLang="en-US" sz="1866" kern="0" dirty="0">
                <a:solidFill>
                  <a:sysClr val="windowText" lastClr="000000"/>
                </a:solidFill>
                <a:latin typeface="楷体" pitchFamily="49" charset="-122"/>
                <a:ea typeface="楷体" pitchFamily="49" charset="-122"/>
              </a:rPr>
              <a:t>单击此处添加段落文字内容单击此处添加段落文字内容</a:t>
            </a:r>
          </a:p>
        </p:txBody>
      </p:sp>
      <p:pic>
        <p:nvPicPr>
          <p:cNvPr id="12" name="Picture 2" descr="E:\0000000我图PPT\05.09\端午节\78787.png">
            <a:extLst>
              <a:ext uri="{FF2B5EF4-FFF2-40B4-BE49-F238E27FC236}">
                <a16:creationId xmlns:a16="http://schemas.microsoft.com/office/drawing/2014/main" xmlns="" id="{EE32F56D-7BB1-4760-89CC-E335DDACE9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8842369" y="-8474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组合 18">
            <a:extLst>
              <a:ext uri="{FF2B5EF4-FFF2-40B4-BE49-F238E27FC236}">
                <a16:creationId xmlns:a16="http://schemas.microsoft.com/office/drawing/2014/main" xmlns="" id="{1DAEA809-AC46-4F6A-B87D-3759DC7A1A34}"/>
              </a:ext>
            </a:extLst>
          </p:cNvPr>
          <p:cNvGrpSpPr/>
          <p:nvPr/>
        </p:nvGrpSpPr>
        <p:grpSpPr>
          <a:xfrm>
            <a:off x="-2062389" y="3738739"/>
            <a:ext cx="17180607" cy="4745781"/>
            <a:chOff x="-1475878" y="3076600"/>
            <a:chExt cx="12889432" cy="3560434"/>
          </a:xfrm>
        </p:grpSpPr>
        <p:pic>
          <p:nvPicPr>
            <p:cNvPr id="22" name="图片 21">
              <a:extLst>
                <a:ext uri="{FF2B5EF4-FFF2-40B4-BE49-F238E27FC236}">
                  <a16:creationId xmlns:a16="http://schemas.microsoft.com/office/drawing/2014/main" xmlns="" id="{602F263B-ED6E-4204-A621-F22F505E0B6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4" name="图片 23">
              <a:extLst>
                <a:ext uri="{FF2B5EF4-FFF2-40B4-BE49-F238E27FC236}">
                  <a16:creationId xmlns:a16="http://schemas.microsoft.com/office/drawing/2014/main" xmlns="" id="{62175408-4472-411E-93C5-932BAAD3F71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34751506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500"/>
                                        <p:tgtEl>
                                          <p:spTgt spid="14"/>
                                        </p:tgtEl>
                                      </p:cBhvr>
                                    </p:animEffect>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0-#ppt_w/2"/>
                                          </p:val>
                                        </p:tav>
                                        <p:tav tm="100000">
                                          <p:val>
                                            <p:strVal val="#ppt_x"/>
                                          </p:val>
                                        </p:tav>
                                      </p:tavLst>
                                    </p:anim>
                                    <p:anim calcmode="lin" valueType="num">
                                      <p:cBhvr additive="base">
                                        <p:cTn id="19" dur="500" fill="hold"/>
                                        <p:tgtEl>
                                          <p:spTgt spid="2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31"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31"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90"/>
                                          </p:val>
                                        </p:tav>
                                        <p:tav tm="100000">
                                          <p:val>
                                            <p:fltVal val="0"/>
                                          </p:val>
                                        </p:tav>
                                      </p:tavLst>
                                    </p:anim>
                                    <p:animEffect transition="in" filter="fade">
                                      <p:cBhvr>
                                        <p:cTn id="42" dur="1000"/>
                                        <p:tgtEl>
                                          <p:spTgt spid="17"/>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down)">
                                      <p:cBhvr>
                                        <p:cTn id="46" dur="500"/>
                                        <p:tgtEl>
                                          <p:spTgt spid="18"/>
                                        </p:tgtEl>
                                      </p:cBhvr>
                                    </p:animEffect>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14" presetClass="entr" presetSubtype="1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randombar(horizontal)">
                                      <p:cBhvr>
                                        <p:cTn id="54" dur="1100"/>
                                        <p:tgtEl>
                                          <p:spTgt spid="23"/>
                                        </p:tgtEl>
                                      </p:cBhvr>
                                    </p:animEffect>
                                  </p:childTnLst>
                                </p:cTn>
                              </p:par>
                            </p:childTnLst>
                          </p:cTn>
                        </p:par>
                        <p:par>
                          <p:cTn id="55" fill="hold">
                            <p:stCondLst>
                              <p:cond delay="6100"/>
                            </p:stCondLst>
                            <p:childTnLst>
                              <p:par>
                                <p:cTn id="56" presetID="47" presetClass="entr" presetSubtype="0"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1" presetClass="entr" presetSubtype="0"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6" descr="E:\水墨图表素材\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038" y="2432970"/>
            <a:ext cx="10619925" cy="1992060"/>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20"/>
          <p:cNvSpPr>
            <a:spLocks noChangeArrowheads="1"/>
          </p:cNvSpPr>
          <p:nvPr/>
        </p:nvSpPr>
        <p:spPr bwMode="auto">
          <a:xfrm>
            <a:off x="1146328" y="1382891"/>
            <a:ext cx="2423160" cy="12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sp>
        <p:nvSpPr>
          <p:cNvPr id="38" name="Line 21"/>
          <p:cNvSpPr>
            <a:spLocks noChangeShapeType="1"/>
          </p:cNvSpPr>
          <p:nvPr/>
        </p:nvSpPr>
        <p:spPr bwMode="auto">
          <a:xfrm flipV="1">
            <a:off x="1134949" y="1400503"/>
            <a:ext cx="0" cy="1518514"/>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微软雅黑" pitchFamily="34" charset="-122"/>
              <a:ea typeface="微软雅黑" pitchFamily="34" charset="-122"/>
            </a:endParaRPr>
          </a:p>
        </p:txBody>
      </p:sp>
      <p:pic>
        <p:nvPicPr>
          <p:cNvPr id="39"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7649" y="3058294"/>
            <a:ext cx="594600" cy="5440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35107" y="3904080"/>
            <a:ext cx="594600" cy="544024"/>
          </a:xfrm>
          <a:prstGeom prst="rect">
            <a:avLst/>
          </a:prstGeom>
          <a:noFill/>
          <a:extLst>
            <a:ext uri="{909E8E84-426E-40DD-AFC4-6F175D3DCCD1}">
              <a14:hiddenFill xmlns:a14="http://schemas.microsoft.com/office/drawing/2010/main">
                <a:solidFill>
                  <a:srgbClr val="FFFFFF"/>
                </a:solidFill>
              </a14:hiddenFill>
            </a:ext>
          </a:extLst>
        </p:spPr>
      </p:pic>
      <p:sp>
        <p:nvSpPr>
          <p:cNvPr id="41" name="Line 27"/>
          <p:cNvSpPr>
            <a:spLocks noChangeShapeType="1"/>
          </p:cNvSpPr>
          <p:nvPr/>
        </p:nvSpPr>
        <p:spPr bwMode="auto">
          <a:xfrm>
            <a:off x="2732407" y="4432405"/>
            <a:ext cx="0" cy="1195858"/>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微软雅黑" pitchFamily="34" charset="-122"/>
              <a:ea typeface="微软雅黑" pitchFamily="34" charset="-122"/>
            </a:endParaRPr>
          </a:p>
        </p:txBody>
      </p:sp>
      <p:sp>
        <p:nvSpPr>
          <p:cNvPr id="42" name="Rectangle 26"/>
          <p:cNvSpPr>
            <a:spLocks noChangeArrowheads="1"/>
          </p:cNvSpPr>
          <p:nvPr/>
        </p:nvSpPr>
        <p:spPr bwMode="auto">
          <a:xfrm>
            <a:off x="2826972" y="4476490"/>
            <a:ext cx="2470175" cy="12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pic>
        <p:nvPicPr>
          <p:cNvPr id="43"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3330" y="2677372"/>
            <a:ext cx="594600" cy="544024"/>
          </a:xfrm>
          <a:prstGeom prst="rect">
            <a:avLst/>
          </a:prstGeom>
          <a:noFill/>
          <a:extLst>
            <a:ext uri="{909E8E84-426E-40DD-AFC4-6F175D3DCCD1}">
              <a14:hiddenFill xmlns:a14="http://schemas.microsoft.com/office/drawing/2010/main">
                <a:solidFill>
                  <a:srgbClr val="FFFFFF"/>
                </a:solidFill>
              </a14:hiddenFill>
            </a:ext>
          </a:extLst>
        </p:spPr>
      </p:pic>
      <p:sp>
        <p:nvSpPr>
          <p:cNvPr id="44" name="Line 23"/>
          <p:cNvSpPr>
            <a:spLocks noChangeShapeType="1"/>
          </p:cNvSpPr>
          <p:nvPr/>
        </p:nvSpPr>
        <p:spPr bwMode="auto">
          <a:xfrm flipV="1">
            <a:off x="5033604" y="994228"/>
            <a:ext cx="0" cy="154797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楷体" pitchFamily="49" charset="-122"/>
              <a:ea typeface="楷体" pitchFamily="49" charset="-122"/>
            </a:endParaRPr>
          </a:p>
        </p:txBody>
      </p:sp>
      <p:sp>
        <p:nvSpPr>
          <p:cNvPr id="45" name="Rectangle 22"/>
          <p:cNvSpPr>
            <a:spLocks noChangeArrowheads="1"/>
          </p:cNvSpPr>
          <p:nvPr/>
        </p:nvSpPr>
        <p:spPr bwMode="auto">
          <a:xfrm>
            <a:off x="4983039" y="1102940"/>
            <a:ext cx="2470175" cy="12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pic>
        <p:nvPicPr>
          <p:cNvPr id="46"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6696" y="3236080"/>
            <a:ext cx="594600" cy="544024"/>
          </a:xfrm>
          <a:prstGeom prst="rect">
            <a:avLst/>
          </a:prstGeom>
          <a:noFill/>
          <a:extLst>
            <a:ext uri="{909E8E84-426E-40DD-AFC4-6F175D3DCCD1}">
              <a14:hiddenFill xmlns:a14="http://schemas.microsoft.com/office/drawing/2010/main">
                <a:solidFill>
                  <a:srgbClr val="FFFFFF"/>
                </a:solidFill>
              </a14:hiddenFill>
            </a:ext>
          </a:extLst>
        </p:spPr>
      </p:pic>
      <p:sp>
        <p:nvSpPr>
          <p:cNvPr id="47" name="Line 29"/>
          <p:cNvSpPr>
            <a:spLocks noChangeShapeType="1"/>
          </p:cNvSpPr>
          <p:nvPr/>
        </p:nvSpPr>
        <p:spPr bwMode="auto">
          <a:xfrm>
            <a:off x="6353996" y="3892964"/>
            <a:ext cx="0" cy="1735299"/>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楷体" pitchFamily="49" charset="-122"/>
              <a:ea typeface="楷体" pitchFamily="49" charset="-122"/>
            </a:endParaRPr>
          </a:p>
        </p:txBody>
      </p:sp>
      <p:sp>
        <p:nvSpPr>
          <p:cNvPr id="48" name="Rectangle 28"/>
          <p:cNvSpPr>
            <a:spLocks noChangeArrowheads="1"/>
          </p:cNvSpPr>
          <p:nvPr/>
        </p:nvSpPr>
        <p:spPr bwMode="auto">
          <a:xfrm>
            <a:off x="6064996" y="4648427"/>
            <a:ext cx="2470175"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pic>
        <p:nvPicPr>
          <p:cNvPr id="49"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4867" y="3236080"/>
            <a:ext cx="594600" cy="544024"/>
          </a:xfrm>
          <a:prstGeom prst="rect">
            <a:avLst/>
          </a:prstGeom>
          <a:noFill/>
          <a:extLst>
            <a:ext uri="{909E8E84-426E-40DD-AFC4-6F175D3DCCD1}">
              <a14:hiddenFill xmlns:a14="http://schemas.microsoft.com/office/drawing/2010/main">
                <a:solidFill>
                  <a:srgbClr val="FFFFFF"/>
                </a:solidFill>
              </a14:hiddenFill>
            </a:ext>
          </a:extLst>
        </p:spPr>
      </p:pic>
      <p:sp>
        <p:nvSpPr>
          <p:cNvPr id="50" name="Line 25"/>
          <p:cNvSpPr>
            <a:spLocks noChangeShapeType="1"/>
          </p:cNvSpPr>
          <p:nvPr/>
        </p:nvSpPr>
        <p:spPr bwMode="auto">
          <a:xfrm flipH="1" flipV="1">
            <a:off x="8072158" y="1142814"/>
            <a:ext cx="9" cy="188278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微软雅黑" pitchFamily="34" charset="-122"/>
              <a:ea typeface="微软雅黑" pitchFamily="34" charset="-122"/>
            </a:endParaRPr>
          </a:p>
        </p:txBody>
      </p:sp>
      <p:sp>
        <p:nvSpPr>
          <p:cNvPr id="51" name="Rectangle 24"/>
          <p:cNvSpPr>
            <a:spLocks noChangeArrowheads="1"/>
          </p:cNvSpPr>
          <p:nvPr/>
        </p:nvSpPr>
        <p:spPr bwMode="auto">
          <a:xfrm>
            <a:off x="8072168" y="1006959"/>
            <a:ext cx="2470175" cy="122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pic>
        <p:nvPicPr>
          <p:cNvPr id="52" name="Picture 4" descr="\\Sy\e\我图PPT\00001PNG素材\中国风\6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22294" y="2575803"/>
            <a:ext cx="594600" cy="544024"/>
          </a:xfrm>
          <a:prstGeom prst="rect">
            <a:avLst/>
          </a:prstGeom>
          <a:noFill/>
          <a:extLst>
            <a:ext uri="{909E8E84-426E-40DD-AFC4-6F175D3DCCD1}">
              <a14:hiddenFill xmlns:a14="http://schemas.microsoft.com/office/drawing/2010/main">
                <a:solidFill>
                  <a:srgbClr val="FFFFFF"/>
                </a:solidFill>
              </a14:hiddenFill>
            </a:ext>
          </a:extLst>
        </p:spPr>
      </p:pic>
      <p:sp>
        <p:nvSpPr>
          <p:cNvPr id="53" name="Line 31"/>
          <p:cNvSpPr>
            <a:spLocks noChangeShapeType="1"/>
          </p:cNvSpPr>
          <p:nvPr/>
        </p:nvSpPr>
        <p:spPr bwMode="auto">
          <a:xfrm>
            <a:off x="9307254" y="3228738"/>
            <a:ext cx="12340" cy="2250279"/>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solidFill>
              <a:sysClr val="windowText" lastClr="000000"/>
            </a:solidFill>
            <a:prstDash val="solid"/>
            <a:round/>
            <a:headEnd type="none" w="med" len="med"/>
            <a:tailEnd type="triangle" w="med" len="med"/>
          </a:ln>
          <a:extLst/>
        </p:spPr>
        <p:txBody>
          <a:bodyPr anchor="ctr"/>
          <a:lstStyle/>
          <a:p>
            <a:pPr algn="ctr" defTabSz="1218804" fontAlgn="base">
              <a:spcBef>
                <a:spcPct val="0"/>
              </a:spcBef>
              <a:spcAft>
                <a:spcPct val="0"/>
              </a:spcAft>
              <a:defRPr/>
            </a:pPr>
            <a:endParaRPr lang="zh-CN" altLang="en-US" sz="2666" kern="0">
              <a:solidFill>
                <a:prstClr val="black"/>
              </a:solidFill>
              <a:latin typeface="微软雅黑" pitchFamily="34" charset="-122"/>
              <a:ea typeface="微软雅黑" pitchFamily="34" charset="-122"/>
            </a:endParaRPr>
          </a:p>
        </p:txBody>
      </p:sp>
      <p:sp>
        <p:nvSpPr>
          <p:cNvPr id="54" name="Rectangle 30"/>
          <p:cNvSpPr>
            <a:spLocks noChangeArrowheads="1"/>
          </p:cNvSpPr>
          <p:nvPr/>
        </p:nvSpPr>
        <p:spPr bwMode="auto">
          <a:xfrm>
            <a:off x="9307255" y="4499177"/>
            <a:ext cx="2470175"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2133" kern="0" dirty="0">
                <a:solidFill>
                  <a:prstClr val="black"/>
                </a:solidFill>
                <a:latin typeface="楷体" pitchFamily="49" charset="-122"/>
                <a:ea typeface="楷体" pitchFamily="49" charset="-122"/>
              </a:rPr>
              <a:t>单击添加文字</a:t>
            </a:r>
          </a:p>
          <a:p>
            <a:pPr>
              <a:lnSpc>
                <a:spcPct val="120000"/>
              </a:lnSpc>
              <a:defRPr/>
            </a:pPr>
            <a:r>
              <a:rPr lang="zh-CN" altLang="en-US" sz="2133" kern="0" dirty="0">
                <a:solidFill>
                  <a:prstClr val="black"/>
                </a:solidFill>
                <a:latin typeface="楷体" pitchFamily="49" charset="-122"/>
                <a:ea typeface="楷体" pitchFamily="49" charset="-122"/>
              </a:rPr>
              <a:t>单击此处添加文字</a:t>
            </a:r>
          </a:p>
        </p:txBody>
      </p:sp>
      <p:pic>
        <p:nvPicPr>
          <p:cNvPr id="21" name="Picture 2" descr="E:\0000000我图PPT\05.09\端午节\78787.png">
            <a:extLst>
              <a:ext uri="{FF2B5EF4-FFF2-40B4-BE49-F238E27FC236}">
                <a16:creationId xmlns:a16="http://schemas.microsoft.com/office/drawing/2014/main" xmlns="" id="{32573B02-BD6E-4F81-8DAE-C28CF30EF4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a:extLst>
              <a:ext uri="{FF2B5EF4-FFF2-40B4-BE49-F238E27FC236}">
                <a16:creationId xmlns:a16="http://schemas.microsoft.com/office/drawing/2014/main" xmlns="" id="{AE1B66C3-0AE6-43BE-962D-1C0C1FD7AE78}"/>
              </a:ext>
            </a:extLst>
          </p:cNvPr>
          <p:cNvGrpSpPr/>
          <p:nvPr/>
        </p:nvGrpSpPr>
        <p:grpSpPr>
          <a:xfrm>
            <a:off x="-2062389" y="3738739"/>
            <a:ext cx="17180607" cy="4745781"/>
            <a:chOff x="-1475878" y="3076600"/>
            <a:chExt cx="12889432" cy="3560434"/>
          </a:xfrm>
        </p:grpSpPr>
        <p:pic>
          <p:nvPicPr>
            <p:cNvPr id="23" name="图片 22">
              <a:extLst>
                <a:ext uri="{FF2B5EF4-FFF2-40B4-BE49-F238E27FC236}">
                  <a16:creationId xmlns:a16="http://schemas.microsoft.com/office/drawing/2014/main" xmlns="" id="{4461BFBF-9534-4163-AD8D-A2AC61670A9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4" name="图片 23">
              <a:extLst>
                <a:ext uri="{FF2B5EF4-FFF2-40B4-BE49-F238E27FC236}">
                  <a16:creationId xmlns:a16="http://schemas.microsoft.com/office/drawing/2014/main" xmlns="" id="{1E75BC68-CF55-40F3-A010-FA98E0F963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4436892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down)">
                                      <p:cBhvr>
                                        <p:cTn id="17" dur="500"/>
                                        <p:tgtEl>
                                          <p:spTgt spid="38"/>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p:tgtEl>
                                          <p:spTgt spid="37"/>
                                        </p:tgtEl>
                                        <p:attrNameLst>
                                          <p:attrName>ppt_y</p:attrName>
                                        </p:attrNameLst>
                                      </p:cBhvr>
                                      <p:tavLst>
                                        <p:tav tm="0">
                                          <p:val>
                                            <p:strVal val="#ppt_y+#ppt_h*1.125000"/>
                                          </p:val>
                                        </p:tav>
                                        <p:tav tm="100000">
                                          <p:val>
                                            <p:strVal val="#ppt_y"/>
                                          </p:val>
                                        </p:tav>
                                      </p:tavLst>
                                    </p:anim>
                                    <p:animEffect transition="in" filter="wipe(up)">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fltVal val="0"/>
                                          </p:val>
                                        </p:tav>
                                        <p:tav tm="100000">
                                          <p:val>
                                            <p:strVal val="#ppt_w"/>
                                          </p:val>
                                        </p:tav>
                                      </p:tavLst>
                                    </p:anim>
                                    <p:anim calcmode="lin" valueType="num">
                                      <p:cBhvr>
                                        <p:cTn id="41" dur="500" fill="hold"/>
                                        <p:tgtEl>
                                          <p:spTgt spid="43"/>
                                        </p:tgtEl>
                                        <p:attrNameLst>
                                          <p:attrName>ppt_h</p:attrName>
                                        </p:attrNameLst>
                                      </p:cBhvr>
                                      <p:tavLst>
                                        <p:tav tm="0">
                                          <p:val>
                                            <p:fltVal val="0"/>
                                          </p:val>
                                        </p:tav>
                                        <p:tav tm="100000">
                                          <p:val>
                                            <p:strVal val="#ppt_h"/>
                                          </p:val>
                                        </p:tav>
                                      </p:tavLst>
                                    </p:anim>
                                    <p:animEffect transition="in" filter="fade">
                                      <p:cBhvr>
                                        <p:cTn id="42" dur="500"/>
                                        <p:tgtEl>
                                          <p:spTgt spid="43"/>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down)">
                                      <p:cBhvr>
                                        <p:cTn id="46" dur="500"/>
                                        <p:tgtEl>
                                          <p:spTgt spid="44"/>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p:tgtEl>
                                          <p:spTgt spid="45"/>
                                        </p:tgtEl>
                                        <p:attrNameLst>
                                          <p:attrName>ppt_y</p:attrName>
                                        </p:attrNameLst>
                                      </p:cBhvr>
                                      <p:tavLst>
                                        <p:tav tm="0">
                                          <p:val>
                                            <p:strVal val="#ppt_y-#ppt_h*1.125000"/>
                                          </p:val>
                                        </p:tav>
                                        <p:tav tm="100000">
                                          <p:val>
                                            <p:strVal val="#ppt_y"/>
                                          </p:val>
                                        </p:tav>
                                      </p:tavLst>
                                    </p:anim>
                                    <p:animEffect transition="in" filter="wipe(down)">
                                      <p:cBhvr>
                                        <p:cTn id="50" dur="500"/>
                                        <p:tgtEl>
                                          <p:spTgt spid="45"/>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1" fill="hold" grpId="0"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up)">
                                      <p:cBhvr>
                                        <p:cTn id="60" dur="500"/>
                                        <p:tgtEl>
                                          <p:spTgt spid="4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p:cTn id="63" dur="500" fill="hold"/>
                                        <p:tgtEl>
                                          <p:spTgt spid="48"/>
                                        </p:tgtEl>
                                        <p:attrNameLst>
                                          <p:attrName>ppt_w</p:attrName>
                                        </p:attrNameLst>
                                      </p:cBhvr>
                                      <p:tavLst>
                                        <p:tav tm="0">
                                          <p:val>
                                            <p:fltVal val="0"/>
                                          </p:val>
                                        </p:tav>
                                        <p:tav tm="100000">
                                          <p:val>
                                            <p:strVal val="#ppt_w"/>
                                          </p:val>
                                        </p:tav>
                                      </p:tavLst>
                                    </p:anim>
                                    <p:anim calcmode="lin" valueType="num">
                                      <p:cBhvr>
                                        <p:cTn id="64" dur="500" fill="hold"/>
                                        <p:tgtEl>
                                          <p:spTgt spid="48"/>
                                        </p:tgtEl>
                                        <p:attrNameLst>
                                          <p:attrName>ppt_h</p:attrName>
                                        </p:attrNameLst>
                                      </p:cBhvr>
                                      <p:tavLst>
                                        <p:tav tm="0">
                                          <p:val>
                                            <p:fltVal val="0"/>
                                          </p:val>
                                        </p:tav>
                                        <p:tav tm="100000">
                                          <p:val>
                                            <p:strVal val="#ppt_h"/>
                                          </p:val>
                                        </p:tav>
                                      </p:tavLst>
                                    </p:anim>
                                    <p:animEffect transition="in" filter="fade">
                                      <p:cBhvr>
                                        <p:cTn id="65" dur="500"/>
                                        <p:tgtEl>
                                          <p:spTgt spid="48"/>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 calcmode="lin" valueType="num">
                                      <p:cBhvr>
                                        <p:cTn id="69" dur="500" fill="hold"/>
                                        <p:tgtEl>
                                          <p:spTgt spid="49"/>
                                        </p:tgtEl>
                                        <p:attrNameLst>
                                          <p:attrName>ppt_w</p:attrName>
                                        </p:attrNameLst>
                                      </p:cBhvr>
                                      <p:tavLst>
                                        <p:tav tm="0">
                                          <p:val>
                                            <p:fltVal val="0"/>
                                          </p:val>
                                        </p:tav>
                                        <p:tav tm="100000">
                                          <p:val>
                                            <p:strVal val="#ppt_w"/>
                                          </p:val>
                                        </p:tav>
                                      </p:tavLst>
                                    </p:anim>
                                    <p:anim calcmode="lin" valueType="num">
                                      <p:cBhvr>
                                        <p:cTn id="70" dur="500" fill="hold"/>
                                        <p:tgtEl>
                                          <p:spTgt spid="49"/>
                                        </p:tgtEl>
                                        <p:attrNameLst>
                                          <p:attrName>ppt_h</p:attrName>
                                        </p:attrNameLst>
                                      </p:cBhvr>
                                      <p:tavLst>
                                        <p:tav tm="0">
                                          <p:val>
                                            <p:fltVal val="0"/>
                                          </p:val>
                                        </p:tav>
                                        <p:tav tm="100000">
                                          <p:val>
                                            <p:strVal val="#ppt_h"/>
                                          </p:val>
                                        </p:tav>
                                      </p:tavLst>
                                    </p:anim>
                                    <p:animEffect transition="in" filter="fade">
                                      <p:cBhvr>
                                        <p:cTn id="71" dur="500"/>
                                        <p:tgtEl>
                                          <p:spTgt spid="49"/>
                                        </p:tgtEl>
                                      </p:cBhvr>
                                    </p:animEffect>
                                  </p:childTnLst>
                                </p:cTn>
                              </p:par>
                            </p:childTnLst>
                          </p:cTn>
                        </p:par>
                        <p:par>
                          <p:cTn id="72" fill="hold">
                            <p:stCondLst>
                              <p:cond delay="5000"/>
                            </p:stCondLst>
                            <p:childTnLst>
                              <p:par>
                                <p:cTn id="73" presetID="22" presetClass="entr" presetSubtype="4"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down)">
                                      <p:cBhvr>
                                        <p:cTn id="75" dur="500"/>
                                        <p:tgtEl>
                                          <p:spTgt spid="50"/>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additive="base">
                                        <p:cTn id="78" dur="500"/>
                                        <p:tgtEl>
                                          <p:spTgt spid="51"/>
                                        </p:tgtEl>
                                        <p:attrNameLst>
                                          <p:attrName>ppt_y</p:attrName>
                                        </p:attrNameLst>
                                      </p:cBhvr>
                                      <p:tavLst>
                                        <p:tav tm="0">
                                          <p:val>
                                            <p:strVal val="#ppt_y+#ppt_h*1.125000"/>
                                          </p:val>
                                        </p:tav>
                                        <p:tav tm="100000">
                                          <p:val>
                                            <p:strVal val="#ppt_y"/>
                                          </p:val>
                                        </p:tav>
                                      </p:tavLst>
                                    </p:anim>
                                    <p:animEffect transition="in" filter="wipe(up)">
                                      <p:cBhvr>
                                        <p:cTn id="79" dur="500"/>
                                        <p:tgtEl>
                                          <p:spTgt spid="51"/>
                                        </p:tgtEl>
                                      </p:cBhvr>
                                    </p:animEffect>
                                  </p:childTnLst>
                                </p:cTn>
                              </p:par>
                            </p:childTnLst>
                          </p:cTn>
                        </p:par>
                        <p:par>
                          <p:cTn id="80" fill="hold">
                            <p:stCondLst>
                              <p:cond delay="5500"/>
                            </p:stCondLst>
                            <p:childTnLst>
                              <p:par>
                                <p:cTn id="81" presetID="53" presetClass="entr" presetSubtype="16" fill="hold" nodeType="after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p:cTn id="83" dur="500" fill="hold"/>
                                        <p:tgtEl>
                                          <p:spTgt spid="52"/>
                                        </p:tgtEl>
                                        <p:attrNameLst>
                                          <p:attrName>ppt_w</p:attrName>
                                        </p:attrNameLst>
                                      </p:cBhvr>
                                      <p:tavLst>
                                        <p:tav tm="0">
                                          <p:val>
                                            <p:fltVal val="0"/>
                                          </p:val>
                                        </p:tav>
                                        <p:tav tm="100000">
                                          <p:val>
                                            <p:strVal val="#ppt_w"/>
                                          </p:val>
                                        </p:tav>
                                      </p:tavLst>
                                    </p:anim>
                                    <p:anim calcmode="lin" valueType="num">
                                      <p:cBhvr>
                                        <p:cTn id="84" dur="500" fill="hold"/>
                                        <p:tgtEl>
                                          <p:spTgt spid="52"/>
                                        </p:tgtEl>
                                        <p:attrNameLst>
                                          <p:attrName>ppt_h</p:attrName>
                                        </p:attrNameLst>
                                      </p:cBhvr>
                                      <p:tavLst>
                                        <p:tav tm="0">
                                          <p:val>
                                            <p:fltVal val="0"/>
                                          </p:val>
                                        </p:tav>
                                        <p:tav tm="100000">
                                          <p:val>
                                            <p:strVal val="#ppt_h"/>
                                          </p:val>
                                        </p:tav>
                                      </p:tavLst>
                                    </p:anim>
                                    <p:animEffect transition="in" filter="fade">
                                      <p:cBhvr>
                                        <p:cTn id="85" dur="500"/>
                                        <p:tgtEl>
                                          <p:spTgt spid="52"/>
                                        </p:tgtEl>
                                      </p:cBhvr>
                                    </p:animEffect>
                                  </p:childTnLst>
                                </p:cTn>
                              </p:par>
                            </p:childTnLst>
                          </p:cTn>
                        </p:par>
                        <p:par>
                          <p:cTn id="86" fill="hold">
                            <p:stCondLst>
                              <p:cond delay="6000"/>
                            </p:stCondLst>
                            <p:childTnLst>
                              <p:par>
                                <p:cTn id="87" presetID="22" presetClass="entr" presetSubtype="1" fill="hold" grpId="0" nodeType="after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up)">
                                      <p:cBhvr>
                                        <p:cTn id="89" dur="500"/>
                                        <p:tgtEl>
                                          <p:spTgt spid="5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anim calcmode="lin" valueType="num">
                                      <p:cBhvr>
                                        <p:cTn id="99" dur="1000" fill="hold"/>
                                        <p:tgtEl>
                                          <p:spTgt spid="21"/>
                                        </p:tgtEl>
                                        <p:attrNameLst>
                                          <p:attrName>ppt_x</p:attrName>
                                        </p:attrNameLst>
                                      </p:cBhvr>
                                      <p:tavLst>
                                        <p:tav tm="0">
                                          <p:val>
                                            <p:strVal val="#ppt_x"/>
                                          </p:val>
                                        </p:tav>
                                        <p:tav tm="100000">
                                          <p:val>
                                            <p:strVal val="#ppt_x"/>
                                          </p:val>
                                        </p:tav>
                                      </p:tavLst>
                                    </p:anim>
                                    <p:anim calcmode="lin" valueType="num">
                                      <p:cBhvr>
                                        <p:cTn id="100" dur="1000" fill="hold"/>
                                        <p:tgtEl>
                                          <p:spTgt spid="21"/>
                                        </p:tgtEl>
                                        <p:attrNameLst>
                                          <p:attrName>ppt_y</p:attrName>
                                        </p:attrNameLst>
                                      </p:cBhvr>
                                      <p:tavLst>
                                        <p:tav tm="0">
                                          <p:val>
                                            <p:strVal val="#ppt_y-.1"/>
                                          </p:val>
                                        </p:tav>
                                        <p:tav tm="100000">
                                          <p:val>
                                            <p:strVal val="#ppt_y"/>
                                          </p:val>
                                        </p:tav>
                                      </p:tavLst>
                                    </p:anim>
                                  </p:childTnLst>
                                </p:cTn>
                              </p:par>
                              <p:par>
                                <p:cTn id="101" presetID="1"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41" grpId="0" animBg="1"/>
      <p:bldP spid="42" grpId="0"/>
      <p:bldP spid="44" grpId="0" animBg="1"/>
      <p:bldP spid="45" grpId="0"/>
      <p:bldP spid="47" grpId="0" animBg="1"/>
      <p:bldP spid="48" grpId="0"/>
      <p:bldP spid="50" grpId="0" animBg="1"/>
      <p:bldP spid="51" grpId="0"/>
      <p:bldP spid="53" grpId="0" animBg="1"/>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Thinkpad\Desktop\PNG\1_0003_图层-9.png"/>
          <p:cNvPicPr>
            <a:picLocks noChangeAspect="1" noChangeArrowheads="1"/>
          </p:cNvPicPr>
          <p:nvPr/>
        </p:nvPicPr>
        <p:blipFill>
          <a:blip r:embed="rId3">
            <a:extLst>
              <a:ext uri="{BEBA8EAE-BF5A-486C-A8C5-ECC9F3942E4B}">
                <a14:imgProps xmlns:a14="http://schemas.microsoft.com/office/drawing/2010/main">
                  <a14:imgLayer>
                    <a14:imgEffect>
                      <a14:brightnessContrast bright="77000"/>
                    </a14:imgEffect>
                  </a14:imgLayer>
                </a14:imgProps>
              </a:ext>
              <a:ext uri="{28A0092B-C50C-407E-A947-70E740481C1C}">
                <a14:useLocalDpi xmlns:a14="http://schemas.microsoft.com/office/drawing/2010/main" val="0"/>
              </a:ext>
            </a:extLst>
          </a:blip>
          <a:srcRect l="8398"/>
          <a:stretch>
            <a:fillRect/>
          </a:stretch>
        </p:blipFill>
        <p:spPr bwMode="auto">
          <a:xfrm>
            <a:off x="1291947" y="2031117"/>
            <a:ext cx="8229176" cy="1707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a:spLocks noChangeArrowheads="1"/>
          </p:cNvSpPr>
          <p:nvPr/>
        </p:nvSpPr>
        <p:spPr bwMode="auto">
          <a:xfrm>
            <a:off x="2754112" y="2549540"/>
            <a:ext cx="992579" cy="6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lnSpc>
                <a:spcPct val="125000"/>
              </a:lnSpc>
            </a:pPr>
            <a:r>
              <a:rPr lang="en-US" altLang="zh-CN" sz="3199" b="1" dirty="0">
                <a:solidFill>
                  <a:srgbClr val="FFFFFF"/>
                </a:solidFill>
                <a:latin typeface="方正古隶简体" pitchFamily="65" charset="-122"/>
                <a:ea typeface="方正古隶简体" pitchFamily="65" charset="-122"/>
              </a:rPr>
              <a:t>2015</a:t>
            </a:r>
            <a:endParaRPr lang="zh-CN" altLang="en-US" sz="3199" b="1" dirty="0">
              <a:solidFill>
                <a:srgbClr val="FFFFFF"/>
              </a:solidFill>
              <a:latin typeface="方正古隶简体" pitchFamily="65" charset="-122"/>
              <a:ea typeface="方正古隶简体" pitchFamily="65" charset="-122"/>
            </a:endParaRPr>
          </a:p>
        </p:txBody>
      </p:sp>
      <p:sp>
        <p:nvSpPr>
          <p:cNvPr id="11" name="矩形 10"/>
          <p:cNvSpPr>
            <a:spLocks noChangeArrowheads="1"/>
          </p:cNvSpPr>
          <p:nvPr/>
        </p:nvSpPr>
        <p:spPr bwMode="auto">
          <a:xfrm>
            <a:off x="4499824" y="2496641"/>
            <a:ext cx="992579" cy="6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lnSpc>
                <a:spcPct val="125000"/>
              </a:lnSpc>
            </a:pPr>
            <a:r>
              <a:rPr lang="en-US" altLang="zh-CN" sz="3199" b="1" dirty="0">
                <a:solidFill>
                  <a:srgbClr val="FFFFFF"/>
                </a:solidFill>
                <a:latin typeface="方正古隶简体" pitchFamily="65" charset="-122"/>
                <a:ea typeface="方正古隶简体" pitchFamily="65" charset="-122"/>
              </a:rPr>
              <a:t>2016</a:t>
            </a:r>
            <a:endParaRPr lang="zh-CN" altLang="en-US" sz="3199" b="1" dirty="0">
              <a:solidFill>
                <a:srgbClr val="FFFFFF"/>
              </a:solidFill>
              <a:latin typeface="方正古隶简体" pitchFamily="65" charset="-122"/>
              <a:ea typeface="方正古隶简体" pitchFamily="65" charset="-122"/>
            </a:endParaRPr>
          </a:p>
        </p:txBody>
      </p:sp>
      <p:sp>
        <p:nvSpPr>
          <p:cNvPr id="12" name="矩形 11"/>
          <p:cNvSpPr>
            <a:spLocks noChangeArrowheads="1"/>
          </p:cNvSpPr>
          <p:nvPr/>
        </p:nvSpPr>
        <p:spPr bwMode="auto">
          <a:xfrm>
            <a:off x="6425396" y="2496641"/>
            <a:ext cx="992579" cy="674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lnSpc>
                <a:spcPct val="125000"/>
              </a:lnSpc>
            </a:pPr>
            <a:r>
              <a:rPr lang="en-US" altLang="zh-CN" sz="3199" b="1" dirty="0">
                <a:solidFill>
                  <a:srgbClr val="FFFFFF"/>
                </a:solidFill>
                <a:latin typeface="方正古隶简体" pitchFamily="65" charset="-122"/>
                <a:ea typeface="方正古隶简体" pitchFamily="65" charset="-122"/>
              </a:rPr>
              <a:t>2017</a:t>
            </a:r>
            <a:endParaRPr lang="zh-CN" altLang="en-US" sz="3199" b="1" dirty="0">
              <a:solidFill>
                <a:srgbClr val="FFFFFF"/>
              </a:solidFill>
              <a:latin typeface="方正古隶简体" pitchFamily="65" charset="-122"/>
              <a:ea typeface="方正古隶简体" pitchFamily="65" charset="-122"/>
            </a:endParaRPr>
          </a:p>
        </p:txBody>
      </p:sp>
      <p:cxnSp>
        <p:nvCxnSpPr>
          <p:cNvPr id="14" name="直接连接符 13"/>
          <p:cNvCxnSpPr>
            <a:cxnSpLocks noChangeShapeType="1"/>
          </p:cNvCxnSpPr>
          <p:nvPr/>
        </p:nvCxnSpPr>
        <p:spPr bwMode="auto">
          <a:xfrm>
            <a:off x="2751996" y="1199523"/>
            <a:ext cx="0" cy="1415614"/>
          </a:xfrm>
          <a:prstGeom prst="line">
            <a:avLst/>
          </a:prstGeom>
          <a:noFill/>
          <a:ln w="9525" algn="ctr">
            <a:solidFill>
              <a:srgbClr val="888888"/>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15" name="TextBox 14"/>
          <p:cNvSpPr txBox="1"/>
          <p:nvPr/>
        </p:nvSpPr>
        <p:spPr>
          <a:xfrm>
            <a:off x="2751996" y="1051402"/>
            <a:ext cx="2970883" cy="1159163"/>
          </a:xfrm>
          <a:prstGeom prst="rect">
            <a:avLst/>
          </a:prstGeom>
          <a:noFill/>
        </p:spPr>
        <p:txBody>
          <a:bodyPr>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defRPr/>
            </a:pPr>
            <a:r>
              <a:rPr lang="zh-CN" altLang="en-US" sz="1866" b="1" dirty="0">
                <a:solidFill>
                  <a:srgbClr val="333333"/>
                </a:solidFill>
              </a:rPr>
              <a:t>此处添加标题</a:t>
            </a:r>
            <a:endParaRPr lang="en-US" altLang="zh-CN" sz="1866" b="1" dirty="0">
              <a:solidFill>
                <a:srgbClr val="333333"/>
              </a:solidFill>
            </a:endParaRPr>
          </a:p>
          <a:p>
            <a:pPr>
              <a:defRPr/>
            </a:pPr>
            <a:r>
              <a:rPr lang="zh-CN" altLang="en-US" sz="1866" dirty="0">
                <a:solidFill>
                  <a:srgbClr val="333333"/>
                </a:solidFill>
              </a:rPr>
              <a:t>点击此处添加文本</a:t>
            </a:r>
          </a:p>
          <a:p>
            <a:pPr>
              <a:defRPr/>
            </a:pPr>
            <a:r>
              <a:rPr lang="zh-CN" altLang="en-US" sz="1866" dirty="0">
                <a:solidFill>
                  <a:srgbClr val="333333"/>
                </a:solidFill>
              </a:rPr>
              <a:t>点击此处添加文本</a:t>
            </a:r>
          </a:p>
        </p:txBody>
      </p:sp>
      <p:cxnSp>
        <p:nvCxnSpPr>
          <p:cNvPr id="17" name="直接连接符 16"/>
          <p:cNvCxnSpPr>
            <a:cxnSpLocks noChangeShapeType="1"/>
          </p:cNvCxnSpPr>
          <p:nvPr/>
        </p:nvCxnSpPr>
        <p:spPr bwMode="auto">
          <a:xfrm>
            <a:off x="6368263" y="1119114"/>
            <a:ext cx="0" cy="1413497"/>
          </a:xfrm>
          <a:prstGeom prst="line">
            <a:avLst/>
          </a:prstGeom>
          <a:noFill/>
          <a:ln w="9525" algn="ctr">
            <a:solidFill>
              <a:srgbClr val="888888"/>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18" name="TextBox 17"/>
          <p:cNvSpPr txBox="1"/>
          <p:nvPr/>
        </p:nvSpPr>
        <p:spPr>
          <a:xfrm>
            <a:off x="6368263" y="968879"/>
            <a:ext cx="2807951" cy="1159163"/>
          </a:xfrm>
          <a:prstGeom prst="rect">
            <a:avLst/>
          </a:prstGeom>
          <a:noFill/>
        </p:spPr>
        <p:txBody>
          <a:bodyPr>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defRPr/>
            </a:pPr>
            <a:r>
              <a:rPr lang="zh-CN" altLang="en-US" sz="1866" b="1" dirty="0">
                <a:solidFill>
                  <a:srgbClr val="333333"/>
                </a:solidFill>
              </a:rPr>
              <a:t>此处添加标题</a:t>
            </a:r>
            <a:endParaRPr lang="en-US" altLang="zh-CN" sz="1866" b="1" dirty="0">
              <a:solidFill>
                <a:srgbClr val="333333"/>
              </a:solidFill>
            </a:endParaRPr>
          </a:p>
          <a:p>
            <a:pPr>
              <a:defRPr/>
            </a:pPr>
            <a:r>
              <a:rPr lang="zh-CN" altLang="en-US" sz="1866" dirty="0">
                <a:solidFill>
                  <a:srgbClr val="333333"/>
                </a:solidFill>
              </a:rPr>
              <a:t>点击此处添加文本</a:t>
            </a:r>
          </a:p>
          <a:p>
            <a:pPr>
              <a:defRPr/>
            </a:pPr>
            <a:r>
              <a:rPr lang="zh-CN" altLang="en-US" sz="1866" dirty="0">
                <a:solidFill>
                  <a:srgbClr val="333333"/>
                </a:solidFill>
              </a:rPr>
              <a:t>点击此处添加文本</a:t>
            </a:r>
          </a:p>
        </p:txBody>
      </p:sp>
      <p:cxnSp>
        <p:nvCxnSpPr>
          <p:cNvPr id="20" name="直接连接符 19"/>
          <p:cNvCxnSpPr>
            <a:cxnSpLocks noChangeShapeType="1"/>
          </p:cNvCxnSpPr>
          <p:nvPr/>
        </p:nvCxnSpPr>
        <p:spPr bwMode="auto">
          <a:xfrm>
            <a:off x="4480779" y="3330349"/>
            <a:ext cx="0" cy="1413497"/>
          </a:xfrm>
          <a:prstGeom prst="line">
            <a:avLst/>
          </a:prstGeom>
          <a:noFill/>
          <a:ln w="9525" algn="ctr">
            <a:solidFill>
              <a:srgbClr val="888888"/>
            </a:solidFill>
            <a:prstDash val="dash"/>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4480779" y="3639288"/>
            <a:ext cx="3070336" cy="1159163"/>
          </a:xfrm>
          <a:prstGeom prst="rect">
            <a:avLst/>
          </a:prstGeom>
          <a:noFill/>
        </p:spPr>
        <p:txBody>
          <a:bodyPr>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defRPr/>
            </a:pPr>
            <a:r>
              <a:rPr lang="zh-CN" altLang="en-US" sz="1866" b="1" dirty="0">
                <a:solidFill>
                  <a:srgbClr val="333333"/>
                </a:solidFill>
              </a:rPr>
              <a:t>此处添加标题</a:t>
            </a:r>
            <a:endParaRPr lang="en-US" altLang="zh-CN" sz="1866" b="1" dirty="0">
              <a:solidFill>
                <a:srgbClr val="333333"/>
              </a:solidFill>
            </a:endParaRPr>
          </a:p>
          <a:p>
            <a:pPr>
              <a:defRPr/>
            </a:pPr>
            <a:r>
              <a:rPr lang="zh-CN" altLang="en-US" sz="1866" dirty="0">
                <a:solidFill>
                  <a:srgbClr val="333333"/>
                </a:solidFill>
              </a:rPr>
              <a:t>点击此处添加文本</a:t>
            </a:r>
          </a:p>
          <a:p>
            <a:pPr>
              <a:defRPr/>
            </a:pPr>
            <a:r>
              <a:rPr lang="zh-CN" altLang="en-US" sz="1866" dirty="0">
                <a:solidFill>
                  <a:srgbClr val="333333"/>
                </a:solidFill>
              </a:rPr>
              <a:t>点击此处添加文本</a:t>
            </a:r>
          </a:p>
        </p:txBody>
      </p:sp>
      <p:pic>
        <p:nvPicPr>
          <p:cNvPr id="13" name="Picture 2" descr="E:\0000000我图PPT\05.09\端午节\78787.png">
            <a:extLst>
              <a:ext uri="{FF2B5EF4-FFF2-40B4-BE49-F238E27FC236}">
                <a16:creationId xmlns:a16="http://schemas.microsoft.com/office/drawing/2014/main" xmlns="" id="{3C0463A5-1294-4787-BCE1-63CAEA050B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8835045" y="0"/>
            <a:ext cx="3392150" cy="640800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xmlns="" id="{CE2D5F52-2562-4385-AFBE-53917FEDE6D7}"/>
              </a:ext>
            </a:extLst>
          </p:cNvPr>
          <p:cNvGrpSpPr/>
          <p:nvPr/>
        </p:nvGrpSpPr>
        <p:grpSpPr>
          <a:xfrm>
            <a:off x="-2062389" y="3738739"/>
            <a:ext cx="17180607" cy="4745781"/>
            <a:chOff x="-1475878" y="3076600"/>
            <a:chExt cx="12889432" cy="3560434"/>
          </a:xfrm>
        </p:grpSpPr>
        <p:pic>
          <p:nvPicPr>
            <p:cNvPr id="22" name="图片 21">
              <a:extLst>
                <a:ext uri="{FF2B5EF4-FFF2-40B4-BE49-F238E27FC236}">
                  <a16:creationId xmlns:a16="http://schemas.microsoft.com/office/drawing/2014/main" xmlns="" id="{B36C5D11-CA91-45E1-BBFE-2501F612D8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3" name="图片 22">
              <a:extLst>
                <a:ext uri="{FF2B5EF4-FFF2-40B4-BE49-F238E27FC236}">
                  <a16:creationId xmlns:a16="http://schemas.microsoft.com/office/drawing/2014/main" xmlns="" id="{C003C1E2-F744-4F03-83DB-DE34142D7E6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19787671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3074"/>
                                        </p:tgtEl>
                                        <p:attrNameLst>
                                          <p:attrName>style.visibility</p:attrName>
                                        </p:attrNameLst>
                                      </p:cBhvr>
                                      <p:to>
                                        <p:strVal val="visible"/>
                                      </p:to>
                                    </p:set>
                                    <p:animEffect transition="in" filter="wipe(left)">
                                      <p:cBhvr>
                                        <p:cTn id="7" dur="1250"/>
                                        <p:tgtEl>
                                          <p:spTgt spid="3074"/>
                                        </p:tgtEl>
                                      </p:cBhvr>
                                    </p:animEffect>
                                  </p:childTnLst>
                                </p:cTn>
                              </p:par>
                            </p:childTnLst>
                          </p:cTn>
                        </p:par>
                        <p:par>
                          <p:cTn id="8" fill="hold" nodeType="afterGroup">
                            <p:stCondLst>
                              <p:cond delay="1550"/>
                            </p:stCondLst>
                            <p:childTnLst>
                              <p:par>
                                <p:cTn id="9" presetID="49" presetClass="entr" presetSubtype="0"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360"/>
                                          </p:val>
                                        </p:tav>
                                        <p:tav tm="100000">
                                          <p:val>
                                            <p:fltVal val="0"/>
                                          </p:val>
                                        </p:tav>
                                      </p:tavLst>
                                    </p:anim>
                                    <p:animEffect transition="in" filter="fade">
                                      <p:cBhvr>
                                        <p:cTn id="14" dur="500"/>
                                        <p:tgtEl>
                                          <p:spTgt spid="10"/>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360"/>
                                          </p:val>
                                        </p:tav>
                                        <p:tav tm="100000">
                                          <p:val>
                                            <p:fltVal val="0"/>
                                          </p:val>
                                        </p:tav>
                                      </p:tavLst>
                                    </p:anim>
                                    <p:animEffect transition="in" filter="fade">
                                      <p:cBhvr>
                                        <p:cTn id="20" dur="500"/>
                                        <p:tgtEl>
                                          <p:spTgt spid="11"/>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 calcmode="lin" valueType="num">
                                      <p:cBhvr>
                                        <p:cTn id="25" dur="500" fill="hold"/>
                                        <p:tgtEl>
                                          <p:spTgt spid="12"/>
                                        </p:tgtEl>
                                        <p:attrNameLst>
                                          <p:attrName>style.rotation</p:attrName>
                                        </p:attrNameLst>
                                      </p:cBhvr>
                                      <p:tavLst>
                                        <p:tav tm="0">
                                          <p:val>
                                            <p:fltVal val="360"/>
                                          </p:val>
                                        </p:tav>
                                        <p:tav tm="100000">
                                          <p:val>
                                            <p:fltVal val="0"/>
                                          </p:val>
                                        </p:tav>
                                      </p:tavLst>
                                    </p:anim>
                                    <p:animEffect transition="in" filter="fade">
                                      <p:cBhvr>
                                        <p:cTn id="26" dur="500"/>
                                        <p:tgtEl>
                                          <p:spTgt spid="12"/>
                                        </p:tgtEl>
                                      </p:cBhvr>
                                    </p:animEffect>
                                  </p:childTnLst>
                                </p:cTn>
                              </p:par>
                            </p:childTnLst>
                          </p:cTn>
                        </p:par>
                        <p:par>
                          <p:cTn id="27" fill="hold" nodeType="afterGroup">
                            <p:stCondLst>
                              <p:cond delay="2050"/>
                            </p:stCondLst>
                            <p:childTnLst>
                              <p:par>
                                <p:cTn id="28" presetID="22" presetClass="entr" presetSubtype="4"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down)">
                                      <p:cBhvr>
                                        <p:cTn id="30" dur="500"/>
                                        <p:tgtEl>
                                          <p:spTgt spid="14"/>
                                        </p:tgtEl>
                                      </p:cBhvr>
                                    </p:animEffect>
                                  </p:childTnLst>
                                </p:cTn>
                              </p:par>
                            </p:childTnLst>
                          </p:cTn>
                        </p:par>
                        <p:par>
                          <p:cTn id="31" fill="hold" nodeType="afterGroup">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heel(1)">
                                      <p:cBhvr>
                                        <p:cTn id="34" dur="500"/>
                                        <p:tgtEl>
                                          <p:spTgt spid="15"/>
                                        </p:tgtEl>
                                      </p:cBhvr>
                                    </p:animEffect>
                                  </p:childTnLst>
                                </p:cTn>
                              </p:par>
                            </p:childTnLst>
                          </p:cTn>
                        </p:par>
                        <p:par>
                          <p:cTn id="35" fill="hold" nodeType="afterGroup">
                            <p:stCondLst>
                              <p:cond delay="3050"/>
                            </p:stCondLst>
                            <p:childTnLst>
                              <p:par>
                                <p:cTn id="36" presetID="22" presetClass="entr" presetSubtype="1"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up)">
                                      <p:cBhvr>
                                        <p:cTn id="38" dur="500"/>
                                        <p:tgtEl>
                                          <p:spTgt spid="20"/>
                                        </p:tgtEl>
                                      </p:cBhvr>
                                    </p:animEffect>
                                  </p:childTnLst>
                                </p:cTn>
                              </p:par>
                            </p:childTnLst>
                          </p:cTn>
                        </p:par>
                        <p:par>
                          <p:cTn id="39" fill="hold" nodeType="afterGroup">
                            <p:stCondLst>
                              <p:cond delay="3550"/>
                            </p:stCondLst>
                            <p:childTnLst>
                              <p:par>
                                <p:cTn id="40" presetID="21"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heel(1)">
                                      <p:cBhvr>
                                        <p:cTn id="42" dur="500"/>
                                        <p:tgtEl>
                                          <p:spTgt spid="21"/>
                                        </p:tgtEl>
                                      </p:cBhvr>
                                    </p:animEffect>
                                  </p:childTnLst>
                                </p:cTn>
                              </p:par>
                            </p:childTnLst>
                          </p:cTn>
                        </p:par>
                        <p:par>
                          <p:cTn id="43" fill="hold" nodeType="afterGroup">
                            <p:stCondLst>
                              <p:cond delay="4050"/>
                            </p:stCondLst>
                            <p:childTnLst>
                              <p:par>
                                <p:cTn id="44" presetID="2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childTnLst>
                          </p:cTn>
                        </p:par>
                        <p:par>
                          <p:cTn id="47" fill="hold" nodeType="afterGroup">
                            <p:stCondLst>
                              <p:cond delay="4550"/>
                            </p:stCondLst>
                            <p:childTnLst>
                              <p:par>
                                <p:cTn id="48" presetID="21" presetClass="entr" presetSubtype="1"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heel(1)">
                                      <p:cBhvr>
                                        <p:cTn id="50" dur="500"/>
                                        <p:tgtEl>
                                          <p:spTgt spid="18"/>
                                        </p:tgtEl>
                                      </p:cBhvr>
                                    </p:animEffect>
                                  </p:childTnLst>
                                </p:cTn>
                              </p:par>
                            </p:childTnLst>
                          </p:cTn>
                        </p:par>
                        <p:par>
                          <p:cTn id="51" fill="hold">
                            <p:stCondLst>
                              <p:cond delay="5050"/>
                            </p:stCondLst>
                            <p:childTnLst>
                              <p:par>
                                <p:cTn id="52" presetID="47" presetClass="entr" presetSubtype="0"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1"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8"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D11CE0A1-D2E6-452D-BD93-95DC51A0CDEB}"/>
              </a:ext>
            </a:extLst>
          </p:cNvPr>
          <p:cNvGrpSpPr/>
          <p:nvPr/>
        </p:nvGrpSpPr>
        <p:grpSpPr>
          <a:xfrm>
            <a:off x="-1966408" y="4100867"/>
            <a:ext cx="17180607" cy="4745781"/>
            <a:chOff x="-1475878" y="3076600"/>
            <a:chExt cx="12889432" cy="3560434"/>
          </a:xfrm>
        </p:grpSpPr>
        <p:pic>
          <p:nvPicPr>
            <p:cNvPr id="6" name="图片 5">
              <a:extLst>
                <a:ext uri="{FF2B5EF4-FFF2-40B4-BE49-F238E27FC236}">
                  <a16:creationId xmlns:a16="http://schemas.microsoft.com/office/drawing/2014/main" xmlns="" id="{80D36C10-CCDA-4B10-8B3D-5D7C3C0686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8" name="图片 17">
              <a:extLst>
                <a:ext uri="{FF2B5EF4-FFF2-40B4-BE49-F238E27FC236}">
                  <a16:creationId xmlns:a16="http://schemas.microsoft.com/office/drawing/2014/main" xmlns="" id="{F76A3333-F251-4AC4-B17D-1FB1ADF01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10" name="图片 9">
            <a:extLst>
              <a:ext uri="{FF2B5EF4-FFF2-40B4-BE49-F238E27FC236}">
                <a16:creationId xmlns:a16="http://schemas.microsoft.com/office/drawing/2014/main" xmlns="" id="{007E00E9-ADBC-44B6-A3FC-6F8F68BA872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1499" y="3237039"/>
            <a:ext cx="9790829" cy="4284135"/>
          </a:xfrm>
          <a:prstGeom prst="rect">
            <a:avLst/>
          </a:prstGeom>
        </p:spPr>
      </p:pic>
      <p:pic>
        <p:nvPicPr>
          <p:cNvPr id="12" name="图片 11">
            <a:extLst>
              <a:ext uri="{FF2B5EF4-FFF2-40B4-BE49-F238E27FC236}">
                <a16:creationId xmlns:a16="http://schemas.microsoft.com/office/drawing/2014/main" xmlns="" id="{5156D66C-4156-49BB-AB1D-EA48D65D7D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6426" y="354421"/>
            <a:ext cx="3275470" cy="4484792"/>
          </a:xfrm>
          <a:prstGeom prst="rect">
            <a:avLst/>
          </a:prstGeom>
        </p:spPr>
      </p:pic>
      <p:pic>
        <p:nvPicPr>
          <p:cNvPr id="24" name="Picture 2" descr="E:\0000000我图PPT\05.09\端午节\78787.png">
            <a:extLst>
              <a:ext uri="{FF2B5EF4-FFF2-40B4-BE49-F238E27FC236}">
                <a16:creationId xmlns:a16="http://schemas.microsoft.com/office/drawing/2014/main" xmlns="" id="{1AF30AA6-B0EB-4B00-9396-094D82704B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0000000我图PPT\05.09\端午节\78787.png">
            <a:extLst>
              <a:ext uri="{FF2B5EF4-FFF2-40B4-BE49-F238E27FC236}">
                <a16:creationId xmlns:a16="http://schemas.microsoft.com/office/drawing/2014/main" xmlns="" id="{CEC8996A-FCBD-456F-9E11-066549CBBA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sp>
        <p:nvSpPr>
          <p:cNvPr id="13" name="文本框 12">
            <a:extLst>
              <a:ext uri="{FF2B5EF4-FFF2-40B4-BE49-F238E27FC236}">
                <a16:creationId xmlns:a16="http://schemas.microsoft.com/office/drawing/2014/main" xmlns="" id="{8A218F29-3F95-4F9F-82F0-CB76E0B4014F}"/>
              </a:ext>
            </a:extLst>
          </p:cNvPr>
          <p:cNvSpPr txBox="1"/>
          <p:nvPr/>
        </p:nvSpPr>
        <p:spPr>
          <a:xfrm>
            <a:off x="3940796" y="1218251"/>
            <a:ext cx="504959" cy="1815882"/>
          </a:xfrm>
          <a:prstGeom prst="rect">
            <a:avLst/>
          </a:prstGeom>
          <a:noFill/>
        </p:spPr>
        <p:txBody>
          <a:bodyPr wrap="square" rtlCol="0">
            <a:spAutoFit/>
          </a:bodyPr>
          <a:lstStyle/>
          <a:p>
            <a:r>
              <a:rPr lang="zh-CN" altLang="en-US" sz="1600" dirty="0"/>
              <a:t>端午节</a:t>
            </a:r>
            <a:endParaRPr lang="en-US" altLang="zh-CN" sz="1600" dirty="0"/>
          </a:p>
          <a:p>
            <a:r>
              <a:rPr lang="zh-CN" altLang="en-US" sz="1600" dirty="0"/>
              <a:t>演讲模板</a:t>
            </a:r>
          </a:p>
        </p:txBody>
      </p:sp>
      <p:pic>
        <p:nvPicPr>
          <p:cNvPr id="15" name="图片 14">
            <a:extLst>
              <a:ext uri="{FF2B5EF4-FFF2-40B4-BE49-F238E27FC236}">
                <a16:creationId xmlns:a16="http://schemas.microsoft.com/office/drawing/2014/main" xmlns="" id="{1DE085F2-6E6D-443D-85DA-3CA77C4EB85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288" t="48830" r="2"/>
          <a:stretch/>
        </p:blipFill>
        <p:spPr>
          <a:xfrm>
            <a:off x="3894192" y="3103715"/>
            <a:ext cx="696921" cy="863829"/>
          </a:xfrm>
          <a:prstGeom prst="rect">
            <a:avLst/>
          </a:prstGeom>
        </p:spPr>
      </p:pic>
    </p:spTree>
    <p:extLst>
      <p:ext uri="{BB962C8B-B14F-4D97-AF65-F5344CB8AC3E}">
        <p14:creationId xmlns:p14="http://schemas.microsoft.com/office/powerpoint/2010/main" val="13963986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nodeType="clickEffect">
                                  <p:stCondLst>
                                    <p:cond delay="0"/>
                                  </p:stCondLst>
                                  <p:childTnLst>
                                    <p:animEffect transition="out" filter="fade">
                                      <p:cBhvr>
                                        <p:cTn id="36" dur="500" tmFilter="0, 0; .2, .5; .8, .5; 1, 0"/>
                                        <p:tgtEl>
                                          <p:spTgt spid="12"/>
                                        </p:tgtEl>
                                      </p:cBhvr>
                                    </p:animEffect>
                                    <p:animScale>
                                      <p:cBhvr>
                                        <p:cTn id="37" dur="250" autoRev="1" fill="hold"/>
                                        <p:tgtEl>
                                          <p:spTgt spid="12"/>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32" presetClass="emph" presetSubtype="0" repeatCount="indefinite" fill="hold" nodeType="withEffect">
                                  <p:stCondLst>
                                    <p:cond delay="0"/>
                                  </p:stCondLst>
                                  <p:childTnLst>
                                    <p:animRot by="120000">
                                      <p:cBhvr>
                                        <p:cTn id="53" dur="500" fill="hold">
                                          <p:stCondLst>
                                            <p:cond delay="0"/>
                                          </p:stCondLst>
                                        </p:cTn>
                                        <p:tgtEl>
                                          <p:spTgt spid="7"/>
                                        </p:tgtEl>
                                        <p:attrNameLst>
                                          <p:attrName>r</p:attrName>
                                        </p:attrNameLst>
                                      </p:cBhvr>
                                    </p:animRot>
                                    <p:animRot by="-240000">
                                      <p:cBhvr>
                                        <p:cTn id="54" dur="1000" fill="hold">
                                          <p:stCondLst>
                                            <p:cond delay="1000"/>
                                          </p:stCondLst>
                                        </p:cTn>
                                        <p:tgtEl>
                                          <p:spTgt spid="7"/>
                                        </p:tgtEl>
                                        <p:attrNameLst>
                                          <p:attrName>r</p:attrName>
                                        </p:attrNameLst>
                                      </p:cBhvr>
                                    </p:animRot>
                                    <p:animRot by="240000">
                                      <p:cBhvr>
                                        <p:cTn id="55" dur="1000" fill="hold">
                                          <p:stCondLst>
                                            <p:cond delay="2000"/>
                                          </p:stCondLst>
                                        </p:cTn>
                                        <p:tgtEl>
                                          <p:spTgt spid="7"/>
                                        </p:tgtEl>
                                        <p:attrNameLst>
                                          <p:attrName>r</p:attrName>
                                        </p:attrNameLst>
                                      </p:cBhvr>
                                    </p:animRot>
                                    <p:animRot by="-240000">
                                      <p:cBhvr>
                                        <p:cTn id="56" dur="1000" fill="hold">
                                          <p:stCondLst>
                                            <p:cond delay="3000"/>
                                          </p:stCondLst>
                                        </p:cTn>
                                        <p:tgtEl>
                                          <p:spTgt spid="7"/>
                                        </p:tgtEl>
                                        <p:attrNameLst>
                                          <p:attrName>r</p:attrName>
                                        </p:attrNameLst>
                                      </p:cBhvr>
                                    </p:animRot>
                                    <p:animRot by="120000">
                                      <p:cBhvr>
                                        <p:cTn id="57" dur="1000" fill="hold">
                                          <p:stCondLst>
                                            <p:cond delay="40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0911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D11CE0A1-D2E6-452D-BD93-95DC51A0CDEB}"/>
              </a:ext>
            </a:extLst>
          </p:cNvPr>
          <p:cNvGrpSpPr/>
          <p:nvPr/>
        </p:nvGrpSpPr>
        <p:grpSpPr>
          <a:xfrm>
            <a:off x="-1966408" y="4100867"/>
            <a:ext cx="17180607" cy="4745781"/>
            <a:chOff x="-1475878" y="3076600"/>
            <a:chExt cx="12889432" cy="3560434"/>
          </a:xfrm>
        </p:grpSpPr>
        <p:pic>
          <p:nvPicPr>
            <p:cNvPr id="6" name="图片 5">
              <a:extLst>
                <a:ext uri="{FF2B5EF4-FFF2-40B4-BE49-F238E27FC236}">
                  <a16:creationId xmlns:a16="http://schemas.microsoft.com/office/drawing/2014/main" xmlns="" id="{80D36C10-CCDA-4B10-8B3D-5D7C3C0686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8" name="图片 17">
              <a:extLst>
                <a:ext uri="{FF2B5EF4-FFF2-40B4-BE49-F238E27FC236}">
                  <a16:creationId xmlns:a16="http://schemas.microsoft.com/office/drawing/2014/main" xmlns="" id="{F76A3333-F251-4AC4-B17D-1FB1ADF01C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24" name="Picture 2" descr="E:\0000000我图PPT\05.09\端午节\78787.png">
            <a:extLst>
              <a:ext uri="{FF2B5EF4-FFF2-40B4-BE49-F238E27FC236}">
                <a16:creationId xmlns:a16="http://schemas.microsoft.com/office/drawing/2014/main" xmlns="" id="{1AF30AA6-B0EB-4B00-9396-094D82704B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E:\0000000我图PPT\05.09\端午节\78787.png">
            <a:extLst>
              <a:ext uri="{FF2B5EF4-FFF2-40B4-BE49-F238E27FC236}">
                <a16:creationId xmlns:a16="http://schemas.microsoft.com/office/drawing/2014/main" xmlns="" id="{CEC8996A-FCBD-456F-9E11-066549CBBA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组合 25">
            <a:extLst>
              <a:ext uri="{FF2B5EF4-FFF2-40B4-BE49-F238E27FC236}">
                <a16:creationId xmlns:a16="http://schemas.microsoft.com/office/drawing/2014/main" xmlns="" id="{041DC488-656A-4C7C-B70D-BE8BF3B81791}"/>
              </a:ext>
            </a:extLst>
          </p:cNvPr>
          <p:cNvGrpSpPr>
            <a:grpSpLocks/>
          </p:cNvGrpSpPr>
          <p:nvPr/>
        </p:nvGrpSpPr>
        <p:grpSpPr bwMode="auto">
          <a:xfrm>
            <a:off x="1370397" y="1003813"/>
            <a:ext cx="4189707" cy="1574313"/>
            <a:chOff x="945803" y="915566"/>
            <a:chExt cx="3143657" cy="1180384"/>
          </a:xfrm>
        </p:grpSpPr>
        <p:pic>
          <p:nvPicPr>
            <p:cNvPr id="27" name="Picture 2" descr="C:\Users\Thinkpad\Desktop\PNG\1_0001_图层-6.png">
              <a:extLst>
                <a:ext uri="{FF2B5EF4-FFF2-40B4-BE49-F238E27FC236}">
                  <a16:creationId xmlns:a16="http://schemas.microsoft.com/office/drawing/2014/main" xmlns="" id="{8CAE9F6D-7E2E-4F82-86E5-F18FE3AA0C9D}"/>
                </a:ext>
              </a:extLst>
            </p:cNvPr>
            <p:cNvPicPr>
              <a:picLocks noChangeAspect="1" noChangeArrowheads="1"/>
            </p:cNvPicPr>
            <p:nvPr/>
          </p:nvPicPr>
          <p:blipFill>
            <a:blip r:embed="rId5"/>
            <a:srcRect/>
            <a:stretch>
              <a:fillRect/>
            </a:stretch>
          </p:blipFill>
          <p:spPr bwMode="auto">
            <a:xfrm>
              <a:off x="945803" y="915566"/>
              <a:ext cx="3143657" cy="1180384"/>
            </a:xfrm>
            <a:prstGeom prst="rect">
              <a:avLst/>
            </a:prstGeom>
            <a:noFill/>
            <a:ln w="9525">
              <a:noFill/>
              <a:miter lim="800000"/>
              <a:headEnd/>
              <a:tailEnd/>
            </a:ln>
          </p:spPr>
        </p:pic>
        <p:sp>
          <p:nvSpPr>
            <p:cNvPr id="28" name="矩形 9">
              <a:extLst>
                <a:ext uri="{FF2B5EF4-FFF2-40B4-BE49-F238E27FC236}">
                  <a16:creationId xmlns:a16="http://schemas.microsoft.com/office/drawing/2014/main" xmlns="" id="{56471ACC-EB3B-4C9D-A2FF-92CC4756AB10}"/>
                </a:ext>
              </a:extLst>
            </p:cNvPr>
            <p:cNvSpPr>
              <a:spLocks noChangeArrowheads="1"/>
            </p:cNvSpPr>
            <p:nvPr/>
          </p:nvSpPr>
          <p:spPr bwMode="auto">
            <a:xfrm>
              <a:off x="1400415" y="1088499"/>
              <a:ext cx="1168139" cy="797145"/>
            </a:xfrm>
            <a:prstGeom prst="rect">
              <a:avLst/>
            </a:prstGeom>
            <a:noFill/>
            <a:ln w="9525">
              <a:noFill/>
              <a:miter lim="800000"/>
              <a:headEnd/>
              <a:tailEnd/>
            </a:ln>
          </p:spPr>
          <p:txBody>
            <a:bodyPr wrap="none">
              <a:spAutoFit/>
            </a:bodyPr>
            <a:lstStyle/>
            <a:p>
              <a:pPr algn="ctr">
                <a:lnSpc>
                  <a:spcPct val="125000"/>
                </a:lnSpc>
              </a:pPr>
              <a:r>
                <a:rPr lang="zh-CN" altLang="en-US" sz="5332" b="1" dirty="0">
                  <a:solidFill>
                    <a:srgbClr val="FFFFFF"/>
                  </a:solidFill>
                  <a:latin typeface="方正古隶简体" pitchFamily="65" charset="-122"/>
                  <a:ea typeface="方正古隶简体" pitchFamily="65" charset="-122"/>
                </a:rPr>
                <a:t>目录</a:t>
              </a:r>
            </a:p>
          </p:txBody>
        </p:sp>
      </p:grpSp>
      <p:pic>
        <p:nvPicPr>
          <p:cNvPr id="29" name="Picture 272" descr="28">
            <a:extLst>
              <a:ext uri="{FF2B5EF4-FFF2-40B4-BE49-F238E27FC236}">
                <a16:creationId xmlns:a16="http://schemas.microsoft.com/office/drawing/2014/main" xmlns="" id="{2840F665-7D98-4FFE-BE4C-7537BCCDD882}"/>
              </a:ext>
            </a:extLst>
          </p:cNvPr>
          <p:cNvPicPr>
            <a:picLocks noChangeAspect="1" noChangeArrowheads="1"/>
          </p:cNvPicPr>
          <p:nvPr/>
        </p:nvPicPr>
        <p:blipFill>
          <a:blip r:embed="rId6"/>
          <a:srcRect/>
          <a:stretch>
            <a:fillRect/>
          </a:stretch>
        </p:blipFill>
        <p:spPr bwMode="auto">
          <a:xfrm>
            <a:off x="1329135" y="638320"/>
            <a:ext cx="2105433" cy="1610286"/>
          </a:xfrm>
          <a:prstGeom prst="rect">
            <a:avLst/>
          </a:prstGeom>
          <a:noFill/>
          <a:ln w="9525">
            <a:noFill/>
            <a:miter lim="800000"/>
            <a:headEnd/>
            <a:tailEnd/>
          </a:ln>
        </p:spPr>
      </p:pic>
      <p:pic>
        <p:nvPicPr>
          <p:cNvPr id="30" name="Picture 3" descr="C:\Users\Administrator\Desktop\水墨鸟25656.png">
            <a:extLst>
              <a:ext uri="{FF2B5EF4-FFF2-40B4-BE49-F238E27FC236}">
                <a16:creationId xmlns:a16="http://schemas.microsoft.com/office/drawing/2014/main" xmlns="" id="{036163E1-7349-4273-988F-A242C8A4BA4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2345" y="164492"/>
            <a:ext cx="3299972" cy="157565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Thinkpad\Desktop\PNG\1_0002_图层-5-副本.png">
            <a:extLst>
              <a:ext uri="{FF2B5EF4-FFF2-40B4-BE49-F238E27FC236}">
                <a16:creationId xmlns:a16="http://schemas.microsoft.com/office/drawing/2014/main" xmlns="" id="{7CF17E10-1340-4442-97BD-21A203B30497}"/>
              </a:ext>
            </a:extLst>
          </p:cNvPr>
          <p:cNvPicPr>
            <a:picLocks noChangeAspect="1" noChangeArrowheads="1"/>
          </p:cNvPicPr>
          <p:nvPr/>
        </p:nvPicPr>
        <p:blipFill>
          <a:blip r:embed="rId8"/>
          <a:srcRect/>
          <a:stretch>
            <a:fillRect/>
          </a:stretch>
        </p:blipFill>
        <p:spPr bwMode="auto">
          <a:xfrm>
            <a:off x="1429646" y="2711595"/>
            <a:ext cx="2687337" cy="2486315"/>
          </a:xfrm>
          <a:prstGeom prst="rect">
            <a:avLst/>
          </a:prstGeom>
          <a:noFill/>
          <a:ln w="9525">
            <a:noFill/>
            <a:miter lim="800000"/>
            <a:headEnd/>
            <a:tailEnd/>
          </a:ln>
        </p:spPr>
      </p:pic>
      <p:sp>
        <p:nvSpPr>
          <p:cNvPr id="32" name="TextBox 33">
            <a:extLst>
              <a:ext uri="{FF2B5EF4-FFF2-40B4-BE49-F238E27FC236}">
                <a16:creationId xmlns:a16="http://schemas.microsoft.com/office/drawing/2014/main" xmlns="" id="{1812ED63-A278-4CF9-BC76-2179D58EF39F}"/>
              </a:ext>
            </a:extLst>
          </p:cNvPr>
          <p:cNvSpPr txBox="1">
            <a:spLocks noChangeArrowheads="1"/>
          </p:cNvSpPr>
          <p:nvPr/>
        </p:nvSpPr>
        <p:spPr bwMode="auto">
          <a:xfrm>
            <a:off x="2070798" y="3501581"/>
            <a:ext cx="1453701" cy="1449756"/>
          </a:xfrm>
          <a:prstGeom prst="rect">
            <a:avLst/>
          </a:prstGeom>
          <a:noFill/>
          <a:ln w="9525">
            <a:noFill/>
            <a:miter lim="800000"/>
            <a:headEnd/>
            <a:tailEnd/>
          </a:ln>
        </p:spPr>
        <p:txBody>
          <a:bodyPr>
            <a:spAutoFit/>
          </a:bodyPr>
          <a:lstStyle/>
          <a:p>
            <a:pPr algn="ctr">
              <a:lnSpc>
                <a:spcPct val="125000"/>
              </a:lnSpc>
            </a:pPr>
            <a:r>
              <a:rPr lang="zh-CN" altLang="en-US" sz="2399">
                <a:solidFill>
                  <a:srgbClr val="333333"/>
                </a:solidFill>
                <a:latin typeface="方正宋黑简体" pitchFamily="65" charset="-122"/>
                <a:ea typeface="方正宋黑简体" pitchFamily="65" charset="-122"/>
              </a:rPr>
              <a:t>点此输入文字点此输入文字</a:t>
            </a:r>
          </a:p>
        </p:txBody>
      </p:sp>
      <p:sp>
        <p:nvSpPr>
          <p:cNvPr id="33" name="矩形 32">
            <a:extLst>
              <a:ext uri="{FF2B5EF4-FFF2-40B4-BE49-F238E27FC236}">
                <a16:creationId xmlns:a16="http://schemas.microsoft.com/office/drawing/2014/main" xmlns="" id="{B28556AB-893B-4E3C-BDFD-FD4762D908A8}"/>
              </a:ext>
            </a:extLst>
          </p:cNvPr>
          <p:cNvSpPr>
            <a:spLocks noChangeArrowheads="1"/>
          </p:cNvSpPr>
          <p:nvPr/>
        </p:nvSpPr>
        <p:spPr bwMode="auto">
          <a:xfrm>
            <a:off x="2386704" y="2792004"/>
            <a:ext cx="870751" cy="912879"/>
          </a:xfrm>
          <a:prstGeom prst="rect">
            <a:avLst/>
          </a:prstGeom>
          <a:noFill/>
          <a:ln w="9525">
            <a:noFill/>
            <a:miter lim="800000"/>
            <a:headEnd/>
            <a:tailEnd/>
          </a:ln>
        </p:spPr>
        <p:txBody>
          <a:bodyPr wrap="none">
            <a:spAutoFit/>
          </a:bodyPr>
          <a:lstStyle/>
          <a:p>
            <a:r>
              <a:rPr lang="zh-CN" altLang="en-US" sz="5332" b="1" dirty="0">
                <a:solidFill>
                  <a:srgbClr val="333333"/>
                </a:solidFill>
                <a:latin typeface="方正古隶简体" pitchFamily="65" charset="-122"/>
                <a:ea typeface="方正古隶简体" pitchFamily="65" charset="-122"/>
              </a:rPr>
              <a:t>壹</a:t>
            </a:r>
          </a:p>
        </p:txBody>
      </p:sp>
      <p:pic>
        <p:nvPicPr>
          <p:cNvPr id="34" name="Picture 3" descr="C:\Users\Thinkpad\Desktop\PNG\1_0002_图层-5-副本.png">
            <a:extLst>
              <a:ext uri="{FF2B5EF4-FFF2-40B4-BE49-F238E27FC236}">
                <a16:creationId xmlns:a16="http://schemas.microsoft.com/office/drawing/2014/main" xmlns="" id="{C22171C0-E40A-4A13-889D-F51AB51718FF}"/>
              </a:ext>
            </a:extLst>
          </p:cNvPr>
          <p:cNvPicPr>
            <a:picLocks noChangeAspect="1" noChangeArrowheads="1"/>
          </p:cNvPicPr>
          <p:nvPr/>
        </p:nvPicPr>
        <p:blipFill>
          <a:blip r:embed="rId8"/>
          <a:srcRect/>
          <a:stretch>
            <a:fillRect/>
          </a:stretch>
        </p:blipFill>
        <p:spPr bwMode="auto">
          <a:xfrm>
            <a:off x="3774189" y="2753915"/>
            <a:ext cx="2687337" cy="2486315"/>
          </a:xfrm>
          <a:prstGeom prst="rect">
            <a:avLst/>
          </a:prstGeom>
          <a:noFill/>
          <a:ln w="9525">
            <a:noFill/>
            <a:miter lim="800000"/>
            <a:headEnd/>
            <a:tailEnd/>
          </a:ln>
        </p:spPr>
      </p:pic>
      <p:sp>
        <p:nvSpPr>
          <p:cNvPr id="35" name="TextBox 36">
            <a:extLst>
              <a:ext uri="{FF2B5EF4-FFF2-40B4-BE49-F238E27FC236}">
                <a16:creationId xmlns:a16="http://schemas.microsoft.com/office/drawing/2014/main" xmlns="" id="{5C94505B-0817-46C2-80A1-E7B8939E0A99}"/>
              </a:ext>
            </a:extLst>
          </p:cNvPr>
          <p:cNvSpPr txBox="1">
            <a:spLocks noChangeArrowheads="1"/>
          </p:cNvSpPr>
          <p:nvPr/>
        </p:nvSpPr>
        <p:spPr bwMode="auto">
          <a:xfrm>
            <a:off x="4417458" y="3543902"/>
            <a:ext cx="1451585" cy="1449756"/>
          </a:xfrm>
          <a:prstGeom prst="rect">
            <a:avLst/>
          </a:prstGeom>
          <a:noFill/>
          <a:ln w="9525">
            <a:noFill/>
            <a:miter lim="800000"/>
            <a:headEnd/>
            <a:tailEnd/>
          </a:ln>
        </p:spPr>
        <p:txBody>
          <a:bodyPr>
            <a:spAutoFit/>
          </a:bodyPr>
          <a:lstStyle/>
          <a:p>
            <a:pPr algn="ctr">
              <a:lnSpc>
                <a:spcPct val="125000"/>
              </a:lnSpc>
            </a:pPr>
            <a:r>
              <a:rPr lang="zh-CN" altLang="en-US" sz="2399">
                <a:solidFill>
                  <a:srgbClr val="333333"/>
                </a:solidFill>
                <a:latin typeface="方正宋黑简体" pitchFamily="65" charset="-122"/>
                <a:ea typeface="方正宋黑简体" pitchFamily="65" charset="-122"/>
              </a:rPr>
              <a:t>点此输入文字点此输入文字</a:t>
            </a:r>
          </a:p>
        </p:txBody>
      </p:sp>
      <p:sp>
        <p:nvSpPr>
          <p:cNvPr id="36" name="矩形 35">
            <a:extLst>
              <a:ext uri="{FF2B5EF4-FFF2-40B4-BE49-F238E27FC236}">
                <a16:creationId xmlns:a16="http://schemas.microsoft.com/office/drawing/2014/main" xmlns="" id="{2D9B7092-30A0-42E1-AB93-2377C9CFD103}"/>
              </a:ext>
            </a:extLst>
          </p:cNvPr>
          <p:cNvSpPr>
            <a:spLocks noChangeArrowheads="1"/>
          </p:cNvSpPr>
          <p:nvPr/>
        </p:nvSpPr>
        <p:spPr bwMode="auto">
          <a:xfrm>
            <a:off x="4731247" y="2834324"/>
            <a:ext cx="870751" cy="912879"/>
          </a:xfrm>
          <a:prstGeom prst="rect">
            <a:avLst/>
          </a:prstGeom>
          <a:noFill/>
          <a:ln w="9525">
            <a:noFill/>
            <a:miter lim="800000"/>
            <a:headEnd/>
            <a:tailEnd/>
          </a:ln>
        </p:spPr>
        <p:txBody>
          <a:bodyPr wrap="none">
            <a:spAutoFit/>
          </a:bodyPr>
          <a:lstStyle/>
          <a:p>
            <a:r>
              <a:rPr lang="zh-CN" altLang="en-US" sz="5332" b="1" dirty="0">
                <a:solidFill>
                  <a:srgbClr val="333333"/>
                </a:solidFill>
                <a:latin typeface="方正古隶简体" pitchFamily="65" charset="-122"/>
                <a:ea typeface="方正古隶简体" pitchFamily="65" charset="-122"/>
              </a:rPr>
              <a:t>贰</a:t>
            </a:r>
          </a:p>
        </p:txBody>
      </p:sp>
      <p:pic>
        <p:nvPicPr>
          <p:cNvPr id="37" name="Picture 3" descr="C:\Users\Thinkpad\Desktop\PNG\1_0002_图层-5-副本.png">
            <a:extLst>
              <a:ext uri="{FF2B5EF4-FFF2-40B4-BE49-F238E27FC236}">
                <a16:creationId xmlns:a16="http://schemas.microsoft.com/office/drawing/2014/main" xmlns="" id="{108F0160-12BE-4196-B82E-E313301DE236}"/>
              </a:ext>
            </a:extLst>
          </p:cNvPr>
          <p:cNvPicPr>
            <a:picLocks noChangeAspect="1" noChangeArrowheads="1"/>
          </p:cNvPicPr>
          <p:nvPr/>
        </p:nvPicPr>
        <p:blipFill>
          <a:blip r:embed="rId8"/>
          <a:srcRect/>
          <a:stretch>
            <a:fillRect/>
          </a:stretch>
        </p:blipFill>
        <p:spPr bwMode="auto">
          <a:xfrm>
            <a:off x="6118732" y="2739103"/>
            <a:ext cx="2687337" cy="2486317"/>
          </a:xfrm>
          <a:prstGeom prst="rect">
            <a:avLst/>
          </a:prstGeom>
          <a:noFill/>
          <a:ln w="9525">
            <a:noFill/>
            <a:miter lim="800000"/>
            <a:headEnd/>
            <a:tailEnd/>
          </a:ln>
        </p:spPr>
      </p:pic>
      <p:sp>
        <p:nvSpPr>
          <p:cNvPr id="38" name="TextBox 55">
            <a:extLst>
              <a:ext uri="{FF2B5EF4-FFF2-40B4-BE49-F238E27FC236}">
                <a16:creationId xmlns:a16="http://schemas.microsoft.com/office/drawing/2014/main" xmlns="" id="{A88E13B7-BEF8-418A-A5E2-CC45A0CF47D1}"/>
              </a:ext>
            </a:extLst>
          </p:cNvPr>
          <p:cNvSpPr txBox="1">
            <a:spLocks noChangeArrowheads="1"/>
          </p:cNvSpPr>
          <p:nvPr/>
        </p:nvSpPr>
        <p:spPr bwMode="auto">
          <a:xfrm>
            <a:off x="6762001" y="3529090"/>
            <a:ext cx="1451585" cy="1449756"/>
          </a:xfrm>
          <a:prstGeom prst="rect">
            <a:avLst/>
          </a:prstGeom>
          <a:noFill/>
          <a:ln w="9525">
            <a:noFill/>
            <a:miter lim="800000"/>
            <a:headEnd/>
            <a:tailEnd/>
          </a:ln>
        </p:spPr>
        <p:txBody>
          <a:bodyPr>
            <a:spAutoFit/>
          </a:bodyPr>
          <a:lstStyle/>
          <a:p>
            <a:pPr algn="ctr">
              <a:lnSpc>
                <a:spcPct val="125000"/>
              </a:lnSpc>
            </a:pPr>
            <a:r>
              <a:rPr lang="zh-CN" altLang="en-US" sz="2399">
                <a:solidFill>
                  <a:srgbClr val="333333"/>
                </a:solidFill>
                <a:latin typeface="方正宋黑简体" pitchFamily="65" charset="-122"/>
                <a:ea typeface="方正宋黑简体" pitchFamily="65" charset="-122"/>
              </a:rPr>
              <a:t>点此输入文字点此输入文字</a:t>
            </a:r>
          </a:p>
        </p:txBody>
      </p:sp>
      <p:sp>
        <p:nvSpPr>
          <p:cNvPr id="39" name="矩形 38">
            <a:extLst>
              <a:ext uri="{FF2B5EF4-FFF2-40B4-BE49-F238E27FC236}">
                <a16:creationId xmlns:a16="http://schemas.microsoft.com/office/drawing/2014/main" xmlns="" id="{9E8ED11F-579D-4B51-A3D6-0FDCA3FCFC64}"/>
              </a:ext>
            </a:extLst>
          </p:cNvPr>
          <p:cNvSpPr>
            <a:spLocks noChangeArrowheads="1"/>
          </p:cNvSpPr>
          <p:nvPr/>
        </p:nvSpPr>
        <p:spPr bwMode="auto">
          <a:xfrm>
            <a:off x="7075790" y="2819513"/>
            <a:ext cx="870751" cy="912879"/>
          </a:xfrm>
          <a:prstGeom prst="rect">
            <a:avLst/>
          </a:prstGeom>
          <a:noFill/>
          <a:ln w="9525">
            <a:noFill/>
            <a:miter lim="800000"/>
            <a:headEnd/>
            <a:tailEnd/>
          </a:ln>
        </p:spPr>
        <p:txBody>
          <a:bodyPr wrap="none">
            <a:spAutoFit/>
          </a:bodyPr>
          <a:lstStyle/>
          <a:p>
            <a:r>
              <a:rPr lang="zh-CN" altLang="en-US" sz="5332" b="1" dirty="0">
                <a:solidFill>
                  <a:srgbClr val="333333"/>
                </a:solidFill>
                <a:latin typeface="方正古隶简体" pitchFamily="65" charset="-122"/>
                <a:ea typeface="方正古隶简体" pitchFamily="65" charset="-122"/>
              </a:rPr>
              <a:t>叁</a:t>
            </a:r>
          </a:p>
        </p:txBody>
      </p:sp>
      <p:pic>
        <p:nvPicPr>
          <p:cNvPr id="40" name="Picture 3" descr="C:\Users\Thinkpad\Desktop\PNG\1_0002_图层-5-副本.png">
            <a:extLst>
              <a:ext uri="{FF2B5EF4-FFF2-40B4-BE49-F238E27FC236}">
                <a16:creationId xmlns:a16="http://schemas.microsoft.com/office/drawing/2014/main" xmlns="" id="{40074FB8-0A1F-482C-B251-ABE3C1161408}"/>
              </a:ext>
            </a:extLst>
          </p:cNvPr>
          <p:cNvPicPr>
            <a:picLocks noChangeAspect="1" noChangeArrowheads="1"/>
          </p:cNvPicPr>
          <p:nvPr/>
        </p:nvPicPr>
        <p:blipFill>
          <a:blip r:embed="rId8"/>
          <a:srcRect/>
          <a:stretch>
            <a:fillRect/>
          </a:stretch>
        </p:blipFill>
        <p:spPr bwMode="auto">
          <a:xfrm>
            <a:off x="8463275" y="2753915"/>
            <a:ext cx="2687337" cy="2486315"/>
          </a:xfrm>
          <a:prstGeom prst="rect">
            <a:avLst/>
          </a:prstGeom>
          <a:noFill/>
          <a:ln w="9525">
            <a:noFill/>
            <a:miter lim="800000"/>
            <a:headEnd/>
            <a:tailEnd/>
          </a:ln>
        </p:spPr>
      </p:pic>
      <p:sp>
        <p:nvSpPr>
          <p:cNvPr id="41" name="TextBox 58">
            <a:extLst>
              <a:ext uri="{FF2B5EF4-FFF2-40B4-BE49-F238E27FC236}">
                <a16:creationId xmlns:a16="http://schemas.microsoft.com/office/drawing/2014/main" xmlns="" id="{619511D1-3E50-4A04-9560-63CC8C167F12}"/>
              </a:ext>
            </a:extLst>
          </p:cNvPr>
          <p:cNvSpPr txBox="1">
            <a:spLocks noChangeArrowheads="1"/>
          </p:cNvSpPr>
          <p:nvPr/>
        </p:nvSpPr>
        <p:spPr bwMode="auto">
          <a:xfrm>
            <a:off x="9106544" y="3543902"/>
            <a:ext cx="1451585" cy="1449756"/>
          </a:xfrm>
          <a:prstGeom prst="rect">
            <a:avLst/>
          </a:prstGeom>
          <a:noFill/>
          <a:ln w="9525">
            <a:noFill/>
            <a:miter lim="800000"/>
            <a:headEnd/>
            <a:tailEnd/>
          </a:ln>
        </p:spPr>
        <p:txBody>
          <a:bodyPr>
            <a:spAutoFit/>
          </a:bodyPr>
          <a:lstStyle/>
          <a:p>
            <a:pPr algn="ctr">
              <a:lnSpc>
                <a:spcPct val="125000"/>
              </a:lnSpc>
            </a:pPr>
            <a:r>
              <a:rPr lang="zh-CN" altLang="en-US" sz="2399">
                <a:solidFill>
                  <a:srgbClr val="333333"/>
                </a:solidFill>
                <a:latin typeface="方正宋黑简体" pitchFamily="65" charset="-122"/>
                <a:ea typeface="方正宋黑简体" pitchFamily="65" charset="-122"/>
              </a:rPr>
              <a:t>点此输入文字点此输入文字</a:t>
            </a:r>
          </a:p>
        </p:txBody>
      </p:sp>
      <p:sp>
        <p:nvSpPr>
          <p:cNvPr id="42" name="矩形 41">
            <a:extLst>
              <a:ext uri="{FF2B5EF4-FFF2-40B4-BE49-F238E27FC236}">
                <a16:creationId xmlns:a16="http://schemas.microsoft.com/office/drawing/2014/main" xmlns="" id="{84EC4FDC-BF3C-4A53-BDD7-12CB6ADEDE95}"/>
              </a:ext>
            </a:extLst>
          </p:cNvPr>
          <p:cNvSpPr>
            <a:spLocks noChangeArrowheads="1"/>
          </p:cNvSpPr>
          <p:nvPr/>
        </p:nvSpPr>
        <p:spPr bwMode="auto">
          <a:xfrm>
            <a:off x="9420333" y="2834324"/>
            <a:ext cx="870751" cy="912879"/>
          </a:xfrm>
          <a:prstGeom prst="rect">
            <a:avLst/>
          </a:prstGeom>
          <a:noFill/>
          <a:ln w="9525">
            <a:noFill/>
            <a:miter lim="800000"/>
            <a:headEnd/>
            <a:tailEnd/>
          </a:ln>
        </p:spPr>
        <p:txBody>
          <a:bodyPr wrap="none">
            <a:spAutoFit/>
          </a:bodyPr>
          <a:lstStyle/>
          <a:p>
            <a:r>
              <a:rPr lang="zh-CN" altLang="en-US" sz="5332" b="1">
                <a:solidFill>
                  <a:srgbClr val="333333"/>
                </a:solidFill>
                <a:latin typeface="方正古隶简体" pitchFamily="65" charset="-122"/>
                <a:ea typeface="方正古隶简体" pitchFamily="65" charset="-122"/>
              </a:rPr>
              <a:t>肆</a:t>
            </a:r>
          </a:p>
        </p:txBody>
      </p:sp>
      <p:pic>
        <p:nvPicPr>
          <p:cNvPr id="43" name="图片 42">
            <a:extLst>
              <a:ext uri="{FF2B5EF4-FFF2-40B4-BE49-F238E27FC236}">
                <a16:creationId xmlns:a16="http://schemas.microsoft.com/office/drawing/2014/main" xmlns="" id="{2AD13845-EA01-4A4D-A50F-71E48B74208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53682" y="4743421"/>
            <a:ext cx="6527473" cy="2856201"/>
          </a:xfrm>
          <a:prstGeom prst="rect">
            <a:avLst/>
          </a:prstGeom>
        </p:spPr>
      </p:pic>
    </p:spTree>
    <p:extLst>
      <p:ext uri="{BB962C8B-B14F-4D97-AF65-F5344CB8AC3E}">
        <p14:creationId xmlns:p14="http://schemas.microsoft.com/office/powerpoint/2010/main" val="32300379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7"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1000"/>
                                        <p:tgtEl>
                                          <p:spTgt spid="43"/>
                                        </p:tgtEl>
                                      </p:cBhvr>
                                    </p:animEffect>
                                    <p:anim calcmode="lin" valueType="num">
                                      <p:cBhvr>
                                        <p:cTn id="28" dur="1000" fill="hold"/>
                                        <p:tgtEl>
                                          <p:spTgt spid="43"/>
                                        </p:tgtEl>
                                        <p:attrNameLst>
                                          <p:attrName>ppt_x</p:attrName>
                                        </p:attrNameLst>
                                      </p:cBhvr>
                                      <p:tavLst>
                                        <p:tav tm="0">
                                          <p:val>
                                            <p:strVal val="#ppt_x"/>
                                          </p:val>
                                        </p:tav>
                                        <p:tav tm="100000">
                                          <p:val>
                                            <p:strVal val="#ppt_x"/>
                                          </p:val>
                                        </p:tav>
                                      </p:tavLst>
                                    </p:anim>
                                    <p:anim calcmode="lin" valueType="num">
                                      <p:cBhvr>
                                        <p:cTn id="29" dur="1000" fill="hold"/>
                                        <p:tgtEl>
                                          <p:spTgt spid="43"/>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63" presetClass="path" presetSubtype="0" accel="50000" decel="50000" fill="hold" nodeType="afterEffect">
                                  <p:stCondLst>
                                    <p:cond delay="0"/>
                                  </p:stCondLst>
                                  <p:childTnLst>
                                    <p:animMotion origin="layout" path="M 1.40253E-6 1.12002E-6 L 0.24683 1.12002E-6 " pathEditMode="relative" rAng="0" ptsTypes="AA">
                                      <p:cBhvr>
                                        <p:cTn id="32" dur="2750" fill="hold"/>
                                        <p:tgtEl>
                                          <p:spTgt spid="29"/>
                                        </p:tgtEl>
                                        <p:attrNameLst>
                                          <p:attrName>ppt_x</p:attrName>
                                          <p:attrName>ppt_y</p:attrName>
                                        </p:attrNameLst>
                                      </p:cBhvr>
                                      <p:rCtr x="12342" y="0"/>
                                    </p:animMotion>
                                  </p:childTnLst>
                                </p:cTn>
                              </p:par>
                              <p:par>
                                <p:cTn id="33" presetID="22" presetClass="entr" presetSubtype="8"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2750"/>
                                        <p:tgtEl>
                                          <p:spTgt spid="26"/>
                                        </p:tgtEl>
                                      </p:cBhvr>
                                    </p:animEffect>
                                  </p:childTnLst>
                                </p:cTn>
                              </p:par>
                            </p:childTnLst>
                          </p:cTn>
                        </p:par>
                        <p:par>
                          <p:cTn id="36" fill="hold">
                            <p:stCondLst>
                              <p:cond delay="3750"/>
                            </p:stCondLst>
                            <p:childTnLst>
                              <p:par>
                                <p:cTn id="37" presetID="10" presetClass="exit" presetSubtype="0" fill="hold" nodeType="afterEffect">
                                  <p:stCondLst>
                                    <p:cond delay="0"/>
                                  </p:stCondLst>
                                  <p:childTnLst>
                                    <p:animEffect transition="out" filter="fade">
                                      <p:cBhvr>
                                        <p:cTn id="38" dur="500"/>
                                        <p:tgtEl>
                                          <p:spTgt spid="29"/>
                                        </p:tgtEl>
                                      </p:cBhvr>
                                    </p:animEffect>
                                    <p:set>
                                      <p:cBhvr>
                                        <p:cTn id="39" dur="1" fill="hold">
                                          <p:stCondLst>
                                            <p:cond delay="499"/>
                                          </p:stCondLst>
                                        </p:cTn>
                                        <p:tgtEl>
                                          <p:spTgt spid="29"/>
                                        </p:tgtEl>
                                        <p:attrNameLst>
                                          <p:attrName>style.visibility</p:attrName>
                                        </p:attrNameLst>
                                      </p:cBhvr>
                                      <p:to>
                                        <p:strVal val="hidden"/>
                                      </p:to>
                                    </p:set>
                                  </p:childTnLst>
                                </p:cTn>
                              </p:par>
                            </p:childTnLst>
                          </p:cTn>
                        </p:par>
                        <p:par>
                          <p:cTn id="40" fill="hold">
                            <p:stCondLst>
                              <p:cond delay="4250"/>
                            </p:stCondLst>
                            <p:childTnLst>
                              <p:par>
                                <p:cTn id="41" presetID="31" presetClass="entr" presetSubtype="0"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1000" fill="hold"/>
                                        <p:tgtEl>
                                          <p:spTgt spid="31"/>
                                        </p:tgtEl>
                                        <p:attrNameLst>
                                          <p:attrName>ppt_w</p:attrName>
                                        </p:attrNameLst>
                                      </p:cBhvr>
                                      <p:tavLst>
                                        <p:tav tm="0">
                                          <p:val>
                                            <p:fltVal val="0"/>
                                          </p:val>
                                        </p:tav>
                                        <p:tav tm="100000">
                                          <p:val>
                                            <p:strVal val="#ppt_w"/>
                                          </p:val>
                                        </p:tav>
                                      </p:tavLst>
                                    </p:anim>
                                    <p:anim calcmode="lin" valueType="num">
                                      <p:cBhvr>
                                        <p:cTn id="44" dur="1000" fill="hold"/>
                                        <p:tgtEl>
                                          <p:spTgt spid="31"/>
                                        </p:tgtEl>
                                        <p:attrNameLst>
                                          <p:attrName>ppt_h</p:attrName>
                                        </p:attrNameLst>
                                      </p:cBhvr>
                                      <p:tavLst>
                                        <p:tav tm="0">
                                          <p:val>
                                            <p:fltVal val="0"/>
                                          </p:val>
                                        </p:tav>
                                        <p:tav tm="100000">
                                          <p:val>
                                            <p:strVal val="#ppt_h"/>
                                          </p:val>
                                        </p:tav>
                                      </p:tavLst>
                                    </p:anim>
                                    <p:anim calcmode="lin" valueType="num">
                                      <p:cBhvr>
                                        <p:cTn id="45" dur="1000" fill="hold"/>
                                        <p:tgtEl>
                                          <p:spTgt spid="31"/>
                                        </p:tgtEl>
                                        <p:attrNameLst>
                                          <p:attrName>style.rotation</p:attrName>
                                        </p:attrNameLst>
                                      </p:cBhvr>
                                      <p:tavLst>
                                        <p:tav tm="0">
                                          <p:val>
                                            <p:fltVal val="90"/>
                                          </p:val>
                                        </p:tav>
                                        <p:tav tm="100000">
                                          <p:val>
                                            <p:fltVal val="0"/>
                                          </p:val>
                                        </p:tav>
                                      </p:tavLst>
                                    </p:anim>
                                    <p:animEffect transition="in" filter="fade">
                                      <p:cBhvr>
                                        <p:cTn id="46" dur="1000"/>
                                        <p:tgtEl>
                                          <p:spTgt spid="31"/>
                                        </p:tgtEl>
                                      </p:cBhvr>
                                    </p:animEffect>
                                  </p:childTnLst>
                                </p:cTn>
                              </p:par>
                            </p:childTnLst>
                          </p:cTn>
                        </p:par>
                        <p:par>
                          <p:cTn id="47" fill="hold">
                            <p:stCondLst>
                              <p:cond delay="5250"/>
                            </p:stCondLst>
                            <p:childTnLst>
                              <p:par>
                                <p:cTn id="48" presetID="53" presetClass="entr" presetSubtype="16"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p:cTn id="50" dur="500" fill="hold"/>
                                        <p:tgtEl>
                                          <p:spTgt spid="33"/>
                                        </p:tgtEl>
                                        <p:attrNameLst>
                                          <p:attrName>ppt_w</p:attrName>
                                        </p:attrNameLst>
                                      </p:cBhvr>
                                      <p:tavLst>
                                        <p:tav tm="0">
                                          <p:val>
                                            <p:fltVal val="0"/>
                                          </p:val>
                                        </p:tav>
                                        <p:tav tm="100000">
                                          <p:val>
                                            <p:strVal val="#ppt_w"/>
                                          </p:val>
                                        </p:tav>
                                      </p:tavLst>
                                    </p:anim>
                                    <p:anim calcmode="lin" valueType="num">
                                      <p:cBhvr>
                                        <p:cTn id="51" dur="500" fill="hold"/>
                                        <p:tgtEl>
                                          <p:spTgt spid="33"/>
                                        </p:tgtEl>
                                        <p:attrNameLst>
                                          <p:attrName>ppt_h</p:attrName>
                                        </p:attrNameLst>
                                      </p:cBhvr>
                                      <p:tavLst>
                                        <p:tav tm="0">
                                          <p:val>
                                            <p:fltVal val="0"/>
                                          </p:val>
                                        </p:tav>
                                        <p:tav tm="100000">
                                          <p:val>
                                            <p:strVal val="#ppt_h"/>
                                          </p:val>
                                        </p:tav>
                                      </p:tavLst>
                                    </p:anim>
                                    <p:animEffect transition="in" filter="fade">
                                      <p:cBhvr>
                                        <p:cTn id="52" dur="500"/>
                                        <p:tgtEl>
                                          <p:spTgt spid="33"/>
                                        </p:tgtEl>
                                      </p:cBhvr>
                                    </p:animEffect>
                                  </p:childTnLst>
                                </p:cTn>
                              </p:par>
                            </p:childTnLst>
                          </p:cTn>
                        </p:par>
                        <p:par>
                          <p:cTn id="53" fill="hold">
                            <p:stCondLst>
                              <p:cond delay="5750"/>
                            </p:stCondLst>
                            <p:childTnLst>
                              <p:par>
                                <p:cTn id="54" presetID="10"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750"/>
                                        <p:tgtEl>
                                          <p:spTgt spid="32"/>
                                        </p:tgtEl>
                                      </p:cBhvr>
                                    </p:animEffect>
                                  </p:childTnLst>
                                </p:cTn>
                              </p:par>
                              <p:par>
                                <p:cTn id="57" presetID="31" presetClass="entr" presetSubtype="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p:cTn id="59" dur="1000" fill="hold"/>
                                        <p:tgtEl>
                                          <p:spTgt spid="34"/>
                                        </p:tgtEl>
                                        <p:attrNameLst>
                                          <p:attrName>ppt_w</p:attrName>
                                        </p:attrNameLst>
                                      </p:cBhvr>
                                      <p:tavLst>
                                        <p:tav tm="0">
                                          <p:val>
                                            <p:fltVal val="0"/>
                                          </p:val>
                                        </p:tav>
                                        <p:tav tm="100000">
                                          <p:val>
                                            <p:strVal val="#ppt_w"/>
                                          </p:val>
                                        </p:tav>
                                      </p:tavLst>
                                    </p:anim>
                                    <p:anim calcmode="lin" valueType="num">
                                      <p:cBhvr>
                                        <p:cTn id="60" dur="1000" fill="hold"/>
                                        <p:tgtEl>
                                          <p:spTgt spid="34"/>
                                        </p:tgtEl>
                                        <p:attrNameLst>
                                          <p:attrName>ppt_h</p:attrName>
                                        </p:attrNameLst>
                                      </p:cBhvr>
                                      <p:tavLst>
                                        <p:tav tm="0">
                                          <p:val>
                                            <p:fltVal val="0"/>
                                          </p:val>
                                        </p:tav>
                                        <p:tav tm="100000">
                                          <p:val>
                                            <p:strVal val="#ppt_h"/>
                                          </p:val>
                                        </p:tav>
                                      </p:tavLst>
                                    </p:anim>
                                    <p:anim calcmode="lin" valueType="num">
                                      <p:cBhvr>
                                        <p:cTn id="61" dur="1000" fill="hold"/>
                                        <p:tgtEl>
                                          <p:spTgt spid="34"/>
                                        </p:tgtEl>
                                        <p:attrNameLst>
                                          <p:attrName>style.rotation</p:attrName>
                                        </p:attrNameLst>
                                      </p:cBhvr>
                                      <p:tavLst>
                                        <p:tav tm="0">
                                          <p:val>
                                            <p:fltVal val="90"/>
                                          </p:val>
                                        </p:tav>
                                        <p:tav tm="100000">
                                          <p:val>
                                            <p:fltVal val="0"/>
                                          </p:val>
                                        </p:tav>
                                      </p:tavLst>
                                    </p:anim>
                                    <p:animEffect transition="in" filter="fade">
                                      <p:cBhvr>
                                        <p:cTn id="62" dur="1000"/>
                                        <p:tgtEl>
                                          <p:spTgt spid="34"/>
                                        </p:tgtEl>
                                      </p:cBhvr>
                                    </p:animEffect>
                                  </p:childTnLst>
                                </p:cTn>
                              </p:par>
                            </p:childTnLst>
                          </p:cTn>
                        </p:par>
                        <p:par>
                          <p:cTn id="63" fill="hold">
                            <p:stCondLst>
                              <p:cond delay="6750"/>
                            </p:stCondLst>
                            <p:childTnLst>
                              <p:par>
                                <p:cTn id="64" presetID="53" presetClass="entr" presetSubtype="16"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7250"/>
                            </p:stCondLst>
                            <p:childTnLst>
                              <p:par>
                                <p:cTn id="70" presetID="10" presetClass="entr" presetSubtype="0" fill="hold" grpId="0" nodeType="after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750"/>
                                        <p:tgtEl>
                                          <p:spTgt spid="35"/>
                                        </p:tgtEl>
                                      </p:cBhvr>
                                    </p:animEffect>
                                  </p:childTnLst>
                                </p:cTn>
                              </p:par>
                              <p:par>
                                <p:cTn id="73" presetID="31" presetClass="entr" presetSubtype="0" fill="hold" nodeType="withEffect">
                                  <p:stCondLst>
                                    <p:cond delay="0"/>
                                  </p:stCondLst>
                                  <p:childTnLst>
                                    <p:set>
                                      <p:cBhvr>
                                        <p:cTn id="74" dur="1" fill="hold">
                                          <p:stCondLst>
                                            <p:cond delay="0"/>
                                          </p:stCondLst>
                                        </p:cTn>
                                        <p:tgtEl>
                                          <p:spTgt spid="37"/>
                                        </p:tgtEl>
                                        <p:attrNameLst>
                                          <p:attrName>style.visibility</p:attrName>
                                        </p:attrNameLst>
                                      </p:cBhvr>
                                      <p:to>
                                        <p:strVal val="visible"/>
                                      </p:to>
                                    </p:set>
                                    <p:anim calcmode="lin" valueType="num">
                                      <p:cBhvr>
                                        <p:cTn id="75" dur="1000" fill="hold"/>
                                        <p:tgtEl>
                                          <p:spTgt spid="37"/>
                                        </p:tgtEl>
                                        <p:attrNameLst>
                                          <p:attrName>ppt_w</p:attrName>
                                        </p:attrNameLst>
                                      </p:cBhvr>
                                      <p:tavLst>
                                        <p:tav tm="0">
                                          <p:val>
                                            <p:fltVal val="0"/>
                                          </p:val>
                                        </p:tav>
                                        <p:tav tm="100000">
                                          <p:val>
                                            <p:strVal val="#ppt_w"/>
                                          </p:val>
                                        </p:tav>
                                      </p:tavLst>
                                    </p:anim>
                                    <p:anim calcmode="lin" valueType="num">
                                      <p:cBhvr>
                                        <p:cTn id="76" dur="1000" fill="hold"/>
                                        <p:tgtEl>
                                          <p:spTgt spid="37"/>
                                        </p:tgtEl>
                                        <p:attrNameLst>
                                          <p:attrName>ppt_h</p:attrName>
                                        </p:attrNameLst>
                                      </p:cBhvr>
                                      <p:tavLst>
                                        <p:tav tm="0">
                                          <p:val>
                                            <p:fltVal val="0"/>
                                          </p:val>
                                        </p:tav>
                                        <p:tav tm="100000">
                                          <p:val>
                                            <p:strVal val="#ppt_h"/>
                                          </p:val>
                                        </p:tav>
                                      </p:tavLst>
                                    </p:anim>
                                    <p:anim calcmode="lin" valueType="num">
                                      <p:cBhvr>
                                        <p:cTn id="77" dur="1000" fill="hold"/>
                                        <p:tgtEl>
                                          <p:spTgt spid="37"/>
                                        </p:tgtEl>
                                        <p:attrNameLst>
                                          <p:attrName>style.rotation</p:attrName>
                                        </p:attrNameLst>
                                      </p:cBhvr>
                                      <p:tavLst>
                                        <p:tav tm="0">
                                          <p:val>
                                            <p:fltVal val="90"/>
                                          </p:val>
                                        </p:tav>
                                        <p:tav tm="100000">
                                          <p:val>
                                            <p:fltVal val="0"/>
                                          </p:val>
                                        </p:tav>
                                      </p:tavLst>
                                    </p:anim>
                                    <p:animEffect transition="in" filter="fade">
                                      <p:cBhvr>
                                        <p:cTn id="78" dur="1000"/>
                                        <p:tgtEl>
                                          <p:spTgt spid="37"/>
                                        </p:tgtEl>
                                      </p:cBhvr>
                                    </p:animEffect>
                                  </p:childTnLst>
                                </p:cTn>
                              </p:par>
                            </p:childTnLst>
                          </p:cTn>
                        </p:par>
                        <p:par>
                          <p:cTn id="79" fill="hold">
                            <p:stCondLst>
                              <p:cond delay="8250"/>
                            </p:stCondLst>
                            <p:childTnLst>
                              <p:par>
                                <p:cTn id="80" presetID="53" presetClass="entr" presetSubtype="1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childTnLst>
                          </p:cTn>
                        </p:par>
                        <p:par>
                          <p:cTn id="85" fill="hold">
                            <p:stCondLst>
                              <p:cond delay="8750"/>
                            </p:stCondLst>
                            <p:childTnLst>
                              <p:par>
                                <p:cTn id="86" presetID="10" presetClass="entr" presetSubtype="0"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750"/>
                                        <p:tgtEl>
                                          <p:spTgt spid="38"/>
                                        </p:tgtEl>
                                      </p:cBhvr>
                                    </p:animEffect>
                                  </p:childTnLst>
                                </p:cTn>
                              </p:par>
                              <p:par>
                                <p:cTn id="89" presetID="31" presetClass="entr" presetSubtype="0" fill="hold" nodeType="with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1000" fill="hold"/>
                                        <p:tgtEl>
                                          <p:spTgt spid="40"/>
                                        </p:tgtEl>
                                        <p:attrNameLst>
                                          <p:attrName>ppt_w</p:attrName>
                                        </p:attrNameLst>
                                      </p:cBhvr>
                                      <p:tavLst>
                                        <p:tav tm="0">
                                          <p:val>
                                            <p:fltVal val="0"/>
                                          </p:val>
                                        </p:tav>
                                        <p:tav tm="100000">
                                          <p:val>
                                            <p:strVal val="#ppt_w"/>
                                          </p:val>
                                        </p:tav>
                                      </p:tavLst>
                                    </p:anim>
                                    <p:anim calcmode="lin" valueType="num">
                                      <p:cBhvr>
                                        <p:cTn id="92" dur="1000" fill="hold"/>
                                        <p:tgtEl>
                                          <p:spTgt spid="40"/>
                                        </p:tgtEl>
                                        <p:attrNameLst>
                                          <p:attrName>ppt_h</p:attrName>
                                        </p:attrNameLst>
                                      </p:cBhvr>
                                      <p:tavLst>
                                        <p:tav tm="0">
                                          <p:val>
                                            <p:fltVal val="0"/>
                                          </p:val>
                                        </p:tav>
                                        <p:tav tm="100000">
                                          <p:val>
                                            <p:strVal val="#ppt_h"/>
                                          </p:val>
                                        </p:tav>
                                      </p:tavLst>
                                    </p:anim>
                                    <p:anim calcmode="lin" valueType="num">
                                      <p:cBhvr>
                                        <p:cTn id="93" dur="1000" fill="hold"/>
                                        <p:tgtEl>
                                          <p:spTgt spid="40"/>
                                        </p:tgtEl>
                                        <p:attrNameLst>
                                          <p:attrName>style.rotation</p:attrName>
                                        </p:attrNameLst>
                                      </p:cBhvr>
                                      <p:tavLst>
                                        <p:tav tm="0">
                                          <p:val>
                                            <p:fltVal val="90"/>
                                          </p:val>
                                        </p:tav>
                                        <p:tav tm="100000">
                                          <p:val>
                                            <p:fltVal val="0"/>
                                          </p:val>
                                        </p:tav>
                                      </p:tavLst>
                                    </p:anim>
                                    <p:animEffect transition="in" filter="fade">
                                      <p:cBhvr>
                                        <p:cTn id="94" dur="1000"/>
                                        <p:tgtEl>
                                          <p:spTgt spid="40"/>
                                        </p:tgtEl>
                                      </p:cBhvr>
                                    </p:animEffect>
                                  </p:childTnLst>
                                </p:cTn>
                              </p:par>
                            </p:childTnLst>
                          </p:cTn>
                        </p:par>
                        <p:par>
                          <p:cTn id="95" fill="hold">
                            <p:stCondLst>
                              <p:cond delay="9750"/>
                            </p:stCondLst>
                            <p:childTnLst>
                              <p:par>
                                <p:cTn id="96" presetID="53" presetClass="entr" presetSubtype="16"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fltVal val="0"/>
                                          </p:val>
                                        </p:tav>
                                        <p:tav tm="100000">
                                          <p:val>
                                            <p:strVal val="#ppt_w"/>
                                          </p:val>
                                        </p:tav>
                                      </p:tavLst>
                                    </p:anim>
                                    <p:anim calcmode="lin" valueType="num">
                                      <p:cBhvr>
                                        <p:cTn id="99" dur="500" fill="hold"/>
                                        <p:tgtEl>
                                          <p:spTgt spid="42"/>
                                        </p:tgtEl>
                                        <p:attrNameLst>
                                          <p:attrName>ppt_h</p:attrName>
                                        </p:attrNameLst>
                                      </p:cBhvr>
                                      <p:tavLst>
                                        <p:tav tm="0">
                                          <p:val>
                                            <p:fltVal val="0"/>
                                          </p:val>
                                        </p:tav>
                                        <p:tav tm="100000">
                                          <p:val>
                                            <p:strVal val="#ppt_h"/>
                                          </p:val>
                                        </p:tav>
                                      </p:tavLst>
                                    </p:anim>
                                    <p:animEffect transition="in" filter="fade">
                                      <p:cBhvr>
                                        <p:cTn id="100" dur="500"/>
                                        <p:tgtEl>
                                          <p:spTgt spid="42"/>
                                        </p:tgtEl>
                                      </p:cBhvr>
                                    </p:animEffect>
                                  </p:childTnLst>
                                </p:cTn>
                              </p:par>
                            </p:childTnLst>
                          </p:cTn>
                        </p:par>
                        <p:par>
                          <p:cTn id="101" fill="hold">
                            <p:stCondLst>
                              <p:cond delay="10250"/>
                            </p:stCondLst>
                            <p:childTnLst>
                              <p:par>
                                <p:cTn id="102" presetID="10" presetClass="entr" presetSubtype="0" fill="hold" grpId="0" nodeType="afterEffect">
                                  <p:stCondLst>
                                    <p:cond delay="0"/>
                                  </p:stCondLst>
                                  <p:childTnLst>
                                    <p:set>
                                      <p:cBhvr>
                                        <p:cTn id="103" dur="1" fill="hold">
                                          <p:stCondLst>
                                            <p:cond delay="0"/>
                                          </p:stCondLst>
                                        </p:cTn>
                                        <p:tgtEl>
                                          <p:spTgt spid="41"/>
                                        </p:tgtEl>
                                        <p:attrNameLst>
                                          <p:attrName>style.visibility</p:attrName>
                                        </p:attrNameLst>
                                      </p:cBhvr>
                                      <p:to>
                                        <p:strVal val="visible"/>
                                      </p:to>
                                    </p:set>
                                    <p:animEffect transition="in" filter="fade">
                                      <p:cBhvr>
                                        <p:cTn id="104"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P spid="36" grpId="0"/>
      <p:bldP spid="38" grpId="0"/>
      <p:bldP spid="39"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descr="C:\Users\Administrator\Desktop\端午素材\端午028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64216" y="863136"/>
            <a:ext cx="2914923" cy="1651746"/>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4836282" y="1301867"/>
            <a:ext cx="3262432" cy="1076833"/>
          </a:xfrm>
          <a:prstGeom prst="rect">
            <a:avLst/>
          </a:prstGeom>
        </p:spPr>
        <p:txBody>
          <a:bodyPr wrap="none">
            <a:spAutoFit/>
          </a:bodyPr>
          <a:lstStyle/>
          <a:p>
            <a:pPr>
              <a:lnSpc>
                <a:spcPct val="80000"/>
              </a:lnSpc>
              <a:defRPr/>
            </a:pPr>
            <a:r>
              <a:rPr lang="zh-CN" altLang="en-US" sz="7997" kern="0" dirty="0">
                <a:solidFill>
                  <a:srgbClr val="333333"/>
                </a:solidFill>
                <a:latin typeface="方正字迹-吕建德字体" pitchFamily="2" charset="-122"/>
                <a:ea typeface="方正字迹-吕建德字体" pitchFamily="2" charset="-122"/>
              </a:rPr>
              <a:t>第一章</a:t>
            </a:r>
            <a:endParaRPr lang="en-US" altLang="zh-CN" sz="7997" kern="0" dirty="0">
              <a:solidFill>
                <a:srgbClr val="333333"/>
              </a:solidFill>
              <a:latin typeface="方正字迹-吕建德字体" pitchFamily="2" charset="-122"/>
              <a:ea typeface="方正字迹-吕建德字体" pitchFamily="2" charset="-122"/>
            </a:endParaRPr>
          </a:p>
        </p:txBody>
      </p:sp>
      <p:pic>
        <p:nvPicPr>
          <p:cNvPr id="24" name="Picture 2" descr="\\Sy\e\我图PPT\00001PNG素材\中国风\古典边框.png"/>
          <p:cNvPicPr>
            <a:picLocks noChangeAspect="1" noChangeArrowheads="1"/>
          </p:cNvPicPr>
          <p:nvPr/>
        </p:nvPicPr>
        <p:blipFill>
          <a:blip r:embed="rId4">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238707" y="2343656"/>
            <a:ext cx="6168167" cy="1091151"/>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4201129" y="2687109"/>
            <a:ext cx="4288353" cy="615425"/>
          </a:xfrm>
          <a:prstGeom prst="rect">
            <a:avLst/>
          </a:prstGeom>
        </p:spPr>
        <p:txBody>
          <a:bodyPr wrap="none">
            <a:spAutoFit/>
          </a:bodyPr>
          <a:lstStyle/>
          <a:p>
            <a:pPr>
              <a:lnSpc>
                <a:spcPct val="80000"/>
              </a:lnSpc>
              <a:defRPr/>
            </a:pPr>
            <a:r>
              <a:rPr lang="zh-CN" altLang="en-US" sz="3999" kern="0" dirty="0">
                <a:solidFill>
                  <a:srgbClr val="333333"/>
                </a:solidFill>
                <a:latin typeface="方正康体简体" pitchFamily="65" charset="-122"/>
                <a:ea typeface="方正康体简体" pitchFamily="65" charset="-122"/>
              </a:rPr>
              <a:t>添加标题文字内容</a:t>
            </a:r>
            <a:endParaRPr lang="en-US" altLang="zh-CN" sz="3999" kern="0" dirty="0">
              <a:solidFill>
                <a:srgbClr val="333333"/>
              </a:solidFill>
              <a:latin typeface="方正康体简体" pitchFamily="65" charset="-122"/>
              <a:ea typeface="方正康体简体" pitchFamily="65" charset="-122"/>
            </a:endParaRPr>
          </a:p>
        </p:txBody>
      </p:sp>
      <p:pic>
        <p:nvPicPr>
          <p:cNvPr id="31" name="Picture 5" descr="毛笔2"/>
          <p:cNvPicPr>
            <a:picLocks noChangeAspect="1" noChangeArrowheads="1"/>
          </p:cNvPicPr>
          <p:nvPr/>
        </p:nvPicPr>
        <p:blipFill>
          <a:blip r:embed="rId5" cstate="print">
            <a:extLst>
              <a:ext uri="{28A0092B-C50C-407E-A947-70E740481C1C}">
                <a14:useLocalDpi xmlns:a14="http://schemas.microsoft.com/office/drawing/2010/main" val="0"/>
              </a:ext>
            </a:extLst>
          </a:blip>
          <a:srcRect l="48750" t="22501" r="13750" b="42500"/>
          <a:stretch>
            <a:fillRect/>
          </a:stretch>
        </p:blipFill>
        <p:spPr bwMode="auto">
          <a:xfrm>
            <a:off x="4037158" y="1305936"/>
            <a:ext cx="2553313" cy="1786837"/>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15"/>
          <p:cNvSpPr txBox="1">
            <a:spLocks noChangeArrowheads="1"/>
          </p:cNvSpPr>
          <p:nvPr/>
        </p:nvSpPr>
        <p:spPr bwMode="auto">
          <a:xfrm>
            <a:off x="4633146" y="3536377"/>
            <a:ext cx="3250197" cy="9793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a:p>
            <a:pPr marL="228526" indent="-228526" algn="ctr">
              <a:lnSpc>
                <a:spcPct val="150000"/>
              </a:lnSpc>
              <a:buFont typeface="Wingdings" pitchFamily="2" charset="2"/>
              <a:buChar char="Ø"/>
            </a:pPr>
            <a:r>
              <a:rPr lang="zh-CN" altLang="en-US" sz="1333" dirty="0">
                <a:solidFill>
                  <a:srgbClr val="7F7F7F">
                    <a:lumMod val="50000"/>
                  </a:srgbClr>
                </a:solidFill>
              </a:rPr>
              <a:t>点击添加相关的文字内容</a:t>
            </a:r>
          </a:p>
        </p:txBody>
      </p:sp>
      <p:pic>
        <p:nvPicPr>
          <p:cNvPr id="28" name="Picture 2" descr="C:\Users\Thinkpad\Desktop\777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8489089">
            <a:off x="9792827" y="-989249"/>
            <a:ext cx="255897" cy="34919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Thinkpad\Desktop\3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5918163">
            <a:off x="9706570" y="-595965"/>
            <a:ext cx="241236" cy="13327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 descr="C:\Users\Thinkpad\Desktop\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83518" y="-389228"/>
            <a:ext cx="134612" cy="21324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Thinkpad\Desktop\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4580517">
            <a:off x="9866856" y="-316786"/>
            <a:ext cx="265395" cy="1982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C:\Users\Thinkpad\Desktop\5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694191">
            <a:off x="9996332" y="-398534"/>
            <a:ext cx="280553" cy="15260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7" descr="C:\Users\Thinkpad\Desktop\55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648073" y="-444612"/>
            <a:ext cx="149940" cy="16793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a:extLst>
              <a:ext uri="{FF2B5EF4-FFF2-40B4-BE49-F238E27FC236}">
                <a16:creationId xmlns:a16="http://schemas.microsoft.com/office/drawing/2014/main" xmlns="" id="{A67A9E87-BE15-4DBE-8F2E-EB8EC8802091}"/>
              </a:ext>
            </a:extLst>
          </p:cNvPr>
          <p:cNvGrpSpPr/>
          <p:nvPr/>
        </p:nvGrpSpPr>
        <p:grpSpPr>
          <a:xfrm>
            <a:off x="-1966408" y="4100867"/>
            <a:ext cx="17180607" cy="4745781"/>
            <a:chOff x="-1475878" y="3076600"/>
            <a:chExt cx="12889432" cy="3560434"/>
          </a:xfrm>
        </p:grpSpPr>
        <p:pic>
          <p:nvPicPr>
            <p:cNvPr id="17" name="图片 16">
              <a:extLst>
                <a:ext uri="{FF2B5EF4-FFF2-40B4-BE49-F238E27FC236}">
                  <a16:creationId xmlns:a16="http://schemas.microsoft.com/office/drawing/2014/main" xmlns="" id="{21DDE8BA-5F75-4934-AF5C-DF45E4A37B2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0" name="图片 19">
              <a:extLst>
                <a:ext uri="{FF2B5EF4-FFF2-40B4-BE49-F238E27FC236}">
                  <a16:creationId xmlns:a16="http://schemas.microsoft.com/office/drawing/2014/main" xmlns="" id="{7E5CC899-1171-445F-A6F6-4A1D01971B2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22" name="Picture 4" descr="E:\0000000我图PPT\00001PNG素材\包粽子本.png">
            <a:extLst>
              <a:ext uri="{FF2B5EF4-FFF2-40B4-BE49-F238E27FC236}">
                <a16:creationId xmlns:a16="http://schemas.microsoft.com/office/drawing/2014/main" xmlns="" id="{4E6490B4-3F0E-4EEC-B56F-430DEA9F267C}"/>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346994" y="1689009"/>
            <a:ext cx="5750978" cy="548259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E:\0000000我图PPT\05.09\端午节\78787.png">
            <a:extLst>
              <a:ext uri="{FF2B5EF4-FFF2-40B4-BE49-F238E27FC236}">
                <a16:creationId xmlns:a16="http://schemas.microsoft.com/office/drawing/2014/main" xmlns="" id="{DA033CAB-8328-4EA9-8EBF-1F044916F31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701" y="6089"/>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41470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0" presetClass="path" presetSubtype="0" accel="50000" decel="50000" fill="hold" nodeType="after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5" dur="5750" fill="hold"/>
                                        <p:tgtEl>
                                          <p:spTgt spid="45"/>
                                        </p:tgtEl>
                                        <p:attrNameLst>
                                          <p:attrName>ppt_x</p:attrName>
                                          <p:attrName>ppt_y</p:attrName>
                                        </p:attrNameLst>
                                      </p:cBhvr>
                                      <p:rCtr x="-21649" y="54416"/>
                                    </p:animMotion>
                                  </p:childTnLst>
                                </p:cTn>
                              </p:par>
                              <p:par>
                                <p:cTn id="26" presetID="8" presetClass="emph" presetSubtype="0" fill="hold" nodeType="withEffect">
                                  <p:stCondLst>
                                    <p:cond delay="0"/>
                                  </p:stCondLst>
                                  <p:childTnLst>
                                    <p:animRot by="21600000">
                                      <p:cBhvr>
                                        <p:cTn id="27" dur="6000" fill="hold"/>
                                        <p:tgtEl>
                                          <p:spTgt spid="45"/>
                                        </p:tgtEl>
                                        <p:attrNameLst>
                                          <p:attrName>r</p:attrName>
                                        </p:attrNameLst>
                                      </p:cBhvr>
                                    </p:animRot>
                                  </p:childTnLst>
                                </p:cTn>
                              </p:par>
                              <p:par>
                                <p:cTn id="28" presetID="0" presetClass="path" presetSubtype="0" accel="50000" decel="50000" fill="hold" nodeType="withEffect">
                                  <p:stCondLst>
                                    <p:cond delay="25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9" dur="5750" fill="hold"/>
                                        <p:tgtEl>
                                          <p:spTgt spid="44"/>
                                        </p:tgtEl>
                                        <p:attrNameLst>
                                          <p:attrName>ppt_x</p:attrName>
                                          <p:attrName>ppt_y</p:attrName>
                                        </p:attrNameLst>
                                      </p:cBhvr>
                                      <p:rCtr x="-21649" y="54416"/>
                                    </p:animMotion>
                                  </p:childTnLst>
                                </p:cTn>
                              </p:par>
                              <p:par>
                                <p:cTn id="30" presetID="8" presetClass="emph" presetSubtype="0" fill="hold" nodeType="withEffect">
                                  <p:stCondLst>
                                    <p:cond delay="250"/>
                                  </p:stCondLst>
                                  <p:childTnLst>
                                    <p:animRot by="21600000">
                                      <p:cBhvr>
                                        <p:cTn id="31" dur="6000" fill="hold"/>
                                        <p:tgtEl>
                                          <p:spTgt spid="44"/>
                                        </p:tgtEl>
                                        <p:attrNameLst>
                                          <p:attrName>r</p:attrName>
                                        </p:attrNameLst>
                                      </p:cBhvr>
                                    </p:animRot>
                                  </p:childTnLst>
                                </p:cTn>
                              </p:par>
                              <p:par>
                                <p:cTn id="32" presetID="0" presetClass="path" presetSubtype="0" accel="50000" decel="50000" fill="hold" nodeType="withEffect">
                                  <p:stCondLst>
                                    <p:cond delay="1250"/>
                                  </p:stCondLst>
                                  <p:childTnLst>
                                    <p:animMotion origin="layout" path="M -0.00035 0.00031 C -0.00972 0.01142 0.00174 -0.00309 -0.00851 0.01481 C -0.01961 0.03363 -0.02413 0.03826 -0.03281 0.06109 C -0.03645 0.07004 -0.04027 0.07652 -0.04392 0.08516 C -0.04583 0.08948 -0.0493 0.09904 -0.0493 0.09935 C -0.05138 0.11293 -0.05676 0.12002 -0.06023 0.13206 C -0.06336 0.14317 -0.06544 0.1518 -0.06978 0.16291 C -0.08158 0.19253 -0.06787 0.15705 -0.07655 0.17957 C -0.07759 0.18204 -0.07933 0.18667 -0.07933 0.18698 C -0.08141 0.20179 -0.08922 0.21197 -0.09287 0.22678 C -0.09495 0.23511 -0.1012 0.25023 -0.1012 0.25054 C -0.10311 0.2601 -0.10658 0.26689 -0.10936 0.27646 C -0.11595 0.29929 -0.1189 0.32798 -0.12706 0.34927 C -0.12984 0.37427 -0.13661 0.39741 -0.13921 0.4224 C -0.14095 0.44153 -0.14251 0.46313 -0.14598 0.48164 C -0.14702 0.50447 -0.14824 0.52854 -0.15292 0.55014 C -0.15709 0.59303 -0.15726 0.63777 -0.16386 0.68004 C -0.16594 0.69361 -0.16803 0.70657 -0.17063 0.71984 C -0.17167 0.72447 -0.17237 0.7294 -0.17341 0.73403 C -0.17375 0.7365 -0.17462 0.74113 -0.17462 0.74144 C -0.17653 0.76921 -0.18035 0.79451 -0.18556 0.82135 C -0.18747 0.83092 -0.19146 0.84233 -0.19372 0.85251 C -0.20049 0.88244 -0.20673 0.91484 -0.21698 0.94168 C -0.21941 0.95865 -0.22513 0.9713 -0.2293 0.98673 C -0.23104 0.99321 -0.23225 1 -0.23468 1.00555 C -0.23642 1.01018 -0.24006 1.01975 -0.24006 1.02006 C -0.24284 1.03826 -0.2477 1.05523 -0.251 1.07405 C -0.25378 1.09071 -0.2536 1.08269 -0.2536 1.09071 " pathEditMode="relative" rAng="0" ptsTypes="AAAAAAAAAAAAAAAAAAAAAAAAAAAA">
                                      <p:cBhvr>
                                        <p:cTn id="33" dur="5750" fill="hold"/>
                                        <p:tgtEl>
                                          <p:spTgt spid="43"/>
                                        </p:tgtEl>
                                        <p:attrNameLst>
                                          <p:attrName>ppt_x</p:attrName>
                                          <p:attrName>ppt_y</p:attrName>
                                        </p:attrNameLst>
                                      </p:cBhvr>
                                      <p:rCtr x="-12671" y="54520"/>
                                    </p:animMotion>
                                  </p:childTnLst>
                                </p:cTn>
                              </p:par>
                              <p:par>
                                <p:cTn id="34" presetID="8" presetClass="emph" presetSubtype="0" fill="hold" nodeType="withEffect">
                                  <p:stCondLst>
                                    <p:cond delay="1250"/>
                                  </p:stCondLst>
                                  <p:childTnLst>
                                    <p:animRot by="21600000">
                                      <p:cBhvr>
                                        <p:cTn id="35" dur="6000" fill="hold"/>
                                        <p:tgtEl>
                                          <p:spTgt spid="43"/>
                                        </p:tgtEl>
                                        <p:attrNameLst>
                                          <p:attrName>r</p:attrName>
                                        </p:attrNameLst>
                                      </p:cBhvr>
                                    </p:animRot>
                                  </p:childTnLst>
                                </p:cTn>
                              </p:par>
                              <p:par>
                                <p:cTn id="36" presetID="0" presetClass="path" presetSubtype="0" accel="50000" decel="50000" fill="hold" nodeType="withEffect">
                                  <p:stCondLst>
                                    <p:cond delay="3000"/>
                                  </p:stCondLst>
                                  <p:childTnLst>
                                    <p:animMotion origin="layout" path="M -5.03385E-8 -3.31379E-6 C -0.00729 0.01605 -0.01493 0.03086 -0.02135 0.04814 C -0.02274 0.05122 -0.0217 0.05585 -0.02274 0.05924 C -0.02517 0.06881 -0.03819 0.08239 -0.0427 0.08886 C -0.04756 0.09565 -0.05121 0.10553 -0.05676 0.10892 C -0.06127 0.12095 -0.06752 0.13206 -0.07429 0.14039 C -0.08315 0.16538 -0.09478 0.18667 -0.1045 0.21136 C -0.11196 0.22987 -0.1156 0.25425 -0.1248 0.2706 C -0.12741 0.28603 -0.12359 0.2672 -0.12966 0.28633 C -0.13418 0.30114 -0.12619 0.28417 -0.13331 0.30207 C -0.13643 0.30978 -0.13869 0.31349 -0.14095 0.32243 C -0.14164 0.32583 -0.14234 0.32891 -0.14338 0.332 C -0.14511 0.33663 -0.14859 0.34558 -0.14859 0.34588 C -0.15015 0.35421 -0.15327 0.36162 -0.15483 0.37026 C -0.15796 0.38692 -0.16178 0.40451 -0.16612 0.42024 C -0.17289 0.47146 -0.18122 0.53533 -0.19754 0.57945 C -0.20135 0.59025 -0.20413 0.60475 -0.20899 0.6137 C -0.21194 0.63006 -0.20778 0.61031 -0.21403 0.62728 C -0.21472 0.62944 -0.21455 0.63222 -0.21524 0.63407 C -0.21836 0.64301 -0.2234 0.65351 -0.22774 0.66122 C -0.23017 0.67418 -0.23763 0.6859 -0.24284 0.69547 C -0.24666 0.70256 -0.24787 0.70627 -0.25308 0.70935 C -0.26541 0.72416 -0.27599 0.74206 -0.28814 0.75687 C -0.30151 0.77291 -0.31644 0.78587 -0.32963 0.80222 C -0.33223 0.80562 -0.33571 0.80438 -0.33848 0.80685 C -0.34647 0.81488 -0.35324 0.82537 -0.36244 0.82938 C -0.37042 0.83925 -0.38084 0.84234 -0.38882 0.85252 C -0.39021 0.85437 -0.39108 0.85776 -0.39247 0.85931 C -0.39524 0.86239 -0.39872 0.86301 -0.40132 0.86609 C -0.40531 0.87011 -0.40844 0.87689 -0.41278 0.87967 C -0.41868 0.88306 -0.43413 0.90034 -0.43916 0.90929 C -0.45044 0.92965 -0.46155 0.95033 -0.47197 0.97285 C -0.47787 0.98519 -0.48221 1.00741 -0.4895 1.01605 C -0.4928 1.02808 -0.49609 1.04073 -0.49957 1.05215 C -0.50095 1.05708 -0.50373 1.06079 -0.5046 1.06572 C -0.50668 1.07621 -0.50929 1.08547 -0.51363 1.09318 C -0.51519 1.10244 -0.51744 1.10676 -0.52109 1.11355 C -0.52248 1.12034 -0.52369 1.12712 -0.52491 1.13391 C -0.52543 1.13669 -0.52734 1.14101 -0.52734 1.14132 " pathEditMode="relative" rAng="0" ptsTypes="AAAAAAAAAAAAAAAAAAAAAAAAAAAAAAAAAAAAAAA">
                                      <p:cBhvr>
                                        <p:cTn id="37" dur="5750" fill="hold"/>
                                        <p:tgtEl>
                                          <p:spTgt spid="41"/>
                                        </p:tgtEl>
                                        <p:attrNameLst>
                                          <p:attrName>ppt_x</p:attrName>
                                          <p:attrName>ppt_y</p:attrName>
                                        </p:attrNameLst>
                                      </p:cBhvr>
                                      <p:rCtr x="-26367" y="57050"/>
                                    </p:animMotion>
                                  </p:childTnLst>
                                </p:cTn>
                              </p:par>
                              <p:par>
                                <p:cTn id="38" presetID="8" presetClass="emph" presetSubtype="0" fill="hold" nodeType="withEffect">
                                  <p:stCondLst>
                                    <p:cond delay="3000"/>
                                  </p:stCondLst>
                                  <p:childTnLst>
                                    <p:animRot by="21600000">
                                      <p:cBhvr>
                                        <p:cTn id="39" dur="6000" fill="hold"/>
                                        <p:tgtEl>
                                          <p:spTgt spid="41"/>
                                        </p:tgtEl>
                                        <p:attrNameLst>
                                          <p:attrName>r</p:attrName>
                                        </p:attrNameLst>
                                      </p:cBhvr>
                                    </p:animRot>
                                  </p:childTnLst>
                                </p:cTn>
                              </p:par>
                              <p:par>
                                <p:cTn id="40" presetID="0" presetClass="path" presetSubtype="0" accel="50000" decel="50000" fill="hold" nodeType="withEffect">
                                  <p:stCondLst>
                                    <p:cond delay="250"/>
                                  </p:stCondLst>
                                  <p:childTnLst>
                                    <p:animMotion origin="layout" path="M 4.72222E-6 4.93827E-7 C -0.00747 0.01697 -0.01511 0.03272 -0.02153 0.05093 C -0.02309 0.05401 -0.02188 0.05895 -0.02309 0.06265 C -0.02553 0.07253 -0.03855 0.08704 -0.04306 0.09383 C -0.04809 0.10093 -0.05174 0.11111 -0.0573 0.11481 C -0.06181 0.12716 -0.06823 0.13889 -0.075 0.14753 C -0.08369 0.17407 -0.09566 0.19599 -0.10539 0.22191 C -0.11285 0.24167 -0.11667 0.26759 -0.1257 0.28488 C -0.12848 0.30093 -0.12466 0.28117 -0.13073 0.30123 C -0.13542 0.31697 -0.12726 0.29907 -0.13455 0.3179 C -0.13768 0.32593 -0.13994 0.32994 -0.14219 0.3392 C -0.14289 0.3429 -0.14358 0.34599 -0.14462 0.34938 C -0.14619 0.35432 -0.14983 0.36358 -0.14983 0.36389 C -0.15139 0.37284 -0.15452 0.38056 -0.15625 0.38951 C -0.15938 0.4071 -0.1632 0.42562 -0.16754 0.44228 C -0.17431 0.4963 -0.18282 0.56296 -0.19914 0.60957 C -0.20313 0.62099 -0.20591 0.63611 -0.21077 0.64568 C -0.21372 0.66296 -0.20955 0.64228 -0.2158 0.65988 C -0.2165 0.66204 -0.21632 0.66512 -0.21702 0.66697 C -0.22014 0.67654 -0.22535 0.68765 -0.22969 0.69568 C -0.23212 0.70926 -0.23959 0.7216 -0.24497 0.73179 C -0.24879 0.7392 -0.25 0.74321 -0.25521 0.7463 C -0.26771 0.76204 -0.2783 0.78086 -0.29063 0.7966 C -0.304 0.81358 -0.3191 0.82716 -0.33247 0.84444 C -0.33507 0.84784 -0.33855 0.8466 -0.34132 0.84938 C -0.34931 0.85772 -0.35625 0.86883 -0.36546 0.87315 C -0.37344 0.88333 -0.38403 0.88642 -0.39202 0.89691 C -0.39341 0.89907 -0.39428 0.90247 -0.39566 0.90432 C -0.39844 0.90741 -0.40209 0.90802 -0.40469 0.91142 C -0.40869 0.91543 -0.41181 0.92284 -0.41615 0.92562 C -0.42223 0.92932 -0.43768 0.94753 -0.44271 0.95679 C -0.45417 0.97839 -0.46546 1 -0.47587 1.02376 C -0.48178 1.03673 -0.48612 1.06018 -0.49358 1.06914 C -0.49688 1.08179 -0.5 1.09506 -0.50365 1.1071 C -0.50504 1.11235 -0.50764 1.11636 -0.50851 1.1216 C -0.51077 1.13241 -0.51337 1.14228 -0.51771 1.15031 C -0.51928 1.16018 -0.52153 1.16481 -0.52518 1.17191 C -0.52657 1.17901 -0.52778 1.18611 -0.529 1.19321 C -0.52952 1.1963 -0.53143 1.20062 -0.53143 1.20123 " pathEditMode="relative" rAng="0" ptsTypes="ffffffffffffffffffffffffffffffffffffffA">
                                      <p:cBhvr>
                                        <p:cTn id="41" dur="5750" fill="hold"/>
                                        <p:tgtEl>
                                          <p:spTgt spid="28"/>
                                        </p:tgtEl>
                                        <p:attrNameLst>
                                          <p:attrName>ppt_x</p:attrName>
                                          <p:attrName>ppt_y</p:attrName>
                                        </p:attrNameLst>
                                      </p:cBhvr>
                                      <p:rCtr x="-26580" y="60062"/>
                                    </p:animMotion>
                                  </p:childTnLst>
                                </p:cTn>
                              </p:par>
                              <p:par>
                                <p:cTn id="42" presetID="8" presetClass="emph" presetSubtype="0" fill="hold" nodeType="withEffect">
                                  <p:stCondLst>
                                    <p:cond delay="250"/>
                                  </p:stCondLst>
                                  <p:childTnLst>
                                    <p:animRot by="21600000">
                                      <p:cBhvr>
                                        <p:cTn id="43" dur="6000" fill="hold"/>
                                        <p:tgtEl>
                                          <p:spTgt spid="28"/>
                                        </p:tgtEl>
                                        <p:attrNameLst>
                                          <p:attrName>r</p:attrName>
                                        </p:attrNameLst>
                                      </p:cBhvr>
                                    </p:animRot>
                                  </p:childTnLst>
                                </p:cTn>
                              </p:par>
                              <p:par>
                                <p:cTn id="44" presetID="0" presetClass="path" presetSubtype="0" accel="50000" decel="50000" fill="hold" nodeType="withEffect">
                                  <p:stCondLst>
                                    <p:cond delay="2250"/>
                                  </p:stCondLst>
                                  <p:childTnLst>
                                    <p:animMotion origin="layout" path="M -2.44402E-6 -3.28294E-6 C -0.00729 0.00432 -0.01197 0.00957 -0.0184 0.01759 C -0.02308 0.02284 -0.02951 0.02623 -0.03419 0.0324 C -0.03558 0.03425 -0.03628 0.03734 -0.03784 0.03888 C -0.04391 0.04505 -0.0512 0.04752 -0.05728 0.054 C -0.06266 0.05955 -0.06631 0.06572 -0.07203 0.06912 C -0.07551 0.0756 -0.08227 0.08208 -0.08661 0.0867 C -0.08904 0.08948 -0.0939 0.09534 -0.0939 0.09565 C -0.09477 0.0975 -0.09529 0.09997 -0.09633 0.10182 C -0.09859 0.10522 -0.10189 0.10645 -0.10363 0.11046 C -0.10831 0.12126 -0.11317 0.12867 -0.11959 0.13638 C -0.12237 0.15119 -0.13036 0.16477 -0.13661 0.17587 C -0.13782 0.17773 -0.13817 0.18174 -0.13904 0.18451 C -0.14251 0.195 -0.14893 0.21074 -0.15362 0.21907 C -0.15535 0.22864 -0.15761 0.23512 -0.16108 0.24283 C -0.16438 0.26073 -0.15969 0.23882 -0.16473 0.25394 C -0.16733 0.26196 -0.16872 0.26967 -0.17202 0.27739 C -0.17584 0.29775 -0.16959 0.26813 -0.17688 0.29004 C -0.17774 0.29312 -0.1774 0.29652 -0.17809 0.29929 C -0.17983 0.3067 -0.18347 0.31349 -0.18538 0.32089 C -0.19423 0.35637 -0.1826 0.31349 -0.18903 0.34496 C -0.18955 0.34743 -0.19076 0.34897 -0.19146 0.35144 C -0.19354 0.35884 -0.19441 0.36748 -0.19632 0.3752 C -0.19996 0.39001 -0.20083 0.40698 -0.20604 0.42055 C -0.20847 0.43814 -0.21315 0.45233 -0.21715 0.46838 C -0.22149 0.48566 -0.22322 0.50941 -0.23051 0.52299 C -0.2319 0.53317 -0.23364 0.53718 -0.2378 0.54428 C -0.24006 0.55662 -0.24492 0.56464 -0.24752 0.57699 C -0.25134 0.59365 -0.25724 0.60877 -0.26349 0.62234 C -0.26957 0.63623 -0.27356 0.65135 -0.2805 0.66369 C -0.28224 0.67325 -0.28779 0.67942 -0.29144 0.68745 C -0.29491 0.69485 -0.29526 0.70164 -0.29995 0.70719 C -0.30776 0.72817 -0.31782 0.74607 -0.32685 0.76551 C -0.33275 0.77816 -0.33727 0.79297 -0.34386 0.80469 C -0.34525 0.81179 -0.34994 0.82413 -0.34994 0.82444 C -0.35028 0.82722 -0.35046 0.8303 -0.35115 0.83308 C -0.35254 0.83771 -0.35514 0.8411 -0.35601 0.84604 C -0.3581 0.85684 -0.36035 0.86764 -0.36226 0.87874 C -0.36365 0.89973 -0.36764 0.91855 -0.36955 0.93922 C -0.37111 0.95496 -0.37094 0.9639 -0.37198 0.98056 C -0.37233 0.98704 -0.37424 0.99322 -0.37441 1 C -0.37476 1.02685 -0.37441 1.05338 -0.37441 1.08023 " pathEditMode="relative" rAng="0" ptsTypes="AAAAAAAAAAAAAAAAAAAAAAAAAAAAAAAAAAAAAAAAAA">
                                      <p:cBhvr>
                                        <p:cTn id="45" dur="5750" fill="hold"/>
                                        <p:tgtEl>
                                          <p:spTgt spid="42"/>
                                        </p:tgtEl>
                                        <p:attrNameLst>
                                          <p:attrName>ppt_x</p:attrName>
                                          <p:attrName>ppt_y</p:attrName>
                                        </p:attrNameLst>
                                      </p:cBhvr>
                                      <p:rCtr x="-18729" y="53996"/>
                                    </p:animMotion>
                                  </p:childTnLst>
                                </p:cTn>
                              </p:par>
                              <p:par>
                                <p:cTn id="46" presetID="8" presetClass="emph" presetSubtype="0" fill="hold" nodeType="withEffect">
                                  <p:stCondLst>
                                    <p:cond delay="2250"/>
                                  </p:stCondLst>
                                  <p:childTnLst>
                                    <p:animRot by="21600000">
                                      <p:cBhvr>
                                        <p:cTn id="47" dur="6000" fill="hold"/>
                                        <p:tgtEl>
                                          <p:spTgt spid="42"/>
                                        </p:tgtEl>
                                        <p:attrNameLst>
                                          <p:attrName>r</p:attrName>
                                        </p:attrNameLst>
                                      </p:cBhvr>
                                    </p:animRot>
                                  </p:childTnLst>
                                </p:cTn>
                              </p:par>
                              <p:par>
                                <p:cTn id="48" presetID="22" presetClass="entr" presetSubtype="8"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2750"/>
                                        <p:tgtEl>
                                          <p:spTgt spid="21"/>
                                        </p:tgtEl>
                                      </p:cBhvr>
                                    </p:animEffect>
                                  </p:childTnLst>
                                </p:cTn>
                              </p:par>
                              <p:par>
                                <p:cTn id="51" presetID="55" presetClass="entr" presetSubtype="0"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strVal val="#ppt_w*0.70"/>
                                          </p:val>
                                        </p:tav>
                                        <p:tav tm="100000">
                                          <p:val>
                                            <p:strVal val="#ppt_w"/>
                                          </p:val>
                                        </p:tav>
                                      </p:tavLst>
                                    </p:anim>
                                    <p:anim calcmode="lin" valueType="num">
                                      <p:cBhvr>
                                        <p:cTn id="54" dur="1000" fill="hold"/>
                                        <p:tgtEl>
                                          <p:spTgt spid="24"/>
                                        </p:tgtEl>
                                        <p:attrNameLst>
                                          <p:attrName>ppt_h</p:attrName>
                                        </p:attrNameLst>
                                      </p:cBhvr>
                                      <p:tavLst>
                                        <p:tav tm="0">
                                          <p:val>
                                            <p:strVal val="#ppt_h"/>
                                          </p:val>
                                        </p:tav>
                                        <p:tav tm="100000">
                                          <p:val>
                                            <p:strVal val="#ppt_h"/>
                                          </p:val>
                                        </p:tav>
                                      </p:tavLst>
                                    </p:anim>
                                    <p:animEffect transition="in" filter="fade">
                                      <p:cBhvr>
                                        <p:cTn id="55" dur="1000"/>
                                        <p:tgtEl>
                                          <p:spTgt spid="24"/>
                                        </p:tgtEl>
                                      </p:cBhvr>
                                    </p:animEffect>
                                  </p:childTnLst>
                                </p:cTn>
                              </p:par>
                              <p:par>
                                <p:cTn id="56" presetID="10" presetClass="entr" presetSubtype="0" fill="hold" nodeType="withEffect">
                                  <p:stCondLst>
                                    <p:cond delay="80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0" presetClass="path" presetSubtype="0" accel="50000" decel="50000" fill="hold" nodeType="withEffect">
                                  <p:stCondLst>
                                    <p:cond delay="800"/>
                                  </p:stCondLst>
                                  <p:childTnLst>
                                    <p:animMotion origin="layout" path="M -1.82954E-6 -6.78803E-8 C 0.00226 0.01851 -1.82954E-6 0.02407 0.01337 0.03055 C 0.025 0.02623 0.02934 0.02499 0.03836 0.01388 C 0.04183 0.00957 0.04843 -6.78803E-8 0.04843 0.00031 C 0.04461 0.01481 0.04357 0.02499 0.0368 0.0398 C 0.03559 0.04227 0.03194 0.04505 0.03333 0.0469 C 0.03368 0.04752 0.0486 0.04042 0.05017 0.0398 C 0.05503 0.03271 0.05971 0.029 0.06336 0.02098 C 0.06145 0.03024 0.05937 0.03301 0.07186 0.02561 C 0.07933 0.02129 0.0861 0.01265 0.092 0.00463 C 0.09269 0.00154 0.09374 -0.00771 0.09374 -0.00463 C 0.09374 0.00278 0.09096 0.01635 0.08853 0.02345 C 0.08766 0.02592 0.08349 0.029 0.08523 0.03055 C 0.08679 0.03178 0.09617 0.02684 0.0986 0.02561 C 0.10259 0.00987 0.10241 0.02869 0.10363 0.03517 C 0.10623 0.08084 0.10224 0.06665 0.1137 0.05153 C 0.1163 0.04042 0.12411 0.03301 0.1321 0.03055 C 0.13817 0.02191 0.13817 0.01604 0.14373 0.02808 C 0.14564 0.02715 0.14737 0.02407 0.14876 0.02561 C 0.15362 0.02993 0.15675 0.05245 0.16056 0.06078 C 0.18417 0.05832 0.18434 0.06356 0.19389 0.0398 C 0.19337 0.03425 0.19233 0.029 0.19233 0.02345 C 0.19233 0.01882 0.19233 0.03301 0.19389 0.03733 C 0.19476 0.0398 0.19736 0.04042 0.1991 0.04196 C 0.20188 0.04042 0.205 0.0398 0.20743 0.03733 C 0.21142 0.03332 0.2109 0.02654 0.21246 0.02098 C 0.21524 0.01049 0.2149 0.01265 0.22097 0.0071 C 0.23104 0.01049 0.23937 0.01851 0.24909 0.02345 C 0.25447 0.03394 0.25621 0.04196 0.24579 0.0469 C 0.24006 0.05862 0.24492 0.05338 0.2392 0.0469 C 0.23781 0.04536 0.2359 0.04536 0.23416 0.04443 C 0.22861 0.04536 0.22271 0.04443 0.21733 0.0469 C 0.21507 0.04782 0.22514 0.04597 0.22427 0.04906 C 0.22219 0.05492 0.21507 0.05184 0.21073 0.05369 C 0.20969 0.05616 0.20604 0.05862 0.20743 0.06078 C 0.20986 0.06418 0.21403 0.06356 0.21733 0.06325 C 0.22531 0.06264 0.23312 0.06017 0.24093 0.05832 C 0.24614 0.05708 0.25603 0.05369 0.25603 0.054 C 0.26298 0.04875 0.26836 0.04659 0.27617 0.04443 C 0.28311 0.05955 0.2904 0.05585 0.3029 0.05369 C 0.38379 0.05585 0.68565 0.05708 0.7622 0.0577 " pathEditMode="relative" rAng="0" ptsTypes="AAAAAAAAAAAAAAAAAAAAAAAAAAAAAAAAAAAAAAAAA">
                                      <p:cBhvr>
                                        <p:cTn id="60" dur="2750" fill="hold"/>
                                        <p:tgtEl>
                                          <p:spTgt spid="31"/>
                                        </p:tgtEl>
                                        <p:attrNameLst>
                                          <p:attrName>ppt_x</p:attrName>
                                          <p:attrName>ppt_y</p:attrName>
                                        </p:attrNameLst>
                                      </p:cBhvr>
                                      <p:rCtr x="38101" y="3024"/>
                                    </p:animMotion>
                                  </p:childTnLst>
                                </p:cTn>
                              </p:par>
                              <p:par>
                                <p:cTn id="61" presetID="22" presetClass="entr" presetSubtype="8" fill="hold" grpId="0" nodeType="withEffect">
                                  <p:stCondLst>
                                    <p:cond delay="80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2750"/>
                                        <p:tgtEl>
                                          <p:spTgt spid="30"/>
                                        </p:tgtEl>
                                      </p:cBhvr>
                                    </p:animEffect>
                                  </p:childTnLst>
                                </p:cTn>
                              </p:par>
                              <p:par>
                                <p:cTn id="64" presetID="10" presetClass="exit" presetSubtype="0" fill="hold" nodeType="withEffect">
                                  <p:stCondLst>
                                    <p:cond delay="3500"/>
                                  </p:stCondLst>
                                  <p:childTnLst>
                                    <p:animEffect transition="out" filter="fade">
                                      <p:cBhvr>
                                        <p:cTn id="65" dur="500"/>
                                        <p:tgtEl>
                                          <p:spTgt spid="31"/>
                                        </p:tgtEl>
                                      </p:cBhvr>
                                    </p:animEffect>
                                    <p:set>
                                      <p:cBhvr>
                                        <p:cTn id="66" dur="1" fill="hold">
                                          <p:stCondLst>
                                            <p:cond delay="499"/>
                                          </p:stCondLst>
                                        </p:cTn>
                                        <p:tgtEl>
                                          <p:spTgt spid="31"/>
                                        </p:tgtEl>
                                        <p:attrNameLst>
                                          <p:attrName>style.visibility</p:attrName>
                                        </p:attrNameLst>
                                      </p:cBhvr>
                                      <p:to>
                                        <p:strVal val="hidden"/>
                                      </p:to>
                                    </p:set>
                                  </p:childTnLst>
                                </p:cTn>
                              </p:par>
                              <p:par>
                                <p:cTn id="67" presetID="27" presetClass="entr" presetSubtype="0" fill="hold" grpId="0" nodeType="withEffect">
                                  <p:stCondLst>
                                    <p:cond delay="4000"/>
                                  </p:stCondLst>
                                  <p:iterate type="lt">
                                    <p:tmPct val="50000"/>
                                  </p:iterate>
                                  <p:childTnLst>
                                    <p:set>
                                      <p:cBhvr>
                                        <p:cTn id="68" dur="1" fill="hold">
                                          <p:stCondLst>
                                            <p:cond delay="0"/>
                                          </p:stCondLst>
                                        </p:cTn>
                                        <p:tgtEl>
                                          <p:spTgt spid="32"/>
                                        </p:tgtEl>
                                        <p:attrNameLst>
                                          <p:attrName>style.visibility</p:attrName>
                                        </p:attrNameLst>
                                      </p:cBhvr>
                                      <p:to>
                                        <p:strVal val="visible"/>
                                      </p:to>
                                    </p:set>
                                    <p:anim calcmode="discrete" valueType="clr">
                                      <p:cBhvr override="childStyle">
                                        <p:cTn id="69" dur="80"/>
                                        <p:tgtEl>
                                          <p:spTgt spid="32"/>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32"/>
                                        </p:tgtEl>
                                        <p:attrNameLst>
                                          <p:attrName>fillcolor</p:attrName>
                                        </p:attrNameLst>
                                      </p:cBhvr>
                                      <p:tavLst>
                                        <p:tav tm="0">
                                          <p:val>
                                            <p:clrVal>
                                              <a:schemeClr val="accent2"/>
                                            </p:clrVal>
                                          </p:val>
                                        </p:tav>
                                        <p:tav tm="50000">
                                          <p:val>
                                            <p:clrVal>
                                              <a:schemeClr val="hlink"/>
                                            </p:clrVal>
                                          </p:val>
                                        </p:tav>
                                      </p:tavLst>
                                    </p:anim>
                                    <p:set>
                                      <p:cBhvr>
                                        <p:cTn id="71" dur="80"/>
                                        <p:tgtEl>
                                          <p:spTgt spid="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Users\Thinkpad\Desktop\PNG\1_0000_图层-11-副本.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0942" y="1136298"/>
            <a:ext cx="2541333" cy="2065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C:\Users\Thinkpad\Desktop\PNG\1_0001_图层-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59" y="1136298"/>
            <a:ext cx="2541332" cy="2065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53"/>
          <p:cNvSpPr txBox="1">
            <a:spLocks noChangeArrowheads="1"/>
          </p:cNvSpPr>
          <p:nvPr/>
        </p:nvSpPr>
        <p:spPr bwMode="auto">
          <a:xfrm>
            <a:off x="4494178" y="998757"/>
            <a:ext cx="739305" cy="169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25000"/>
              </a:lnSpc>
            </a:pPr>
            <a:r>
              <a:rPr lang="en-US" altLang="zh-CN" sz="8797" b="1" dirty="0">
                <a:solidFill>
                  <a:srgbClr val="000000"/>
                </a:solidFill>
                <a:latin typeface="方正古隶简体" pitchFamily="65" charset="-122"/>
                <a:ea typeface="方正古隶简体" pitchFamily="65" charset="-122"/>
              </a:rPr>
              <a:t>1</a:t>
            </a:r>
          </a:p>
        </p:txBody>
      </p:sp>
      <p:sp>
        <p:nvSpPr>
          <p:cNvPr id="25" name="Text Box 53"/>
          <p:cNvSpPr txBox="1">
            <a:spLocks noChangeArrowheads="1"/>
          </p:cNvSpPr>
          <p:nvPr/>
        </p:nvSpPr>
        <p:spPr bwMode="auto">
          <a:xfrm>
            <a:off x="7082063" y="1055890"/>
            <a:ext cx="739305" cy="1694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25000"/>
              </a:lnSpc>
            </a:pPr>
            <a:r>
              <a:rPr lang="en-US" altLang="zh-CN" sz="8797" b="1">
                <a:solidFill>
                  <a:srgbClr val="000000"/>
                </a:solidFill>
                <a:latin typeface="方正古隶简体" pitchFamily="65" charset="-122"/>
                <a:ea typeface="方正古隶简体" pitchFamily="65" charset="-122"/>
              </a:rPr>
              <a:t>2</a:t>
            </a:r>
          </a:p>
        </p:txBody>
      </p:sp>
      <p:sp>
        <p:nvSpPr>
          <p:cNvPr id="26" name="圆角矩形 25"/>
          <p:cNvSpPr>
            <a:spLocks noChangeArrowheads="1"/>
          </p:cNvSpPr>
          <p:nvPr/>
        </p:nvSpPr>
        <p:spPr bwMode="auto">
          <a:xfrm>
            <a:off x="1381522" y="1559502"/>
            <a:ext cx="2439763" cy="1424076"/>
          </a:xfrm>
          <a:prstGeom prst="roundRect">
            <a:avLst>
              <a:gd name="adj" fmla="val 16667"/>
            </a:avLst>
          </a:prstGeom>
          <a:noFill/>
          <a:ln w="9525" algn="ctr">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sz="2399">
              <a:solidFill>
                <a:schemeClr val="lt1"/>
              </a:solidFill>
            </a:endParaRPr>
          </a:p>
        </p:txBody>
      </p:sp>
      <p:grpSp>
        <p:nvGrpSpPr>
          <p:cNvPr id="27" name="组合 26"/>
          <p:cNvGrpSpPr>
            <a:grpSpLocks/>
          </p:cNvGrpSpPr>
          <p:nvPr/>
        </p:nvGrpSpPr>
        <p:grpSpPr bwMode="auto">
          <a:xfrm>
            <a:off x="1174152" y="867564"/>
            <a:ext cx="914118" cy="947974"/>
            <a:chOff x="611560" y="1470114"/>
            <a:chExt cx="864096" cy="895175"/>
          </a:xfrm>
        </p:grpSpPr>
        <p:pic>
          <p:nvPicPr>
            <p:cNvPr id="28" name="Picture 4" descr="C:\Users\Thinkpad\Desktop\PNG\1_0000_渐变映射-2-副本-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53"/>
            <p:cNvSpPr txBox="1">
              <a:spLocks noChangeArrowheads="1"/>
            </p:cNvSpPr>
            <p:nvPr/>
          </p:nvSpPr>
          <p:spPr bwMode="auto">
            <a:xfrm>
              <a:off x="755577" y="1470114"/>
              <a:ext cx="429128" cy="82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25000"/>
                </a:lnSpc>
              </a:pPr>
              <a:r>
                <a:rPr lang="en-US" altLang="zh-CN" sz="4265" b="1">
                  <a:solidFill>
                    <a:srgbClr val="FFFFFF"/>
                  </a:solidFill>
                  <a:latin typeface="方正古隶简体" pitchFamily="65" charset="-122"/>
                  <a:ea typeface="方正古隶简体" pitchFamily="65" charset="-122"/>
                </a:rPr>
                <a:t>1</a:t>
              </a:r>
            </a:p>
          </p:txBody>
        </p:sp>
      </p:grpSp>
      <p:sp>
        <p:nvSpPr>
          <p:cNvPr id="30" name="TextBox 29"/>
          <p:cNvSpPr txBox="1"/>
          <p:nvPr/>
        </p:nvSpPr>
        <p:spPr>
          <a:xfrm>
            <a:off x="1667183" y="1686462"/>
            <a:ext cx="2295875" cy="1159163"/>
          </a:xfrm>
          <a:prstGeom prst="rect">
            <a:avLst/>
          </a:prstGeom>
          <a:noFill/>
        </p:spPr>
        <p:txBody>
          <a:bodyPr>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defRPr/>
            </a:pPr>
            <a:r>
              <a:rPr lang="zh-CN" altLang="en-US" sz="1866" b="1" dirty="0">
                <a:solidFill>
                  <a:srgbClr val="454545"/>
                </a:solidFill>
              </a:rPr>
              <a:t>此处添加标题</a:t>
            </a:r>
            <a:endParaRPr lang="en-US" altLang="zh-CN" sz="1866" b="1" dirty="0">
              <a:solidFill>
                <a:srgbClr val="454545"/>
              </a:solidFill>
            </a:endParaRPr>
          </a:p>
          <a:p>
            <a:pPr>
              <a:defRPr/>
            </a:pPr>
            <a:r>
              <a:rPr lang="zh-CN" altLang="en-US" sz="1866" dirty="0">
                <a:solidFill>
                  <a:srgbClr val="454545"/>
                </a:solidFill>
              </a:rPr>
              <a:t>点击此处添加文本</a:t>
            </a:r>
          </a:p>
          <a:p>
            <a:pPr>
              <a:defRPr/>
            </a:pPr>
            <a:r>
              <a:rPr lang="zh-CN" altLang="en-US" sz="1866" dirty="0">
                <a:solidFill>
                  <a:srgbClr val="454545"/>
                </a:solidFill>
              </a:rPr>
              <a:t>点击此处添加文本</a:t>
            </a:r>
          </a:p>
        </p:txBody>
      </p:sp>
      <p:sp>
        <p:nvSpPr>
          <p:cNvPr id="31" name="圆角矩形 30"/>
          <p:cNvSpPr>
            <a:spLocks noChangeArrowheads="1"/>
          </p:cNvSpPr>
          <p:nvPr/>
        </p:nvSpPr>
        <p:spPr bwMode="auto">
          <a:xfrm>
            <a:off x="8652144" y="1559502"/>
            <a:ext cx="2437648" cy="1424076"/>
          </a:xfrm>
          <a:prstGeom prst="roundRect">
            <a:avLst>
              <a:gd name="adj" fmla="val 16667"/>
            </a:avLst>
          </a:prstGeom>
          <a:noFill/>
          <a:ln w="9525" algn="ctr">
            <a:solidFill>
              <a:srgbClr val="000000"/>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sz="2399">
              <a:solidFill>
                <a:schemeClr val="lt1"/>
              </a:solidFill>
            </a:endParaRPr>
          </a:p>
        </p:txBody>
      </p:sp>
      <p:grpSp>
        <p:nvGrpSpPr>
          <p:cNvPr id="32" name="组合 31"/>
          <p:cNvGrpSpPr>
            <a:grpSpLocks/>
          </p:cNvGrpSpPr>
          <p:nvPr/>
        </p:nvGrpSpPr>
        <p:grpSpPr bwMode="auto">
          <a:xfrm>
            <a:off x="8444775" y="867564"/>
            <a:ext cx="914118" cy="947974"/>
            <a:chOff x="611560" y="1470114"/>
            <a:chExt cx="864096" cy="895175"/>
          </a:xfrm>
        </p:grpSpPr>
        <p:pic>
          <p:nvPicPr>
            <p:cNvPr id="35" name="Picture 4" descr="C:\Users\Thinkpad\Desktop\PNG\1_0000_渐变映射-2-副本-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53"/>
            <p:cNvSpPr txBox="1">
              <a:spLocks noChangeArrowheads="1"/>
            </p:cNvSpPr>
            <p:nvPr/>
          </p:nvSpPr>
          <p:spPr bwMode="auto">
            <a:xfrm>
              <a:off x="755577" y="1470114"/>
              <a:ext cx="429128" cy="820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25000"/>
                </a:lnSpc>
              </a:pPr>
              <a:r>
                <a:rPr lang="en-US" altLang="zh-CN" sz="4265" b="1">
                  <a:solidFill>
                    <a:srgbClr val="FFFFFF"/>
                  </a:solidFill>
                  <a:latin typeface="方正古隶简体" pitchFamily="65" charset="-122"/>
                  <a:ea typeface="方正古隶简体" pitchFamily="65" charset="-122"/>
                </a:rPr>
                <a:t>2</a:t>
              </a:r>
            </a:p>
          </p:txBody>
        </p:sp>
      </p:grpSp>
      <p:sp>
        <p:nvSpPr>
          <p:cNvPr id="37" name="TextBox 36"/>
          <p:cNvSpPr txBox="1"/>
          <p:nvPr/>
        </p:nvSpPr>
        <p:spPr>
          <a:xfrm>
            <a:off x="8935691" y="1686462"/>
            <a:ext cx="2340311" cy="1159163"/>
          </a:xfrm>
          <a:prstGeom prst="rect">
            <a:avLst/>
          </a:prstGeom>
          <a:noFill/>
        </p:spPr>
        <p:txBody>
          <a:bodyPr>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defRPr/>
            </a:pPr>
            <a:r>
              <a:rPr lang="zh-CN" altLang="en-US" sz="1866" b="1" dirty="0">
                <a:solidFill>
                  <a:srgbClr val="454545"/>
                </a:solidFill>
              </a:rPr>
              <a:t>此处添加标题</a:t>
            </a:r>
            <a:endParaRPr lang="en-US" altLang="zh-CN" sz="1866" b="1" dirty="0">
              <a:solidFill>
                <a:srgbClr val="454545"/>
              </a:solidFill>
            </a:endParaRPr>
          </a:p>
          <a:p>
            <a:pPr>
              <a:defRPr/>
            </a:pPr>
            <a:r>
              <a:rPr lang="zh-CN" altLang="en-US" sz="1866" dirty="0">
                <a:solidFill>
                  <a:srgbClr val="454545"/>
                </a:solidFill>
              </a:rPr>
              <a:t>点击此处添加文本</a:t>
            </a:r>
          </a:p>
          <a:p>
            <a:pPr>
              <a:defRPr/>
            </a:pPr>
            <a:r>
              <a:rPr lang="zh-CN" altLang="en-US" sz="1866" dirty="0">
                <a:solidFill>
                  <a:srgbClr val="454545"/>
                </a:solidFill>
              </a:rPr>
              <a:t>点击此处添加文本</a:t>
            </a:r>
          </a:p>
        </p:txBody>
      </p:sp>
      <p:pic>
        <p:nvPicPr>
          <p:cNvPr id="16" name="Picture 4" descr="C:\Users\Administrator\Desktop\22578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7567" y="2289525"/>
            <a:ext cx="9714618" cy="3730531"/>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a:extLst>
              <a:ext uri="{FF2B5EF4-FFF2-40B4-BE49-F238E27FC236}">
                <a16:creationId xmlns:a16="http://schemas.microsoft.com/office/drawing/2014/main" xmlns="" id="{53649D19-0032-4721-B4C1-E7F74EC5934C}"/>
              </a:ext>
            </a:extLst>
          </p:cNvPr>
          <p:cNvGrpSpPr/>
          <p:nvPr/>
        </p:nvGrpSpPr>
        <p:grpSpPr>
          <a:xfrm>
            <a:off x="-1870427" y="4485110"/>
            <a:ext cx="17180607" cy="4745781"/>
            <a:chOff x="-1475878" y="3076600"/>
            <a:chExt cx="12889432" cy="3560434"/>
          </a:xfrm>
        </p:grpSpPr>
        <p:pic>
          <p:nvPicPr>
            <p:cNvPr id="18" name="图片 17">
              <a:extLst>
                <a:ext uri="{FF2B5EF4-FFF2-40B4-BE49-F238E27FC236}">
                  <a16:creationId xmlns:a16="http://schemas.microsoft.com/office/drawing/2014/main" xmlns="" id="{37E7DBF7-5759-402E-94BC-8DBA79D698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9" name="图片 18">
              <a:extLst>
                <a:ext uri="{FF2B5EF4-FFF2-40B4-BE49-F238E27FC236}">
                  <a16:creationId xmlns:a16="http://schemas.microsoft.com/office/drawing/2014/main" xmlns="" id="{6B7F1B5C-A187-498B-9552-190F9F4F782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12007687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2000" fill="hold"/>
                                        <p:tgtEl>
                                          <p:spTgt spid="23"/>
                                        </p:tgtEl>
                                        <p:attrNameLst>
                                          <p:attrName>ppt_w</p:attrName>
                                        </p:attrNameLst>
                                      </p:cBhvr>
                                      <p:tavLst>
                                        <p:tav tm="0">
                                          <p:val>
                                            <p:fltVal val="0"/>
                                          </p:val>
                                        </p:tav>
                                        <p:tav tm="100000">
                                          <p:val>
                                            <p:strVal val="#ppt_w"/>
                                          </p:val>
                                        </p:tav>
                                      </p:tavLst>
                                    </p:anim>
                                    <p:anim calcmode="lin" valueType="num">
                                      <p:cBhvr>
                                        <p:cTn id="17" dur="2000" fill="hold"/>
                                        <p:tgtEl>
                                          <p:spTgt spid="23"/>
                                        </p:tgtEl>
                                        <p:attrNameLst>
                                          <p:attrName>ppt_h</p:attrName>
                                        </p:attrNameLst>
                                      </p:cBhvr>
                                      <p:tavLst>
                                        <p:tav tm="0">
                                          <p:val>
                                            <p:fltVal val="0"/>
                                          </p:val>
                                        </p:tav>
                                        <p:tav tm="100000">
                                          <p:val>
                                            <p:strVal val="#ppt_h"/>
                                          </p:val>
                                        </p:tav>
                                      </p:tavLst>
                                    </p:anim>
                                    <p:anim calcmode="lin" valueType="num">
                                      <p:cBhvr>
                                        <p:cTn id="18" dur="2000" fill="hold"/>
                                        <p:tgtEl>
                                          <p:spTgt spid="23"/>
                                        </p:tgtEl>
                                        <p:attrNameLst>
                                          <p:attrName>style.rotation</p:attrName>
                                        </p:attrNameLst>
                                      </p:cBhvr>
                                      <p:tavLst>
                                        <p:tav tm="0">
                                          <p:val>
                                            <p:fltVal val="90"/>
                                          </p:val>
                                        </p:tav>
                                        <p:tav tm="100000">
                                          <p:val>
                                            <p:fltVal val="0"/>
                                          </p:val>
                                        </p:tav>
                                      </p:tavLst>
                                    </p:anim>
                                    <p:animEffect transition="in" filter="fade">
                                      <p:cBhvr>
                                        <p:cTn id="19" dur="2000"/>
                                        <p:tgtEl>
                                          <p:spTgt spid="23"/>
                                        </p:tgtEl>
                                      </p:cBhvr>
                                    </p:animEffect>
                                  </p:childTnLst>
                                </p:cTn>
                              </p:par>
                              <p:par>
                                <p:cTn id="20" presetID="31"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2000" fill="hold"/>
                                        <p:tgtEl>
                                          <p:spTgt spid="22"/>
                                        </p:tgtEl>
                                        <p:attrNameLst>
                                          <p:attrName>ppt_w</p:attrName>
                                        </p:attrNameLst>
                                      </p:cBhvr>
                                      <p:tavLst>
                                        <p:tav tm="0">
                                          <p:val>
                                            <p:fltVal val="0"/>
                                          </p:val>
                                        </p:tav>
                                        <p:tav tm="100000">
                                          <p:val>
                                            <p:strVal val="#ppt_w"/>
                                          </p:val>
                                        </p:tav>
                                      </p:tavLst>
                                    </p:anim>
                                    <p:anim calcmode="lin" valueType="num">
                                      <p:cBhvr>
                                        <p:cTn id="23" dur="2000" fill="hold"/>
                                        <p:tgtEl>
                                          <p:spTgt spid="22"/>
                                        </p:tgtEl>
                                        <p:attrNameLst>
                                          <p:attrName>ppt_h</p:attrName>
                                        </p:attrNameLst>
                                      </p:cBhvr>
                                      <p:tavLst>
                                        <p:tav tm="0">
                                          <p:val>
                                            <p:fltVal val="0"/>
                                          </p:val>
                                        </p:tav>
                                        <p:tav tm="100000">
                                          <p:val>
                                            <p:strVal val="#ppt_h"/>
                                          </p:val>
                                        </p:tav>
                                      </p:tavLst>
                                    </p:anim>
                                    <p:anim calcmode="lin" valueType="num">
                                      <p:cBhvr>
                                        <p:cTn id="24" dur="2000" fill="hold"/>
                                        <p:tgtEl>
                                          <p:spTgt spid="22"/>
                                        </p:tgtEl>
                                        <p:attrNameLst>
                                          <p:attrName>style.rotation</p:attrName>
                                        </p:attrNameLst>
                                      </p:cBhvr>
                                      <p:tavLst>
                                        <p:tav tm="0">
                                          <p:val>
                                            <p:fltVal val="90"/>
                                          </p:val>
                                        </p:tav>
                                        <p:tav tm="100000">
                                          <p:val>
                                            <p:fltVal val="0"/>
                                          </p:val>
                                        </p:tav>
                                      </p:tavLst>
                                    </p:anim>
                                    <p:animEffect transition="in" filter="fade">
                                      <p:cBhvr>
                                        <p:cTn id="25" dur="2000"/>
                                        <p:tgtEl>
                                          <p:spTgt spid="22"/>
                                        </p:tgtEl>
                                      </p:cBhvr>
                                    </p:animEffect>
                                  </p:childTnLst>
                                </p:cTn>
                              </p:par>
                              <p:par>
                                <p:cTn id="26" presetID="3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200" decel="100000"/>
                                        <p:tgtEl>
                                          <p:spTgt spid="23"/>
                                        </p:tgtEl>
                                      </p:cBhvr>
                                    </p:animEffect>
                                    <p:anim calcmode="lin" valueType="num">
                                      <p:cBhvr>
                                        <p:cTn id="29" dur="1200" decel="100000" fill="hold"/>
                                        <p:tgtEl>
                                          <p:spTgt spid="23"/>
                                        </p:tgtEl>
                                        <p:attrNameLst>
                                          <p:attrName>style.rotation</p:attrName>
                                        </p:attrNameLst>
                                      </p:cBhvr>
                                      <p:tavLst>
                                        <p:tav tm="0">
                                          <p:val>
                                            <p:fltVal val="-90"/>
                                          </p:val>
                                        </p:tav>
                                        <p:tav tm="100000">
                                          <p:val>
                                            <p:fltVal val="0"/>
                                          </p:val>
                                        </p:tav>
                                      </p:tavLst>
                                    </p:anim>
                                    <p:anim calcmode="lin" valueType="num">
                                      <p:cBhvr>
                                        <p:cTn id="30" dur="1200" decel="100000" fill="hold"/>
                                        <p:tgtEl>
                                          <p:spTgt spid="23"/>
                                        </p:tgtEl>
                                        <p:attrNameLst>
                                          <p:attrName>ppt_x</p:attrName>
                                        </p:attrNameLst>
                                      </p:cBhvr>
                                      <p:tavLst>
                                        <p:tav tm="0">
                                          <p:val>
                                            <p:strVal val="#ppt_x+0.4"/>
                                          </p:val>
                                        </p:tav>
                                        <p:tav tm="100000">
                                          <p:val>
                                            <p:strVal val="#ppt_x-0.05"/>
                                          </p:val>
                                        </p:tav>
                                      </p:tavLst>
                                    </p:anim>
                                    <p:anim calcmode="lin" valueType="num">
                                      <p:cBhvr>
                                        <p:cTn id="31" dur="1200" decel="100000" fill="hold"/>
                                        <p:tgtEl>
                                          <p:spTgt spid="23"/>
                                        </p:tgtEl>
                                        <p:attrNameLst>
                                          <p:attrName>ppt_y</p:attrName>
                                        </p:attrNameLst>
                                      </p:cBhvr>
                                      <p:tavLst>
                                        <p:tav tm="0">
                                          <p:val>
                                            <p:strVal val="#ppt_y-0.4"/>
                                          </p:val>
                                        </p:tav>
                                        <p:tav tm="100000">
                                          <p:val>
                                            <p:strVal val="#ppt_y+0.1"/>
                                          </p:val>
                                        </p:tav>
                                      </p:tavLst>
                                    </p:anim>
                                    <p:anim calcmode="lin" valueType="num">
                                      <p:cBhvr>
                                        <p:cTn id="32" dur="300" accel="100000" fill="hold">
                                          <p:stCondLst>
                                            <p:cond delay="1200"/>
                                          </p:stCondLst>
                                        </p:cTn>
                                        <p:tgtEl>
                                          <p:spTgt spid="23"/>
                                        </p:tgtEl>
                                        <p:attrNameLst>
                                          <p:attrName>ppt_x</p:attrName>
                                        </p:attrNameLst>
                                      </p:cBhvr>
                                      <p:tavLst>
                                        <p:tav tm="0">
                                          <p:val>
                                            <p:strVal val="#ppt_x-0.05"/>
                                          </p:val>
                                        </p:tav>
                                        <p:tav tm="100000">
                                          <p:val>
                                            <p:strVal val="#ppt_x"/>
                                          </p:val>
                                        </p:tav>
                                      </p:tavLst>
                                    </p:anim>
                                    <p:anim calcmode="lin" valueType="num">
                                      <p:cBhvr>
                                        <p:cTn id="33" dur="300" accel="100000" fill="hold">
                                          <p:stCondLst>
                                            <p:cond delay="1200"/>
                                          </p:stCondLst>
                                        </p:cTn>
                                        <p:tgtEl>
                                          <p:spTgt spid="23"/>
                                        </p:tgtEl>
                                        <p:attrNameLst>
                                          <p:attrName>ppt_y</p:attrName>
                                        </p:attrNameLst>
                                      </p:cBhvr>
                                      <p:tavLst>
                                        <p:tav tm="0">
                                          <p:val>
                                            <p:strVal val="#ppt_y+0.1"/>
                                          </p:val>
                                        </p:tav>
                                        <p:tav tm="100000">
                                          <p:val>
                                            <p:strVal val="#ppt_y"/>
                                          </p:val>
                                        </p:tav>
                                      </p:tavLst>
                                    </p:anim>
                                  </p:childTnLst>
                                </p:cTn>
                              </p:par>
                              <p:par>
                                <p:cTn id="34" presetID="3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200" decel="100000"/>
                                        <p:tgtEl>
                                          <p:spTgt spid="22"/>
                                        </p:tgtEl>
                                      </p:cBhvr>
                                    </p:animEffect>
                                    <p:anim calcmode="lin" valueType="num">
                                      <p:cBhvr>
                                        <p:cTn id="37" dur="1200" decel="100000" fill="hold"/>
                                        <p:tgtEl>
                                          <p:spTgt spid="22"/>
                                        </p:tgtEl>
                                        <p:attrNameLst>
                                          <p:attrName>style.rotation</p:attrName>
                                        </p:attrNameLst>
                                      </p:cBhvr>
                                      <p:tavLst>
                                        <p:tav tm="0">
                                          <p:val>
                                            <p:fltVal val="-90"/>
                                          </p:val>
                                        </p:tav>
                                        <p:tav tm="100000">
                                          <p:val>
                                            <p:fltVal val="0"/>
                                          </p:val>
                                        </p:tav>
                                      </p:tavLst>
                                    </p:anim>
                                    <p:anim calcmode="lin" valueType="num">
                                      <p:cBhvr>
                                        <p:cTn id="38" dur="1200" decel="100000" fill="hold"/>
                                        <p:tgtEl>
                                          <p:spTgt spid="22"/>
                                        </p:tgtEl>
                                        <p:attrNameLst>
                                          <p:attrName>ppt_x</p:attrName>
                                        </p:attrNameLst>
                                      </p:cBhvr>
                                      <p:tavLst>
                                        <p:tav tm="0">
                                          <p:val>
                                            <p:strVal val="#ppt_x+0.4"/>
                                          </p:val>
                                        </p:tav>
                                        <p:tav tm="100000">
                                          <p:val>
                                            <p:strVal val="#ppt_x-0.05"/>
                                          </p:val>
                                        </p:tav>
                                      </p:tavLst>
                                    </p:anim>
                                    <p:anim calcmode="lin" valueType="num">
                                      <p:cBhvr>
                                        <p:cTn id="39" dur="1200" decel="100000" fill="hold"/>
                                        <p:tgtEl>
                                          <p:spTgt spid="22"/>
                                        </p:tgtEl>
                                        <p:attrNameLst>
                                          <p:attrName>ppt_y</p:attrName>
                                        </p:attrNameLst>
                                      </p:cBhvr>
                                      <p:tavLst>
                                        <p:tav tm="0">
                                          <p:val>
                                            <p:strVal val="#ppt_y-0.4"/>
                                          </p:val>
                                        </p:tav>
                                        <p:tav tm="100000">
                                          <p:val>
                                            <p:strVal val="#ppt_y+0.1"/>
                                          </p:val>
                                        </p:tav>
                                      </p:tavLst>
                                    </p:anim>
                                    <p:anim calcmode="lin" valueType="num">
                                      <p:cBhvr>
                                        <p:cTn id="40" dur="300" accel="100000" fill="hold">
                                          <p:stCondLst>
                                            <p:cond delay="1200"/>
                                          </p:stCondLst>
                                        </p:cTn>
                                        <p:tgtEl>
                                          <p:spTgt spid="22"/>
                                        </p:tgtEl>
                                        <p:attrNameLst>
                                          <p:attrName>ppt_x</p:attrName>
                                        </p:attrNameLst>
                                      </p:cBhvr>
                                      <p:tavLst>
                                        <p:tav tm="0">
                                          <p:val>
                                            <p:strVal val="#ppt_x-0.05"/>
                                          </p:val>
                                        </p:tav>
                                        <p:tav tm="100000">
                                          <p:val>
                                            <p:strVal val="#ppt_x"/>
                                          </p:val>
                                        </p:tav>
                                      </p:tavLst>
                                    </p:anim>
                                    <p:anim calcmode="lin" valueType="num">
                                      <p:cBhvr>
                                        <p:cTn id="41" dur="300" accel="100000" fill="hold">
                                          <p:stCondLst>
                                            <p:cond delay="1200"/>
                                          </p:stCondLst>
                                        </p:cTn>
                                        <p:tgtEl>
                                          <p:spTgt spid="22"/>
                                        </p:tgtEl>
                                        <p:attrNameLst>
                                          <p:attrName>ppt_y</p:attrName>
                                        </p:attrNameLst>
                                      </p:cBhvr>
                                      <p:tavLst>
                                        <p:tav tm="0">
                                          <p:val>
                                            <p:strVal val="#ppt_y+0.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p:cTn id="56" dur="500" fill="hold"/>
                                        <p:tgtEl>
                                          <p:spTgt spid="27"/>
                                        </p:tgtEl>
                                        <p:attrNameLst>
                                          <p:attrName>ppt_w</p:attrName>
                                        </p:attrNameLst>
                                      </p:cBhvr>
                                      <p:tavLst>
                                        <p:tav tm="0">
                                          <p:val>
                                            <p:fltVal val="0"/>
                                          </p:val>
                                        </p:tav>
                                        <p:tav tm="100000">
                                          <p:val>
                                            <p:strVal val="#ppt_w"/>
                                          </p:val>
                                        </p:tav>
                                      </p:tavLst>
                                    </p:anim>
                                    <p:anim calcmode="lin" valueType="num">
                                      <p:cBhvr>
                                        <p:cTn id="57" dur="500" fill="hold"/>
                                        <p:tgtEl>
                                          <p:spTgt spid="27"/>
                                        </p:tgtEl>
                                        <p:attrNameLst>
                                          <p:attrName>ppt_h</p:attrName>
                                        </p:attrNameLst>
                                      </p:cBhvr>
                                      <p:tavLst>
                                        <p:tav tm="0">
                                          <p:val>
                                            <p:fltVal val="0"/>
                                          </p:val>
                                        </p:tav>
                                        <p:tav tm="100000">
                                          <p:val>
                                            <p:strVal val="#ppt_h"/>
                                          </p:val>
                                        </p:tav>
                                      </p:tavLst>
                                    </p:anim>
                                    <p:animEffect transition="in" filter="fade">
                                      <p:cBhvr>
                                        <p:cTn id="58" dur="500"/>
                                        <p:tgtEl>
                                          <p:spTgt spid="27"/>
                                        </p:tgtEl>
                                      </p:cBhvr>
                                    </p:animEffect>
                                  </p:childTnLst>
                                </p:cTn>
                              </p:par>
                              <p:par>
                                <p:cTn id="59" presetID="53" presetClass="entr" presetSubtype="16"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500"/>
                                        <p:tgtEl>
                                          <p:spTgt spid="26"/>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par>
                          <p:cTn id="70" fill="hold">
                            <p:stCondLst>
                              <p:cond delay="4500"/>
                            </p:stCondLst>
                            <p:childTnLst>
                              <p:par>
                                <p:cTn id="71" presetID="14" presetClass="entr" presetSubtype="10"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randombar(horizontal)">
                                      <p:cBhvr>
                                        <p:cTn id="7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P spid="30" grpId="0"/>
      <p:bldP spid="31" grpId="0" animBg="1"/>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26"/>
          <p:cNvSpPr>
            <a:spLocks noChangeArrowheads="1"/>
          </p:cNvSpPr>
          <p:nvPr/>
        </p:nvSpPr>
        <p:spPr bwMode="auto">
          <a:xfrm>
            <a:off x="1507385" y="4485850"/>
            <a:ext cx="2822762" cy="193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399" dirty="0">
                <a:solidFill>
                  <a:prstClr val="black"/>
                </a:solidFill>
                <a:latin typeface="方正楷体简体" pitchFamily="65" charset="-122"/>
                <a:ea typeface="方正楷体简体" pitchFamily="65" charset="-122"/>
              </a:rPr>
              <a:t>点击添加文字点击添加文字点击添加文字点击添加文字点击添加文字点击添加文字</a:t>
            </a:r>
          </a:p>
        </p:txBody>
      </p:sp>
      <p:sp>
        <p:nvSpPr>
          <p:cNvPr id="37" name="矩形 26"/>
          <p:cNvSpPr>
            <a:spLocks noChangeArrowheads="1"/>
          </p:cNvSpPr>
          <p:nvPr/>
        </p:nvSpPr>
        <p:spPr bwMode="auto">
          <a:xfrm>
            <a:off x="4611984" y="3686270"/>
            <a:ext cx="2822762" cy="193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399" dirty="0">
                <a:solidFill>
                  <a:prstClr val="black"/>
                </a:solidFill>
                <a:latin typeface="方正楷体简体" pitchFamily="65" charset="-122"/>
                <a:ea typeface="方正楷体简体" pitchFamily="65" charset="-122"/>
              </a:rPr>
              <a:t>点击添加文字点击添加文字点击添加文字点击添加文字点击添加文字点击添加文字</a:t>
            </a:r>
          </a:p>
        </p:txBody>
      </p:sp>
      <p:sp>
        <p:nvSpPr>
          <p:cNvPr id="38" name="矩形 26"/>
          <p:cNvSpPr>
            <a:spLocks noChangeArrowheads="1"/>
          </p:cNvSpPr>
          <p:nvPr/>
        </p:nvSpPr>
        <p:spPr bwMode="auto">
          <a:xfrm>
            <a:off x="7928890" y="4508421"/>
            <a:ext cx="2822762" cy="1938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399" dirty="0">
                <a:solidFill>
                  <a:prstClr val="black"/>
                </a:solidFill>
                <a:latin typeface="方正楷体简体" pitchFamily="65" charset="-122"/>
                <a:ea typeface="方正楷体简体" pitchFamily="65" charset="-122"/>
              </a:rPr>
              <a:t>点击添加文字点击添加文字点击添加文字点击添加文字点击添加文字点击添加文字</a:t>
            </a:r>
          </a:p>
        </p:txBody>
      </p:sp>
      <p:grpSp>
        <p:nvGrpSpPr>
          <p:cNvPr id="2" name="组合 1"/>
          <p:cNvGrpSpPr/>
          <p:nvPr/>
        </p:nvGrpSpPr>
        <p:grpSpPr>
          <a:xfrm>
            <a:off x="1258413" y="983397"/>
            <a:ext cx="3524709" cy="3536430"/>
            <a:chOff x="991394" y="1230564"/>
            <a:chExt cx="2644348" cy="2653141"/>
          </a:xfrm>
        </p:grpSpPr>
        <p:pic>
          <p:nvPicPr>
            <p:cNvPr id="8194" name="Picture 2" descr="C:\Users\Administrator\Desktop\05382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4718" y="1712795"/>
              <a:ext cx="2032676" cy="2032676"/>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1394" y="1230564"/>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7899" y="1765046"/>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39"/>
            <p:cNvSpPr txBox="1">
              <a:spLocks noChangeArrowheads="1"/>
            </p:cNvSpPr>
            <p:nvPr/>
          </p:nvSpPr>
          <p:spPr bwMode="auto">
            <a:xfrm>
              <a:off x="1078417" y="1800723"/>
              <a:ext cx="886669" cy="49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3332" b="1" dirty="0">
                  <a:solidFill>
                    <a:prstClr val="white"/>
                  </a:solidFill>
                  <a:latin typeface="Adobe 黑体 Std R" pitchFamily="34" charset="-122"/>
                  <a:ea typeface="Adobe 黑体 Std R" pitchFamily="34" charset="-122"/>
                </a:rPr>
                <a:t>1</a:t>
              </a:r>
              <a:endParaRPr lang="zh-CN" altLang="en-US" sz="3332" b="1" dirty="0">
                <a:solidFill>
                  <a:prstClr val="white"/>
                </a:solidFill>
                <a:latin typeface="Adobe 黑体 Std R" pitchFamily="34" charset="-122"/>
                <a:ea typeface="Adobe 黑体 Std R" pitchFamily="34" charset="-122"/>
              </a:endParaRPr>
            </a:p>
          </p:txBody>
        </p:sp>
        <p:sp>
          <p:nvSpPr>
            <p:cNvPr id="21" name="TextBox 20"/>
            <p:cNvSpPr txBox="1"/>
            <p:nvPr/>
          </p:nvSpPr>
          <p:spPr>
            <a:xfrm>
              <a:off x="1746303" y="2010782"/>
              <a:ext cx="1066907" cy="1177577"/>
            </a:xfrm>
            <a:prstGeom prst="rect">
              <a:avLst/>
            </a:prstGeom>
            <a:noFill/>
          </p:spPr>
          <p:txBody>
            <a:bodyPr wrap="none" lIns="91400" tIns="45699" rIns="91400" bIns="45699" rtlCol="0">
              <a:spAutoFit/>
            </a:bodyPr>
            <a:lstStyle/>
            <a:p>
              <a:r>
                <a:rPr lang="zh-CN" altLang="en-US" sz="4800" b="1" dirty="0">
                  <a:solidFill>
                    <a:srgbClr val="FFFFFF"/>
                  </a:solidFill>
                  <a:latin typeface="楷体" pitchFamily="49" charset="-122"/>
                  <a:ea typeface="楷体" pitchFamily="49" charset="-122"/>
                </a:rPr>
                <a:t>添加</a:t>
              </a:r>
              <a:endParaRPr lang="en-US" altLang="zh-CN" sz="4800" b="1" dirty="0">
                <a:solidFill>
                  <a:srgbClr val="FFFFFF"/>
                </a:solidFill>
                <a:latin typeface="楷体" pitchFamily="49" charset="-122"/>
                <a:ea typeface="楷体" pitchFamily="49" charset="-122"/>
              </a:endParaRPr>
            </a:p>
            <a:p>
              <a:r>
                <a:rPr lang="zh-CN" altLang="en-US" sz="4800" b="1" dirty="0">
                  <a:solidFill>
                    <a:srgbClr val="FFFFFF"/>
                  </a:solidFill>
                  <a:latin typeface="楷体" pitchFamily="49" charset="-122"/>
                  <a:ea typeface="楷体" pitchFamily="49" charset="-122"/>
                </a:rPr>
                <a:t>文字</a:t>
              </a:r>
            </a:p>
          </p:txBody>
        </p:sp>
      </p:grpSp>
      <p:grpSp>
        <p:nvGrpSpPr>
          <p:cNvPr id="3" name="组合 2"/>
          <p:cNvGrpSpPr/>
          <p:nvPr/>
        </p:nvGrpSpPr>
        <p:grpSpPr>
          <a:xfrm>
            <a:off x="4437235" y="16829"/>
            <a:ext cx="3524709" cy="3536430"/>
            <a:chOff x="3376246" y="505414"/>
            <a:chExt cx="2644348" cy="2653141"/>
          </a:xfrm>
        </p:grpSpPr>
        <p:pic>
          <p:nvPicPr>
            <p:cNvPr id="8196" name="Picture 4" descr="C:\Users\Administrator\Desktop\55382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70972" y="1029390"/>
              <a:ext cx="1966007" cy="196600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6246" y="505414"/>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2751" y="1039896"/>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45" name="Text Box 39"/>
            <p:cNvSpPr txBox="1">
              <a:spLocks noChangeArrowheads="1"/>
            </p:cNvSpPr>
            <p:nvPr/>
          </p:nvSpPr>
          <p:spPr bwMode="auto">
            <a:xfrm>
              <a:off x="3463269" y="1075573"/>
              <a:ext cx="886669" cy="49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3332" b="1" dirty="0">
                  <a:solidFill>
                    <a:prstClr val="white"/>
                  </a:solidFill>
                  <a:latin typeface="Adobe 黑体 Std R" pitchFamily="34" charset="-122"/>
                  <a:ea typeface="Adobe 黑体 Std R" pitchFamily="34" charset="-122"/>
                </a:rPr>
                <a:t>2</a:t>
              </a:r>
              <a:endParaRPr lang="zh-CN" altLang="en-US" sz="3332" b="1" dirty="0">
                <a:solidFill>
                  <a:prstClr val="white"/>
                </a:solidFill>
                <a:latin typeface="Adobe 黑体 Std R" pitchFamily="34" charset="-122"/>
                <a:ea typeface="Adobe 黑体 Std R" pitchFamily="34" charset="-122"/>
              </a:endParaRPr>
            </a:p>
          </p:txBody>
        </p:sp>
        <p:sp>
          <p:nvSpPr>
            <p:cNvPr id="22" name="TextBox 21"/>
            <p:cNvSpPr txBox="1"/>
            <p:nvPr/>
          </p:nvSpPr>
          <p:spPr>
            <a:xfrm>
              <a:off x="4155129" y="1277144"/>
              <a:ext cx="1066907" cy="1177577"/>
            </a:xfrm>
            <a:prstGeom prst="rect">
              <a:avLst/>
            </a:prstGeom>
            <a:noFill/>
          </p:spPr>
          <p:txBody>
            <a:bodyPr wrap="none" lIns="91400" tIns="45699" rIns="91400" bIns="45699" rtlCol="0">
              <a:spAutoFit/>
            </a:bodyPr>
            <a:lstStyle/>
            <a:p>
              <a:r>
                <a:rPr lang="zh-CN" altLang="en-US" sz="4800" b="1" dirty="0">
                  <a:solidFill>
                    <a:srgbClr val="FFFFFF"/>
                  </a:solidFill>
                  <a:latin typeface="楷体" pitchFamily="49" charset="-122"/>
                  <a:ea typeface="楷体" pitchFamily="49" charset="-122"/>
                </a:rPr>
                <a:t>添加</a:t>
              </a:r>
              <a:endParaRPr lang="en-US" altLang="zh-CN" sz="4800" b="1" dirty="0">
                <a:solidFill>
                  <a:srgbClr val="FFFFFF"/>
                </a:solidFill>
                <a:latin typeface="楷体" pitchFamily="49" charset="-122"/>
                <a:ea typeface="楷体" pitchFamily="49" charset="-122"/>
              </a:endParaRPr>
            </a:p>
            <a:p>
              <a:r>
                <a:rPr lang="zh-CN" altLang="en-US" sz="4800" b="1" dirty="0">
                  <a:solidFill>
                    <a:srgbClr val="FFFFFF"/>
                  </a:solidFill>
                  <a:latin typeface="楷体" pitchFamily="49" charset="-122"/>
                  <a:ea typeface="楷体" pitchFamily="49" charset="-122"/>
                </a:rPr>
                <a:t>文字</a:t>
              </a:r>
            </a:p>
          </p:txBody>
        </p:sp>
      </p:grpSp>
      <p:grpSp>
        <p:nvGrpSpPr>
          <p:cNvPr id="4" name="组合 3"/>
          <p:cNvGrpSpPr/>
          <p:nvPr/>
        </p:nvGrpSpPr>
        <p:grpSpPr>
          <a:xfrm>
            <a:off x="7631697" y="983397"/>
            <a:ext cx="3524709" cy="3536430"/>
            <a:chOff x="5772832" y="1230564"/>
            <a:chExt cx="2644348" cy="2653141"/>
          </a:xfrm>
        </p:grpSpPr>
        <p:pic>
          <p:nvPicPr>
            <p:cNvPr id="8195" name="Picture 3" descr="C:\Users\Administrator\Desktop\05382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20594" y="1715644"/>
              <a:ext cx="1999900" cy="199990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E:\水墨图表素材\6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2832" y="1230564"/>
              <a:ext cx="2644348" cy="265314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 descr="E:\水墨图表素材\535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99337" y="1765046"/>
              <a:ext cx="659670" cy="628815"/>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39"/>
            <p:cNvSpPr txBox="1">
              <a:spLocks noChangeArrowheads="1"/>
            </p:cNvSpPr>
            <p:nvPr/>
          </p:nvSpPr>
          <p:spPr bwMode="auto">
            <a:xfrm>
              <a:off x="5859855" y="1800723"/>
              <a:ext cx="886669" cy="49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lnSpc>
                  <a:spcPct val="120000"/>
                </a:lnSpc>
              </a:pPr>
              <a:r>
                <a:rPr lang="en-US" altLang="zh-CN" sz="3332" b="1" dirty="0">
                  <a:solidFill>
                    <a:prstClr val="white"/>
                  </a:solidFill>
                  <a:latin typeface="Adobe 黑体 Std R" pitchFamily="34" charset="-122"/>
                  <a:ea typeface="Adobe 黑体 Std R" pitchFamily="34" charset="-122"/>
                </a:rPr>
                <a:t>3</a:t>
              </a:r>
              <a:endParaRPr lang="zh-CN" altLang="en-US" sz="3332" b="1" dirty="0">
                <a:solidFill>
                  <a:prstClr val="white"/>
                </a:solidFill>
                <a:latin typeface="Adobe 黑体 Std R" pitchFamily="34" charset="-122"/>
                <a:ea typeface="Adobe 黑体 Std R" pitchFamily="34" charset="-122"/>
              </a:endParaRPr>
            </a:p>
          </p:txBody>
        </p:sp>
        <p:sp>
          <p:nvSpPr>
            <p:cNvPr id="23" name="TextBox 22"/>
            <p:cNvSpPr txBox="1"/>
            <p:nvPr/>
          </p:nvSpPr>
          <p:spPr>
            <a:xfrm>
              <a:off x="6553994" y="1962944"/>
              <a:ext cx="1066907" cy="1177577"/>
            </a:xfrm>
            <a:prstGeom prst="rect">
              <a:avLst/>
            </a:prstGeom>
            <a:noFill/>
          </p:spPr>
          <p:txBody>
            <a:bodyPr wrap="none" lIns="91400" tIns="45699" rIns="91400" bIns="45699" rtlCol="0">
              <a:spAutoFit/>
            </a:bodyPr>
            <a:lstStyle/>
            <a:p>
              <a:r>
                <a:rPr lang="zh-CN" altLang="en-US" sz="4800" b="1" dirty="0">
                  <a:solidFill>
                    <a:srgbClr val="FFFFFF"/>
                  </a:solidFill>
                  <a:latin typeface="楷体" pitchFamily="49" charset="-122"/>
                  <a:ea typeface="楷体" pitchFamily="49" charset="-122"/>
                </a:rPr>
                <a:t>添加</a:t>
              </a:r>
              <a:endParaRPr lang="en-US" altLang="zh-CN" sz="4800" b="1" dirty="0">
                <a:solidFill>
                  <a:srgbClr val="FFFFFF"/>
                </a:solidFill>
                <a:latin typeface="楷体" pitchFamily="49" charset="-122"/>
                <a:ea typeface="楷体" pitchFamily="49" charset="-122"/>
              </a:endParaRPr>
            </a:p>
            <a:p>
              <a:r>
                <a:rPr lang="zh-CN" altLang="en-US" sz="4800" b="1" dirty="0">
                  <a:solidFill>
                    <a:srgbClr val="FFFFFF"/>
                  </a:solidFill>
                  <a:latin typeface="楷体" pitchFamily="49" charset="-122"/>
                  <a:ea typeface="楷体" pitchFamily="49" charset="-122"/>
                </a:rPr>
                <a:t>文字</a:t>
              </a:r>
            </a:p>
          </p:txBody>
        </p:sp>
      </p:grpSp>
      <p:grpSp>
        <p:nvGrpSpPr>
          <p:cNvPr id="24" name="组合 23">
            <a:extLst>
              <a:ext uri="{FF2B5EF4-FFF2-40B4-BE49-F238E27FC236}">
                <a16:creationId xmlns:a16="http://schemas.microsoft.com/office/drawing/2014/main" xmlns="" id="{B56C6F54-F883-4460-A991-AF947DFA740A}"/>
              </a:ext>
            </a:extLst>
          </p:cNvPr>
          <p:cNvGrpSpPr/>
          <p:nvPr/>
        </p:nvGrpSpPr>
        <p:grpSpPr>
          <a:xfrm>
            <a:off x="-2254351" y="3919935"/>
            <a:ext cx="17180607" cy="4745781"/>
            <a:chOff x="-1475878" y="3076600"/>
            <a:chExt cx="12889432" cy="3560434"/>
          </a:xfrm>
        </p:grpSpPr>
        <p:pic>
          <p:nvPicPr>
            <p:cNvPr id="25" name="图片 24">
              <a:extLst>
                <a:ext uri="{FF2B5EF4-FFF2-40B4-BE49-F238E27FC236}">
                  <a16:creationId xmlns:a16="http://schemas.microsoft.com/office/drawing/2014/main" xmlns="" id="{E622046C-33DF-4BE8-832D-66B7ABD9755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26" name="图片 25">
              <a:extLst>
                <a:ext uri="{FF2B5EF4-FFF2-40B4-BE49-F238E27FC236}">
                  <a16:creationId xmlns:a16="http://schemas.microsoft.com/office/drawing/2014/main" xmlns="" id="{25102047-FF2A-40A8-A766-ED1423E8867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26365664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1000" fill="hold"/>
                                        <p:tgtEl>
                                          <p:spTgt spid="2"/>
                                        </p:tgtEl>
                                        <p:attrNameLst>
                                          <p:attrName>ppt_w</p:attrName>
                                        </p:attrNameLst>
                                      </p:cBhvr>
                                      <p:tavLst>
                                        <p:tav tm="0">
                                          <p:val>
                                            <p:fltVal val="0"/>
                                          </p:val>
                                        </p:tav>
                                        <p:tav tm="100000">
                                          <p:val>
                                            <p:strVal val="#ppt_w"/>
                                          </p:val>
                                        </p:tav>
                                      </p:tavLst>
                                    </p:anim>
                                    <p:anim calcmode="lin" valueType="num">
                                      <p:cBhvr>
                                        <p:cTn id="11" dur="1000" fill="hold"/>
                                        <p:tgtEl>
                                          <p:spTgt spid="2"/>
                                        </p:tgtEl>
                                        <p:attrNameLst>
                                          <p:attrName>ppt_h</p:attrName>
                                        </p:attrNameLst>
                                      </p:cBhvr>
                                      <p:tavLst>
                                        <p:tav tm="0">
                                          <p:val>
                                            <p:fltVal val="0"/>
                                          </p:val>
                                        </p:tav>
                                        <p:tav tm="100000">
                                          <p:val>
                                            <p:strVal val="#ppt_h"/>
                                          </p:val>
                                        </p:tav>
                                      </p:tavLst>
                                    </p:anim>
                                    <p:anim calcmode="lin" valueType="num">
                                      <p:cBhvr>
                                        <p:cTn id="12" dur="1000" fill="hold"/>
                                        <p:tgtEl>
                                          <p:spTgt spid="2"/>
                                        </p:tgtEl>
                                        <p:attrNameLst>
                                          <p:attrName>style.rotation</p:attrName>
                                        </p:attrNameLst>
                                      </p:cBhvr>
                                      <p:tavLst>
                                        <p:tav tm="0">
                                          <p:val>
                                            <p:fltVal val="90"/>
                                          </p:val>
                                        </p:tav>
                                        <p:tav tm="100000">
                                          <p:val>
                                            <p:fltVal val="0"/>
                                          </p:val>
                                        </p:tav>
                                      </p:tavLst>
                                    </p:anim>
                                    <p:animEffect transition="in" filter="fade">
                                      <p:cBhvr>
                                        <p:cTn id="13" dur="1000"/>
                                        <p:tgtEl>
                                          <p:spTgt spid="2"/>
                                        </p:tgtEl>
                                      </p:cBhvr>
                                    </p:animEffect>
                                  </p:childTnLst>
                                </p:cTn>
                              </p:par>
                              <p:par>
                                <p:cTn id="14" presetID="31" presetClass="entr" presetSubtype="0"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par>
                                <p:cTn id="20" presetID="31" presetClass="entr" presetSubtype="0" fill="hold" nodeType="withEffect">
                                  <p:stCondLst>
                                    <p:cond delay="90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 calcmode="lin" valueType="num">
                                      <p:cBhvr>
                                        <p:cTn id="24" dur="1000" fill="hold"/>
                                        <p:tgtEl>
                                          <p:spTgt spid="4"/>
                                        </p:tgtEl>
                                        <p:attrNameLst>
                                          <p:attrName>style.rotation</p:attrName>
                                        </p:attrNameLst>
                                      </p:cBhvr>
                                      <p:tavLst>
                                        <p:tav tm="0">
                                          <p:val>
                                            <p:fltVal val="90"/>
                                          </p:val>
                                        </p:tav>
                                        <p:tav tm="100000">
                                          <p:val>
                                            <p:fltVal val="0"/>
                                          </p:val>
                                        </p:tav>
                                      </p:tavLst>
                                    </p:anim>
                                    <p:animEffect transition="in" filter="fade">
                                      <p:cBhvr>
                                        <p:cTn id="25" dur="1000"/>
                                        <p:tgtEl>
                                          <p:spTgt spid="4"/>
                                        </p:tgtEl>
                                      </p:cBhvr>
                                    </p:animEffect>
                                  </p:childTnLst>
                                </p:cTn>
                              </p:par>
                            </p:childTnLst>
                          </p:cTn>
                        </p:par>
                        <p:par>
                          <p:cTn id="26" fill="hold">
                            <p:stCondLst>
                              <p:cond delay="1900"/>
                            </p:stCondLst>
                            <p:childTnLst>
                              <p:par>
                                <p:cTn id="27" presetID="16" presetClass="entr" presetSubtype="21"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barn(inVertical)">
                                      <p:cBhvr>
                                        <p:cTn id="29" dur="500"/>
                                        <p:tgtEl>
                                          <p:spTgt spid="3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流程图: 文档 33"/>
          <p:cNvSpPr/>
          <p:nvPr/>
        </p:nvSpPr>
        <p:spPr>
          <a:xfrm>
            <a:off x="6129789" y="907873"/>
            <a:ext cx="2671257" cy="3698520"/>
          </a:xfrm>
          <a:prstGeom prst="flowChartDocument">
            <a:avLst/>
          </a:prstGeom>
          <a:blipFill dpi="0" rotWithShape="1">
            <a:blip r:embed="rId3" cstate="print"/>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lIns="91424" tIns="45713" rIns="91424" bIns="45713" rtlCol="0" anchor="ctr"/>
          <a:lstStyle/>
          <a:p>
            <a:pPr algn="ctr" defTabSz="1218804">
              <a:defRPr/>
            </a:pPr>
            <a:endParaRPr lang="zh-CN" altLang="en-US" sz="2399" kern="0">
              <a:solidFill>
                <a:sysClr val="window" lastClr="FFFFFF"/>
              </a:solidFill>
              <a:latin typeface="微软雅黑" panose="020B0503020204020204" pitchFamily="34" charset="-122"/>
              <a:ea typeface="微软雅黑" panose="020B0503020204020204" pitchFamily="34" charset="-122"/>
            </a:endParaRPr>
          </a:p>
        </p:txBody>
      </p:sp>
      <p:sp>
        <p:nvSpPr>
          <p:cNvPr id="35" name="流程图: 文档 34"/>
          <p:cNvSpPr/>
          <p:nvPr/>
        </p:nvSpPr>
        <p:spPr>
          <a:xfrm flipH="1">
            <a:off x="8879451" y="907873"/>
            <a:ext cx="2671257" cy="3698520"/>
          </a:xfrm>
          <a:prstGeom prst="flowChartDocument">
            <a:avLst/>
          </a:prstGeom>
          <a:blipFill dpi="0" rotWithShape="1">
            <a:blip r:embed="rId4"/>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lIns="91424" tIns="45713" rIns="91424" bIns="45713" rtlCol="0" anchor="ctr"/>
          <a:lstStyle/>
          <a:p>
            <a:pPr algn="ctr" defTabSz="1218804">
              <a:defRPr/>
            </a:pPr>
            <a:endParaRPr lang="zh-CN" altLang="en-US" sz="2399" kern="0">
              <a:solidFill>
                <a:sysClr val="window" lastClr="FFFFFF"/>
              </a:solidFill>
              <a:latin typeface="微软雅黑" panose="020B0503020204020204" pitchFamily="34" charset="-122"/>
              <a:ea typeface="微软雅黑" panose="020B0503020204020204" pitchFamily="34" charset="-122"/>
            </a:endParaRPr>
          </a:p>
        </p:txBody>
      </p:sp>
      <p:sp>
        <p:nvSpPr>
          <p:cNvPr id="36" name="流程图: 文档 35"/>
          <p:cNvSpPr/>
          <p:nvPr/>
        </p:nvSpPr>
        <p:spPr>
          <a:xfrm>
            <a:off x="634157" y="907873"/>
            <a:ext cx="2671257" cy="3698520"/>
          </a:xfrm>
          <a:prstGeom prst="flowChartDocument">
            <a:avLst/>
          </a:prstGeom>
          <a:blipFill dpi="0" rotWithShape="1">
            <a:blip r:embed="rId5"/>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lIns="91424" tIns="45713" rIns="91424" bIns="45713" rtlCol="0" anchor="ctr"/>
          <a:lstStyle/>
          <a:p>
            <a:pPr algn="ctr" defTabSz="1218804">
              <a:defRPr/>
            </a:pPr>
            <a:endParaRPr lang="zh-CN" altLang="en-US" sz="2399" kern="0">
              <a:solidFill>
                <a:sysClr val="window" lastClr="FFFFFF"/>
              </a:solidFill>
              <a:latin typeface="微软雅黑" panose="020B0503020204020204" pitchFamily="34" charset="-122"/>
              <a:ea typeface="微软雅黑" panose="020B0503020204020204" pitchFamily="34" charset="-122"/>
            </a:endParaRPr>
          </a:p>
        </p:txBody>
      </p:sp>
      <p:sp>
        <p:nvSpPr>
          <p:cNvPr id="37" name="流程图: 文档 36"/>
          <p:cNvSpPr/>
          <p:nvPr/>
        </p:nvSpPr>
        <p:spPr>
          <a:xfrm flipH="1">
            <a:off x="3384884" y="907873"/>
            <a:ext cx="2671257" cy="3698520"/>
          </a:xfrm>
          <a:prstGeom prst="flowChartDocument">
            <a:avLst/>
          </a:prstGeom>
          <a:blipFill dpi="0" rotWithShape="1">
            <a:blip r:embed="rId6"/>
            <a:srcRect/>
            <a:stretch>
              <a:fillRect/>
            </a:stretch>
          </a:blipFill>
          <a:ln w="12700" cap="flat" cmpd="sng" algn="ctr">
            <a:noFill/>
            <a:prstDash val="solid"/>
            <a:miter lim="800000"/>
          </a:ln>
          <a:effectLst>
            <a:outerShdw blurRad="50800" dist="38100" dir="5400000" algn="t" rotWithShape="0">
              <a:prstClr val="black">
                <a:alpha val="40000"/>
              </a:prstClr>
            </a:outerShdw>
          </a:effectLst>
        </p:spPr>
        <p:txBody>
          <a:bodyPr lIns="91424" tIns="45713" rIns="91424" bIns="45713" rtlCol="0" anchor="ctr"/>
          <a:lstStyle/>
          <a:p>
            <a:pPr algn="ctr" defTabSz="1218804">
              <a:defRPr/>
            </a:pPr>
            <a:endParaRPr lang="zh-CN" altLang="en-US" sz="2399" kern="0">
              <a:solidFill>
                <a:sysClr val="window" lastClr="FFFFFF"/>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589031" y="4787931"/>
            <a:ext cx="3322920" cy="410241"/>
          </a:xfrm>
          <a:prstGeom prst="rect">
            <a:avLst/>
          </a:prstGeom>
          <a:noFill/>
        </p:spPr>
        <p:txBody>
          <a:bodyPr wrap="square" lIns="0" tIns="0" rIns="0" bIns="0" rtlCol="0">
            <a:spAutoFit/>
          </a:bodyPr>
          <a:lstStyle/>
          <a:p>
            <a:pPr algn="ctr"/>
            <a:r>
              <a:rPr lang="zh-CN" altLang="en-US" sz="2666" b="1" dirty="0">
                <a:solidFill>
                  <a:srgbClr val="4F2E15"/>
                </a:solidFill>
                <a:latin typeface="微软雅黑" pitchFamily="34" charset="-122"/>
                <a:ea typeface="微软雅黑" pitchFamily="34" charset="-122"/>
              </a:rPr>
              <a:t>添加相关文字内容</a:t>
            </a:r>
          </a:p>
        </p:txBody>
      </p:sp>
      <p:sp>
        <p:nvSpPr>
          <p:cNvPr id="39" name="TextBox 38"/>
          <p:cNvSpPr txBox="1"/>
          <p:nvPr/>
        </p:nvSpPr>
        <p:spPr>
          <a:xfrm>
            <a:off x="1488911" y="5223928"/>
            <a:ext cx="9721009" cy="1352358"/>
          </a:xfrm>
          <a:prstGeom prst="rect">
            <a:avLst/>
          </a:prstGeom>
          <a:noFill/>
        </p:spPr>
        <p:txBody>
          <a:bodyPr wrap="square" lIns="0" tIns="0" rIns="0" bIns="0" rtlCol="0">
            <a:spAutoFit/>
          </a:bodyPr>
          <a:lstStyle>
            <a:defPPr>
              <a:defRPr lang="zh-CN"/>
            </a:defPPr>
            <a:lvl1pPr algn="just">
              <a:lnSpc>
                <a:spcPts val="1400"/>
              </a:lnSpc>
              <a:defRPr sz="1000">
                <a:solidFill>
                  <a:schemeClr val="tx1">
                    <a:lumMod val="65000"/>
                    <a:lumOff val="35000"/>
                  </a:schemeClr>
                </a:solidFill>
                <a:latin typeface="微软雅黑" pitchFamily="34" charset="-122"/>
                <a:ea typeface="微软雅黑" pitchFamily="34" charset="-122"/>
              </a:defRPr>
            </a:lvl1pPr>
          </a:lstStyle>
          <a:p>
            <a:pPr algn="ctr" defTabSz="1218804">
              <a:lnSpc>
                <a:spcPct val="150000"/>
              </a:lnSpc>
              <a:defRPr/>
            </a:pPr>
            <a:r>
              <a:rPr lang="zh-CN" altLang="en-US" sz="1200" kern="0" dirty="0">
                <a:solidFill>
                  <a:sysClr val="windowText" lastClr="000000">
                    <a:lumMod val="65000"/>
                    <a:lumOff val="35000"/>
                  </a:sysClr>
                </a:solidFill>
              </a:rPr>
              <a:t> 点击输入本栏的具体文字，简明扼要的说明分项内容，点击输入本栏的具体文字，简明扼要的说明分项内容，点击输入本栏的具体文字，简明扼要的说明分项内容。 点击输入本栏的具体文字，简明扼要的说明分项内容，点击输入本栏的具体文字，简明扼要的说明分项内容，点击输入本栏的具体文字，简明扼要的说明分项内容。</a:t>
            </a:r>
            <a:endParaRPr lang="en-US" altLang="zh-CN" sz="1200" kern="0" dirty="0">
              <a:solidFill>
                <a:sysClr val="windowText" lastClr="000000">
                  <a:lumMod val="65000"/>
                  <a:lumOff val="35000"/>
                </a:sysClr>
              </a:solidFill>
            </a:endParaRPr>
          </a:p>
          <a:p>
            <a:pPr algn="ctr" defTabSz="1218804">
              <a:lnSpc>
                <a:spcPct val="150000"/>
              </a:lnSpc>
              <a:defRPr/>
            </a:pPr>
            <a:endParaRPr lang="en-US" altLang="zh-CN" sz="1200" kern="0" dirty="0">
              <a:solidFill>
                <a:sysClr val="windowText" lastClr="000000">
                  <a:lumMod val="65000"/>
                  <a:lumOff val="35000"/>
                </a:sysClr>
              </a:solidFill>
            </a:endParaRPr>
          </a:p>
          <a:p>
            <a:pPr algn="ctr" defTabSz="1218804">
              <a:lnSpc>
                <a:spcPct val="150000"/>
              </a:lnSpc>
              <a:defRPr/>
            </a:pPr>
            <a:endParaRPr lang="en-US" altLang="zh-CN" sz="1200" kern="0" dirty="0">
              <a:solidFill>
                <a:sysClr val="windowText" lastClr="000000">
                  <a:lumMod val="65000"/>
                  <a:lumOff val="35000"/>
                </a:sysClr>
              </a:solidFill>
            </a:endParaRPr>
          </a:p>
        </p:txBody>
      </p:sp>
      <p:grpSp>
        <p:nvGrpSpPr>
          <p:cNvPr id="8" name="组合 7">
            <a:extLst>
              <a:ext uri="{FF2B5EF4-FFF2-40B4-BE49-F238E27FC236}">
                <a16:creationId xmlns:a16="http://schemas.microsoft.com/office/drawing/2014/main" xmlns="" id="{18F98CED-C50B-4201-8BEF-C2373E266100}"/>
              </a:ext>
            </a:extLst>
          </p:cNvPr>
          <p:cNvGrpSpPr/>
          <p:nvPr/>
        </p:nvGrpSpPr>
        <p:grpSpPr>
          <a:xfrm>
            <a:off x="-1966408" y="4100867"/>
            <a:ext cx="17180607" cy="4745781"/>
            <a:chOff x="-1475878" y="3076600"/>
            <a:chExt cx="12889432" cy="3560434"/>
          </a:xfrm>
        </p:grpSpPr>
        <p:pic>
          <p:nvPicPr>
            <p:cNvPr id="9" name="图片 8">
              <a:extLst>
                <a:ext uri="{FF2B5EF4-FFF2-40B4-BE49-F238E27FC236}">
                  <a16:creationId xmlns:a16="http://schemas.microsoft.com/office/drawing/2014/main" xmlns="" id="{2F2A6817-5645-4464-B9EB-48984317E0A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0" name="图片 9">
              <a:extLst>
                <a:ext uri="{FF2B5EF4-FFF2-40B4-BE49-F238E27FC236}">
                  <a16:creationId xmlns:a16="http://schemas.microsoft.com/office/drawing/2014/main" xmlns="" id="{7E624A15-CDDD-4E23-B564-A8835E29C0F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spTree>
    <p:extLst>
      <p:ext uri="{BB962C8B-B14F-4D97-AF65-F5344CB8AC3E}">
        <p14:creationId xmlns:p14="http://schemas.microsoft.com/office/powerpoint/2010/main" val="2255514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barn(inVertical)">
                                      <p:cBhvr>
                                        <p:cTn id="26" dur="1400"/>
                                        <p:tgtEl>
                                          <p:spTgt spid="38"/>
                                        </p:tgtEl>
                                      </p:cBhvr>
                                    </p:animEffect>
                                  </p:childTnLst>
                                </p:cTn>
                              </p:par>
                            </p:childTnLst>
                          </p:cTn>
                        </p:par>
                        <p:par>
                          <p:cTn id="27" fill="hold">
                            <p:stCondLst>
                              <p:cond delay="3400"/>
                            </p:stCondLst>
                            <p:childTnLst>
                              <p:par>
                                <p:cTn id="28" presetID="14" presetClass="entr" presetSubtype="1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randombar(horizontal)">
                                      <p:cBhvr>
                                        <p:cTn id="30" dur="8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端午素材\2454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6758" y="933493"/>
            <a:ext cx="7050275" cy="4233987"/>
          </a:xfrm>
          <a:prstGeom prst="rect">
            <a:avLst/>
          </a:prstGeom>
          <a:noFill/>
          <a:extLst>
            <a:ext uri="{909E8E84-426E-40DD-AFC4-6F175D3DCCD1}">
              <a14:hiddenFill xmlns:a14="http://schemas.microsoft.com/office/drawing/2010/main">
                <a:solidFill>
                  <a:srgbClr val="FFFFFF"/>
                </a:solidFill>
              </a14:hiddenFill>
            </a:ext>
          </a:extLst>
        </p:spPr>
      </p:pic>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87815" y="1959171"/>
            <a:ext cx="1169631" cy="802558"/>
          </a:xfrm>
          <a:prstGeom prst="rect">
            <a:avLst/>
          </a:prstGeom>
          <a:effectLst>
            <a:outerShdw blurRad="76200" dir="18900000" sy="23000" kx="-1200000" algn="bl" rotWithShape="0">
              <a:prstClr val="black">
                <a:alpha val="20000"/>
              </a:prstClr>
            </a:outerShdw>
            <a:reflection blurRad="6350" stA="50000" endA="300" endPos="55000" dir="5400000" sy="-100000" algn="bl" rotWithShape="0"/>
          </a:effectLst>
        </p:spPr>
      </p:pic>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97621" y="2060739"/>
            <a:ext cx="1169631" cy="802558"/>
          </a:xfrm>
          <a:prstGeom prst="rect">
            <a:avLst/>
          </a:prstGeom>
          <a:effectLst>
            <a:outerShdw blurRad="76200" dir="18900000" sy="23000" kx="-1200000" algn="bl" rotWithShape="0">
              <a:prstClr val="black">
                <a:alpha val="20000"/>
              </a:prstClr>
            </a:outerShdw>
            <a:reflection blurRad="6350" stA="50000" endA="300" endPos="55000" dir="5400000" sy="-100000" algn="bl" rotWithShape="0"/>
          </a:effectLst>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83503" y="3976224"/>
            <a:ext cx="1169631" cy="802558"/>
          </a:xfrm>
          <a:prstGeom prst="rect">
            <a:avLst/>
          </a:prstGeom>
          <a:effectLst>
            <a:outerShdw blurRad="76200" dir="18900000" sy="23000" kx="-1200000" algn="bl" rotWithShape="0">
              <a:prstClr val="black">
                <a:alpha val="20000"/>
              </a:prstClr>
            </a:outerShdw>
            <a:reflection blurRad="6350" stA="50000" endA="300" endPos="55000" dir="5400000" sy="-100000" algn="bl" rotWithShape="0"/>
          </a:effectLst>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5832" y="3976224"/>
            <a:ext cx="1169631" cy="802558"/>
          </a:xfrm>
          <a:prstGeom prst="rect">
            <a:avLst/>
          </a:prstGeom>
          <a:effectLst>
            <a:outerShdw blurRad="76200" dir="18900000" sy="23000" kx="-1200000" algn="bl" rotWithShape="0">
              <a:prstClr val="black">
                <a:alpha val="20000"/>
              </a:prstClr>
            </a:outerShdw>
            <a:reflection blurRad="6350" stA="50000" endA="300" endPos="55000" dir="5400000" sy="-100000" algn="bl" rotWithShape="0"/>
          </a:effectLst>
        </p:spPr>
      </p:pic>
      <p:sp>
        <p:nvSpPr>
          <p:cNvPr id="30" name="TextBox 29"/>
          <p:cNvSpPr txBox="1"/>
          <p:nvPr/>
        </p:nvSpPr>
        <p:spPr>
          <a:xfrm>
            <a:off x="673697" y="2766764"/>
            <a:ext cx="1862484" cy="584477"/>
          </a:xfrm>
          <a:prstGeom prst="rect">
            <a:avLst/>
          </a:prstGeom>
          <a:noFill/>
        </p:spPr>
        <p:txBody>
          <a:bodyPr wrap="square" lIns="91400" tIns="45699" rIns="91400" bIns="45699" rtlCol="0">
            <a:spAutoFit/>
          </a:bodyPr>
          <a:lstStyle/>
          <a:p>
            <a:r>
              <a:rPr lang="zh-CN" altLang="en-US" sz="1599" b="1" dirty="0">
                <a:solidFill>
                  <a:srgbClr val="333333"/>
                </a:solidFill>
                <a:latin typeface="黑体" panose="02010609060101010101" pitchFamily="49" charset="-122"/>
                <a:ea typeface="黑体" panose="02010609060101010101" pitchFamily="49" charset="-122"/>
              </a:rPr>
              <a:t>此处添加文本内容</a:t>
            </a:r>
            <a:endParaRPr lang="en-US" altLang="zh-CN" sz="1599" b="1" dirty="0">
              <a:solidFill>
                <a:srgbClr val="333333"/>
              </a:solidFill>
              <a:latin typeface="黑体" panose="02010609060101010101" pitchFamily="49" charset="-122"/>
              <a:ea typeface="黑体" panose="02010609060101010101" pitchFamily="49" charset="-122"/>
            </a:endParaRPr>
          </a:p>
          <a:p>
            <a:r>
              <a:rPr lang="zh-CN" altLang="en-US" sz="1599" b="1" dirty="0">
                <a:solidFill>
                  <a:srgbClr val="333333"/>
                </a:solidFill>
                <a:latin typeface="黑体" panose="02010609060101010101" pitchFamily="49" charset="-122"/>
                <a:ea typeface="黑体" panose="02010609060101010101" pitchFamily="49" charset="-122"/>
              </a:rPr>
              <a:t>此处添加文本内容</a:t>
            </a:r>
          </a:p>
        </p:txBody>
      </p:sp>
      <p:sp>
        <p:nvSpPr>
          <p:cNvPr id="31" name="TextBox 30"/>
          <p:cNvSpPr txBox="1"/>
          <p:nvPr/>
        </p:nvSpPr>
        <p:spPr>
          <a:xfrm>
            <a:off x="1451999" y="4778891"/>
            <a:ext cx="1862484" cy="584477"/>
          </a:xfrm>
          <a:prstGeom prst="rect">
            <a:avLst/>
          </a:prstGeom>
          <a:noFill/>
        </p:spPr>
        <p:txBody>
          <a:bodyPr wrap="square" lIns="91400" tIns="45699" rIns="91400" bIns="45699" rtlCol="0">
            <a:spAutoFit/>
          </a:bodyPr>
          <a:lstStyle/>
          <a:p>
            <a:r>
              <a:rPr lang="zh-CN" altLang="en-US" sz="1599" b="1" dirty="0">
                <a:solidFill>
                  <a:srgbClr val="333333"/>
                </a:solidFill>
                <a:latin typeface="黑体" panose="02010609060101010101" pitchFamily="49" charset="-122"/>
                <a:ea typeface="黑体" panose="02010609060101010101" pitchFamily="49" charset="-122"/>
              </a:rPr>
              <a:t>此处添加文本内容</a:t>
            </a:r>
            <a:endParaRPr lang="en-US" altLang="zh-CN" sz="1599" b="1" dirty="0">
              <a:solidFill>
                <a:srgbClr val="333333"/>
              </a:solidFill>
              <a:latin typeface="黑体" panose="02010609060101010101" pitchFamily="49" charset="-122"/>
              <a:ea typeface="黑体" panose="02010609060101010101" pitchFamily="49" charset="-122"/>
            </a:endParaRPr>
          </a:p>
          <a:p>
            <a:r>
              <a:rPr lang="zh-CN" altLang="en-US" sz="1599" b="1" dirty="0">
                <a:solidFill>
                  <a:srgbClr val="333333"/>
                </a:solidFill>
                <a:latin typeface="黑体" panose="02010609060101010101" pitchFamily="49" charset="-122"/>
                <a:ea typeface="黑体" panose="02010609060101010101" pitchFamily="49" charset="-122"/>
              </a:rPr>
              <a:t>此处添加文本内容</a:t>
            </a:r>
          </a:p>
        </p:txBody>
      </p:sp>
      <p:sp>
        <p:nvSpPr>
          <p:cNvPr id="33" name="TextBox 32"/>
          <p:cNvSpPr txBox="1"/>
          <p:nvPr/>
        </p:nvSpPr>
        <p:spPr>
          <a:xfrm>
            <a:off x="8692684" y="4772802"/>
            <a:ext cx="1862484" cy="584477"/>
          </a:xfrm>
          <a:prstGeom prst="rect">
            <a:avLst/>
          </a:prstGeom>
          <a:noFill/>
        </p:spPr>
        <p:txBody>
          <a:bodyPr wrap="square" lIns="91400" tIns="45699" rIns="91400" bIns="45699" rtlCol="0">
            <a:spAutoFit/>
          </a:bodyPr>
          <a:lstStyle/>
          <a:p>
            <a:r>
              <a:rPr lang="zh-CN" altLang="en-US" sz="1599" b="1" dirty="0">
                <a:solidFill>
                  <a:srgbClr val="333333"/>
                </a:solidFill>
                <a:latin typeface="黑体" panose="02010609060101010101" pitchFamily="49" charset="-122"/>
                <a:ea typeface="黑体" panose="02010609060101010101" pitchFamily="49" charset="-122"/>
              </a:rPr>
              <a:t>此处添加文本内容</a:t>
            </a:r>
            <a:endParaRPr lang="en-US" altLang="zh-CN" sz="1599" b="1" dirty="0">
              <a:solidFill>
                <a:srgbClr val="333333"/>
              </a:solidFill>
              <a:latin typeface="黑体" panose="02010609060101010101" pitchFamily="49" charset="-122"/>
              <a:ea typeface="黑体" panose="02010609060101010101" pitchFamily="49" charset="-122"/>
            </a:endParaRPr>
          </a:p>
          <a:p>
            <a:r>
              <a:rPr lang="zh-CN" altLang="en-US" sz="1599" b="1" dirty="0">
                <a:solidFill>
                  <a:srgbClr val="333333"/>
                </a:solidFill>
                <a:latin typeface="黑体" panose="02010609060101010101" pitchFamily="49" charset="-122"/>
                <a:ea typeface="黑体" panose="02010609060101010101" pitchFamily="49" charset="-122"/>
              </a:rPr>
              <a:t>此处添加文本内容</a:t>
            </a:r>
          </a:p>
        </p:txBody>
      </p:sp>
      <p:sp>
        <p:nvSpPr>
          <p:cNvPr id="34" name="TextBox 33"/>
          <p:cNvSpPr txBox="1"/>
          <p:nvPr/>
        </p:nvSpPr>
        <p:spPr>
          <a:xfrm>
            <a:off x="9101144" y="2761728"/>
            <a:ext cx="1862484" cy="584477"/>
          </a:xfrm>
          <a:prstGeom prst="rect">
            <a:avLst/>
          </a:prstGeom>
          <a:noFill/>
        </p:spPr>
        <p:txBody>
          <a:bodyPr wrap="square" lIns="91400" tIns="45699" rIns="91400" bIns="45699" rtlCol="0">
            <a:spAutoFit/>
          </a:bodyPr>
          <a:lstStyle/>
          <a:p>
            <a:r>
              <a:rPr lang="zh-CN" altLang="en-US" sz="1599" b="1" dirty="0">
                <a:solidFill>
                  <a:srgbClr val="333333"/>
                </a:solidFill>
                <a:latin typeface="黑体" panose="02010609060101010101" pitchFamily="49" charset="-122"/>
                <a:ea typeface="黑体" panose="02010609060101010101" pitchFamily="49" charset="-122"/>
              </a:rPr>
              <a:t>此处添加文本内容</a:t>
            </a:r>
            <a:endParaRPr lang="en-US" altLang="zh-CN" sz="1599" b="1" dirty="0">
              <a:solidFill>
                <a:srgbClr val="333333"/>
              </a:solidFill>
              <a:latin typeface="黑体" panose="02010609060101010101" pitchFamily="49" charset="-122"/>
              <a:ea typeface="黑体" panose="02010609060101010101" pitchFamily="49" charset="-122"/>
            </a:endParaRPr>
          </a:p>
          <a:p>
            <a:r>
              <a:rPr lang="zh-CN" altLang="en-US" sz="1599" b="1" dirty="0">
                <a:solidFill>
                  <a:srgbClr val="333333"/>
                </a:solidFill>
                <a:latin typeface="黑体" panose="02010609060101010101" pitchFamily="49" charset="-122"/>
                <a:ea typeface="黑体" panose="02010609060101010101" pitchFamily="49" charset="-122"/>
              </a:rPr>
              <a:t>此处添加文本内容</a:t>
            </a:r>
          </a:p>
        </p:txBody>
      </p:sp>
      <p:grpSp>
        <p:nvGrpSpPr>
          <p:cNvPr id="15" name="组合 14">
            <a:extLst>
              <a:ext uri="{FF2B5EF4-FFF2-40B4-BE49-F238E27FC236}">
                <a16:creationId xmlns:a16="http://schemas.microsoft.com/office/drawing/2014/main" xmlns="" id="{49F9C899-1DD3-4B1C-999D-12BFE0A0529D}"/>
              </a:ext>
            </a:extLst>
          </p:cNvPr>
          <p:cNvGrpSpPr/>
          <p:nvPr/>
        </p:nvGrpSpPr>
        <p:grpSpPr>
          <a:xfrm>
            <a:off x="-2062389" y="3738739"/>
            <a:ext cx="17180607" cy="4745781"/>
            <a:chOff x="-1475878" y="3076600"/>
            <a:chExt cx="12889432" cy="3560434"/>
          </a:xfrm>
        </p:grpSpPr>
        <p:pic>
          <p:nvPicPr>
            <p:cNvPr id="16" name="图片 15">
              <a:extLst>
                <a:ext uri="{FF2B5EF4-FFF2-40B4-BE49-F238E27FC236}">
                  <a16:creationId xmlns:a16="http://schemas.microsoft.com/office/drawing/2014/main" xmlns="" id="{BC29B84B-B969-4D86-B48C-50E2940617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17" name="图片 16">
              <a:extLst>
                <a:ext uri="{FF2B5EF4-FFF2-40B4-BE49-F238E27FC236}">
                  <a16:creationId xmlns:a16="http://schemas.microsoft.com/office/drawing/2014/main" xmlns="" id="{4D87C34B-9BB8-4DC3-847B-6D89CAA38A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18" name="Picture 2" descr="E:\0000000我图PPT\05.09\端午节\78787.png">
            <a:extLst>
              <a:ext uri="{FF2B5EF4-FFF2-40B4-BE49-F238E27FC236}">
                <a16:creationId xmlns:a16="http://schemas.microsoft.com/office/drawing/2014/main" xmlns="" id="{F36DCEFC-B3B6-4152-97C2-1CB920EA878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547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anim calcmode="lin" valueType="num">
                                      <p:cBhvr>
                                        <p:cTn id="11" dur="1000" fill="hold"/>
                                        <p:tgtEl>
                                          <p:spTgt spid="18"/>
                                        </p:tgtEl>
                                        <p:attrNameLst>
                                          <p:attrName>ppt_x</p:attrName>
                                        </p:attrNameLst>
                                      </p:cBhvr>
                                      <p:tavLst>
                                        <p:tav tm="0">
                                          <p:val>
                                            <p:strVal val="#ppt_x"/>
                                          </p:val>
                                        </p:tav>
                                        <p:tav tm="100000">
                                          <p:val>
                                            <p:strVal val="#ppt_x"/>
                                          </p:val>
                                        </p:tav>
                                      </p:tavLst>
                                    </p:anim>
                                    <p:anim calcmode="lin" valueType="num">
                                      <p:cBhvr>
                                        <p:cTn id="12" dur="1000" fill="hold"/>
                                        <p:tgtEl>
                                          <p:spTgt spid="1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par>
                                <p:cTn id="19" presetID="42" presetClass="entr" presetSubtype="0" fill="hold" nodeType="withEffect">
                                  <p:stCondLst>
                                    <p:cond delay="2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8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0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9"/>
          <p:cNvGrpSpPr>
            <a:grpSpLocks/>
          </p:cNvGrpSpPr>
          <p:nvPr/>
        </p:nvGrpSpPr>
        <p:grpSpPr bwMode="auto">
          <a:xfrm>
            <a:off x="2829961" y="1255949"/>
            <a:ext cx="285950" cy="285950"/>
            <a:chOff x="1200" y="2334"/>
            <a:chExt cx="240" cy="240"/>
          </a:xfrm>
        </p:grpSpPr>
        <p:sp>
          <p:nvSpPr>
            <p:cNvPr id="5" name="Line 7"/>
            <p:cNvSpPr>
              <a:spLocks noChangeShapeType="1"/>
            </p:cNvSpPr>
            <p:nvPr/>
          </p:nvSpPr>
          <p:spPr bwMode="auto">
            <a:xfrm>
              <a:off x="1200" y="2448"/>
              <a:ext cx="240" cy="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sp>
          <p:nvSpPr>
            <p:cNvPr id="6" name="Line 8"/>
            <p:cNvSpPr>
              <a:spLocks noChangeShapeType="1"/>
            </p:cNvSpPr>
            <p:nvPr/>
          </p:nvSpPr>
          <p:spPr bwMode="auto">
            <a:xfrm>
              <a:off x="1317" y="2334"/>
              <a:ext cx="0" cy="24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grpSp>
      <p:sp>
        <p:nvSpPr>
          <p:cNvPr id="7" name="Text Box 30"/>
          <p:cNvSpPr txBox="1">
            <a:spLocks noChangeArrowheads="1"/>
          </p:cNvSpPr>
          <p:nvPr/>
        </p:nvSpPr>
        <p:spPr bwMode="auto">
          <a:xfrm>
            <a:off x="668200" y="4416063"/>
            <a:ext cx="2447710" cy="810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p:txBody>
      </p:sp>
      <p:grpSp>
        <p:nvGrpSpPr>
          <p:cNvPr id="8" name="Group 9"/>
          <p:cNvGrpSpPr>
            <a:grpSpLocks/>
          </p:cNvGrpSpPr>
          <p:nvPr/>
        </p:nvGrpSpPr>
        <p:grpSpPr bwMode="auto">
          <a:xfrm>
            <a:off x="7850763" y="1255949"/>
            <a:ext cx="285950" cy="285950"/>
            <a:chOff x="1200" y="2334"/>
            <a:chExt cx="240" cy="240"/>
          </a:xfrm>
        </p:grpSpPr>
        <p:sp>
          <p:nvSpPr>
            <p:cNvPr id="9" name="Line 7"/>
            <p:cNvSpPr>
              <a:spLocks noChangeShapeType="1"/>
            </p:cNvSpPr>
            <p:nvPr/>
          </p:nvSpPr>
          <p:spPr bwMode="auto">
            <a:xfrm>
              <a:off x="1200" y="2448"/>
              <a:ext cx="240" cy="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sp>
          <p:nvSpPr>
            <p:cNvPr id="10" name="Line 8"/>
            <p:cNvSpPr>
              <a:spLocks noChangeShapeType="1"/>
            </p:cNvSpPr>
            <p:nvPr/>
          </p:nvSpPr>
          <p:spPr bwMode="auto">
            <a:xfrm>
              <a:off x="1317" y="2334"/>
              <a:ext cx="0" cy="24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grpSp>
      <p:grpSp>
        <p:nvGrpSpPr>
          <p:cNvPr id="11" name="组合 10"/>
          <p:cNvGrpSpPr/>
          <p:nvPr/>
        </p:nvGrpSpPr>
        <p:grpSpPr>
          <a:xfrm>
            <a:off x="754916" y="2228994"/>
            <a:ext cx="1838836" cy="1944162"/>
            <a:chOff x="1185089" y="2083070"/>
            <a:chExt cx="1379553" cy="1458571"/>
          </a:xfrm>
        </p:grpSpPr>
        <p:pic>
          <p:nvPicPr>
            <p:cNvPr id="12" name="Picture 6" descr="E:\水墨图表素材\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04201">
              <a:off x="1185089" y="2083070"/>
              <a:ext cx="1379553" cy="1458571"/>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30"/>
            <p:cNvSpPr txBox="1">
              <a:spLocks noChangeArrowheads="1"/>
            </p:cNvSpPr>
            <p:nvPr/>
          </p:nvSpPr>
          <p:spPr bwMode="auto">
            <a:xfrm>
              <a:off x="1307163" y="2552406"/>
              <a:ext cx="1130483" cy="53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999" kern="0" dirty="0">
                  <a:solidFill>
                    <a:prstClr val="black"/>
                  </a:solidFill>
                  <a:latin typeface="微软雅黑" pitchFamily="34" charset="-122"/>
                  <a:ea typeface="微软雅黑" pitchFamily="34" charset="-122"/>
                </a:rPr>
                <a:t>在此输入文字内容</a:t>
              </a:r>
            </a:p>
          </p:txBody>
        </p:sp>
      </p:grpSp>
      <p:grpSp>
        <p:nvGrpSpPr>
          <p:cNvPr id="14" name="组合 13"/>
          <p:cNvGrpSpPr/>
          <p:nvPr/>
        </p:nvGrpSpPr>
        <p:grpSpPr>
          <a:xfrm>
            <a:off x="511356" y="985729"/>
            <a:ext cx="2421470" cy="900732"/>
            <a:chOff x="1002363" y="1150333"/>
            <a:chExt cx="1816663" cy="675758"/>
          </a:xfrm>
        </p:grpSpPr>
        <p:pic>
          <p:nvPicPr>
            <p:cNvPr id="15" name="Picture 3"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363"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30"/>
            <p:cNvSpPr txBox="1">
              <a:spLocks noChangeArrowheads="1"/>
            </p:cNvSpPr>
            <p:nvPr/>
          </p:nvSpPr>
          <p:spPr bwMode="auto">
            <a:xfrm>
              <a:off x="1187624" y="1306435"/>
              <a:ext cx="1631402" cy="28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在此输入文字容</a:t>
              </a:r>
            </a:p>
          </p:txBody>
        </p:sp>
      </p:grpSp>
      <p:grpSp>
        <p:nvGrpSpPr>
          <p:cNvPr id="17" name="Group 9"/>
          <p:cNvGrpSpPr>
            <a:grpSpLocks/>
          </p:cNvGrpSpPr>
          <p:nvPr/>
        </p:nvGrpSpPr>
        <p:grpSpPr bwMode="auto">
          <a:xfrm>
            <a:off x="5336282" y="1255949"/>
            <a:ext cx="285950" cy="285950"/>
            <a:chOff x="1200" y="2334"/>
            <a:chExt cx="240" cy="240"/>
          </a:xfrm>
        </p:grpSpPr>
        <p:sp>
          <p:nvSpPr>
            <p:cNvPr id="18" name="Line 7"/>
            <p:cNvSpPr>
              <a:spLocks noChangeShapeType="1"/>
            </p:cNvSpPr>
            <p:nvPr/>
          </p:nvSpPr>
          <p:spPr bwMode="auto">
            <a:xfrm>
              <a:off x="1200" y="2448"/>
              <a:ext cx="240" cy="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sp>
          <p:nvSpPr>
            <p:cNvPr id="19" name="Line 8"/>
            <p:cNvSpPr>
              <a:spLocks noChangeShapeType="1"/>
            </p:cNvSpPr>
            <p:nvPr/>
          </p:nvSpPr>
          <p:spPr bwMode="auto">
            <a:xfrm>
              <a:off x="1317" y="2334"/>
              <a:ext cx="0" cy="240"/>
            </a:xfrm>
            <a:prstGeom prst="line">
              <a:avLst/>
            </a:prstGeom>
            <a:noFill/>
            <a:ln w="38100">
              <a:solidFill>
                <a:sysClr val="windowText" lastClr="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804">
                <a:defRPr/>
              </a:pPr>
              <a:endParaRPr lang="zh-CN" altLang="en-US" sz="2399" kern="0">
                <a:solidFill>
                  <a:prstClr val="black"/>
                </a:solidFill>
                <a:latin typeface="楷体" pitchFamily="49" charset="-122"/>
                <a:ea typeface="楷体" pitchFamily="49" charset="-122"/>
              </a:endParaRPr>
            </a:p>
          </p:txBody>
        </p:sp>
      </p:grpSp>
      <p:grpSp>
        <p:nvGrpSpPr>
          <p:cNvPr id="20" name="组合 19"/>
          <p:cNvGrpSpPr/>
          <p:nvPr/>
        </p:nvGrpSpPr>
        <p:grpSpPr>
          <a:xfrm>
            <a:off x="3010106" y="985729"/>
            <a:ext cx="2462575" cy="900732"/>
            <a:chOff x="2877004" y="1150333"/>
            <a:chExt cx="1847501" cy="675758"/>
          </a:xfrm>
        </p:grpSpPr>
        <p:pic>
          <p:nvPicPr>
            <p:cNvPr id="21" name="Picture 3"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7004"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30"/>
            <p:cNvSpPr txBox="1">
              <a:spLocks noChangeArrowheads="1"/>
            </p:cNvSpPr>
            <p:nvPr/>
          </p:nvSpPr>
          <p:spPr bwMode="auto">
            <a:xfrm>
              <a:off x="3093103" y="1306435"/>
              <a:ext cx="1631402" cy="28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在此输入文字容</a:t>
              </a:r>
            </a:p>
          </p:txBody>
        </p:sp>
      </p:grpSp>
      <p:grpSp>
        <p:nvGrpSpPr>
          <p:cNvPr id="23" name="组合 22"/>
          <p:cNvGrpSpPr/>
          <p:nvPr/>
        </p:nvGrpSpPr>
        <p:grpSpPr>
          <a:xfrm>
            <a:off x="5532159" y="985729"/>
            <a:ext cx="2459754" cy="900732"/>
            <a:chOff x="4769127" y="1150333"/>
            <a:chExt cx="1845385" cy="675758"/>
          </a:xfrm>
        </p:grpSpPr>
        <p:pic>
          <p:nvPicPr>
            <p:cNvPr id="24" name="Picture 3"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9127"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30"/>
            <p:cNvSpPr txBox="1">
              <a:spLocks noChangeArrowheads="1"/>
            </p:cNvSpPr>
            <p:nvPr/>
          </p:nvSpPr>
          <p:spPr bwMode="auto">
            <a:xfrm>
              <a:off x="4983110" y="1306435"/>
              <a:ext cx="1631402" cy="28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在此输入文字容</a:t>
              </a:r>
            </a:p>
          </p:txBody>
        </p:sp>
      </p:grpSp>
      <p:grpSp>
        <p:nvGrpSpPr>
          <p:cNvPr id="26" name="组合 25"/>
          <p:cNvGrpSpPr/>
          <p:nvPr/>
        </p:nvGrpSpPr>
        <p:grpSpPr>
          <a:xfrm>
            <a:off x="8030910" y="985729"/>
            <a:ext cx="2474262" cy="900732"/>
            <a:chOff x="6643769" y="1150333"/>
            <a:chExt cx="1856269" cy="675758"/>
          </a:xfrm>
        </p:grpSpPr>
        <p:pic>
          <p:nvPicPr>
            <p:cNvPr id="27" name="Picture 3" descr="E:\水墨图表素材\图片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3769" y="1150333"/>
              <a:ext cx="1816663" cy="675758"/>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30"/>
            <p:cNvSpPr txBox="1">
              <a:spLocks noChangeArrowheads="1"/>
            </p:cNvSpPr>
            <p:nvPr/>
          </p:nvSpPr>
          <p:spPr bwMode="auto">
            <a:xfrm>
              <a:off x="6868636" y="1306435"/>
              <a:ext cx="1631402" cy="284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在此输入文字容</a:t>
              </a:r>
            </a:p>
          </p:txBody>
        </p:sp>
      </p:grpSp>
      <p:sp>
        <p:nvSpPr>
          <p:cNvPr id="29" name="Text Box 30"/>
          <p:cNvSpPr txBox="1">
            <a:spLocks noChangeArrowheads="1"/>
          </p:cNvSpPr>
          <p:nvPr/>
        </p:nvSpPr>
        <p:spPr bwMode="auto">
          <a:xfrm>
            <a:off x="3219250" y="4416063"/>
            <a:ext cx="2447710" cy="810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p:txBody>
      </p:sp>
      <p:grpSp>
        <p:nvGrpSpPr>
          <p:cNvPr id="30" name="组合 29"/>
          <p:cNvGrpSpPr/>
          <p:nvPr/>
        </p:nvGrpSpPr>
        <p:grpSpPr>
          <a:xfrm>
            <a:off x="3305966" y="2228994"/>
            <a:ext cx="1838836" cy="1944162"/>
            <a:chOff x="1185089" y="2083070"/>
            <a:chExt cx="1379553" cy="1458571"/>
          </a:xfrm>
        </p:grpSpPr>
        <p:pic>
          <p:nvPicPr>
            <p:cNvPr id="31" name="Picture 6" descr="E:\水墨图表素材\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04201">
              <a:off x="1185089" y="2083070"/>
              <a:ext cx="1379553" cy="1458571"/>
            </a:xfrm>
            <a:prstGeom prst="rect">
              <a:avLst/>
            </a:prstGeom>
            <a:noFill/>
            <a:extLst>
              <a:ext uri="{909E8E84-426E-40DD-AFC4-6F175D3DCCD1}">
                <a14:hiddenFill xmlns:a14="http://schemas.microsoft.com/office/drawing/2010/main">
                  <a:solidFill>
                    <a:srgbClr val="FFFFFF"/>
                  </a:solidFill>
                </a14:hiddenFill>
              </a:ext>
            </a:extLst>
          </p:spPr>
        </p:pic>
        <p:sp>
          <p:nvSpPr>
            <p:cNvPr id="32" name="Text Box 30"/>
            <p:cNvSpPr txBox="1">
              <a:spLocks noChangeArrowheads="1"/>
            </p:cNvSpPr>
            <p:nvPr/>
          </p:nvSpPr>
          <p:spPr bwMode="auto">
            <a:xfrm>
              <a:off x="1298285" y="2552406"/>
              <a:ext cx="1130483" cy="53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999" kern="0" dirty="0">
                  <a:solidFill>
                    <a:prstClr val="black"/>
                  </a:solidFill>
                  <a:latin typeface="微软雅黑" pitchFamily="34" charset="-122"/>
                  <a:ea typeface="微软雅黑" pitchFamily="34" charset="-122"/>
                </a:rPr>
                <a:t>在此输入文字内容</a:t>
              </a:r>
            </a:p>
          </p:txBody>
        </p:sp>
      </p:grpSp>
      <p:sp>
        <p:nvSpPr>
          <p:cNvPr id="33" name="Text Box 30"/>
          <p:cNvSpPr txBox="1">
            <a:spLocks noChangeArrowheads="1"/>
          </p:cNvSpPr>
          <p:nvPr/>
        </p:nvSpPr>
        <p:spPr bwMode="auto">
          <a:xfrm>
            <a:off x="5786911" y="4416063"/>
            <a:ext cx="2447710" cy="810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p:txBody>
      </p:sp>
      <p:grpSp>
        <p:nvGrpSpPr>
          <p:cNvPr id="34" name="组合 33"/>
          <p:cNvGrpSpPr/>
          <p:nvPr/>
        </p:nvGrpSpPr>
        <p:grpSpPr>
          <a:xfrm>
            <a:off x="5873627" y="2228994"/>
            <a:ext cx="1838836" cy="1944162"/>
            <a:chOff x="1185089" y="2083070"/>
            <a:chExt cx="1379553" cy="1458571"/>
          </a:xfrm>
        </p:grpSpPr>
        <p:pic>
          <p:nvPicPr>
            <p:cNvPr id="35" name="Picture 6" descr="E:\水墨图表素材\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04201">
              <a:off x="1185089" y="2083070"/>
              <a:ext cx="1379553" cy="1458571"/>
            </a:xfrm>
            <a:prstGeom prst="rect">
              <a:avLst/>
            </a:prstGeom>
            <a:noFill/>
            <a:extLst>
              <a:ext uri="{909E8E84-426E-40DD-AFC4-6F175D3DCCD1}">
                <a14:hiddenFill xmlns:a14="http://schemas.microsoft.com/office/drawing/2010/main">
                  <a:solidFill>
                    <a:srgbClr val="FFFFFF"/>
                  </a:solidFill>
                </a14:hiddenFill>
              </a:ext>
            </a:extLst>
          </p:spPr>
        </p:pic>
        <p:sp>
          <p:nvSpPr>
            <p:cNvPr id="36" name="Text Box 30"/>
            <p:cNvSpPr txBox="1">
              <a:spLocks noChangeArrowheads="1"/>
            </p:cNvSpPr>
            <p:nvPr/>
          </p:nvSpPr>
          <p:spPr bwMode="auto">
            <a:xfrm>
              <a:off x="1365662" y="2552406"/>
              <a:ext cx="1130483" cy="53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999" kern="0" dirty="0">
                  <a:solidFill>
                    <a:prstClr val="black"/>
                  </a:solidFill>
                  <a:latin typeface="微软雅黑" pitchFamily="34" charset="-122"/>
                  <a:ea typeface="微软雅黑" pitchFamily="34" charset="-122"/>
                </a:rPr>
                <a:t>在此输入文字内容</a:t>
              </a:r>
            </a:p>
          </p:txBody>
        </p:sp>
      </p:grpSp>
      <p:sp>
        <p:nvSpPr>
          <p:cNvPr id="37" name="Text Box 30"/>
          <p:cNvSpPr txBox="1">
            <a:spLocks noChangeArrowheads="1"/>
          </p:cNvSpPr>
          <p:nvPr/>
        </p:nvSpPr>
        <p:spPr bwMode="auto">
          <a:xfrm>
            <a:off x="8284360" y="4416063"/>
            <a:ext cx="2447710" cy="810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a:p>
            <a:pPr defTabSz="1218804">
              <a:spcBef>
                <a:spcPct val="50000"/>
              </a:spcBef>
              <a:defRPr/>
            </a:pPr>
            <a:r>
              <a:rPr lang="zh-CN" altLang="en-US" sz="1866" kern="0" dirty="0">
                <a:solidFill>
                  <a:prstClr val="black"/>
                </a:solidFill>
                <a:latin typeface="楷体" pitchFamily="49" charset="-122"/>
                <a:ea typeface="楷体" pitchFamily="49" charset="-122"/>
              </a:rPr>
              <a:t>在此输入文字内容</a:t>
            </a:r>
          </a:p>
        </p:txBody>
      </p:sp>
      <p:grpSp>
        <p:nvGrpSpPr>
          <p:cNvPr id="38" name="组合 37"/>
          <p:cNvGrpSpPr/>
          <p:nvPr/>
        </p:nvGrpSpPr>
        <p:grpSpPr>
          <a:xfrm>
            <a:off x="8371076" y="2228994"/>
            <a:ext cx="1838836" cy="1944162"/>
            <a:chOff x="1185089" y="2083070"/>
            <a:chExt cx="1379553" cy="1458571"/>
          </a:xfrm>
        </p:grpSpPr>
        <p:pic>
          <p:nvPicPr>
            <p:cNvPr id="39" name="Picture 6" descr="E:\水墨图表素材\2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504201">
              <a:off x="1185089" y="2083070"/>
              <a:ext cx="1379553" cy="1458571"/>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30"/>
            <p:cNvSpPr txBox="1">
              <a:spLocks noChangeArrowheads="1"/>
            </p:cNvSpPr>
            <p:nvPr/>
          </p:nvSpPr>
          <p:spPr bwMode="auto">
            <a:xfrm>
              <a:off x="1396997" y="2552406"/>
              <a:ext cx="1130483" cy="53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8804">
                <a:spcBef>
                  <a:spcPct val="50000"/>
                </a:spcBef>
                <a:defRPr/>
              </a:pPr>
              <a:r>
                <a:rPr lang="zh-CN" altLang="en-US" sz="1999" kern="0" dirty="0">
                  <a:solidFill>
                    <a:prstClr val="black"/>
                  </a:solidFill>
                  <a:latin typeface="微软雅黑" pitchFamily="34" charset="-122"/>
                  <a:ea typeface="微软雅黑" pitchFamily="34" charset="-122"/>
                </a:rPr>
                <a:t>在此输入文字内容</a:t>
              </a:r>
            </a:p>
          </p:txBody>
        </p:sp>
      </p:grpSp>
      <p:grpSp>
        <p:nvGrpSpPr>
          <p:cNvPr id="41" name="组合 40">
            <a:extLst>
              <a:ext uri="{FF2B5EF4-FFF2-40B4-BE49-F238E27FC236}">
                <a16:creationId xmlns:a16="http://schemas.microsoft.com/office/drawing/2014/main" xmlns="" id="{C56D4519-8603-4496-B251-E634828A267F}"/>
              </a:ext>
            </a:extLst>
          </p:cNvPr>
          <p:cNvGrpSpPr/>
          <p:nvPr/>
        </p:nvGrpSpPr>
        <p:grpSpPr>
          <a:xfrm>
            <a:off x="-2062389" y="3738739"/>
            <a:ext cx="17180607" cy="4745781"/>
            <a:chOff x="-1475878" y="3076600"/>
            <a:chExt cx="12889432" cy="3560434"/>
          </a:xfrm>
        </p:grpSpPr>
        <p:pic>
          <p:nvPicPr>
            <p:cNvPr id="42" name="图片 41">
              <a:extLst>
                <a:ext uri="{FF2B5EF4-FFF2-40B4-BE49-F238E27FC236}">
                  <a16:creationId xmlns:a16="http://schemas.microsoft.com/office/drawing/2014/main" xmlns="" id="{E09DA42F-7D55-4469-A152-50490FB9A3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878" y="3076600"/>
              <a:ext cx="8136904" cy="3560434"/>
            </a:xfrm>
            <a:prstGeom prst="rect">
              <a:avLst/>
            </a:prstGeom>
          </p:spPr>
        </p:pic>
        <p:pic>
          <p:nvPicPr>
            <p:cNvPr id="43" name="图片 42">
              <a:extLst>
                <a:ext uri="{FF2B5EF4-FFF2-40B4-BE49-F238E27FC236}">
                  <a16:creationId xmlns:a16="http://schemas.microsoft.com/office/drawing/2014/main" xmlns="" id="{4940E42B-C544-4958-8B34-270041C483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6650" y="3076600"/>
              <a:ext cx="8136904" cy="3560434"/>
            </a:xfrm>
            <a:prstGeom prst="rect">
              <a:avLst/>
            </a:prstGeom>
          </p:spPr>
        </p:pic>
      </p:grpSp>
      <p:pic>
        <p:nvPicPr>
          <p:cNvPr id="44" name="Picture 2" descr="E:\0000000我图PPT\05.09\端午节\78787.png">
            <a:extLst>
              <a:ext uri="{FF2B5EF4-FFF2-40B4-BE49-F238E27FC236}">
                <a16:creationId xmlns:a16="http://schemas.microsoft.com/office/drawing/2014/main" xmlns="" id="{5C783349-979C-4052-B549-9730B0E587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9392534" y="-46595"/>
            <a:ext cx="2798643" cy="52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78057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par>
                          <p:cTn id="7" fill="hold">
                            <p:stCondLst>
                              <p:cond delay="0"/>
                            </p:stCondLst>
                            <p:childTnLst>
                              <p:par>
                                <p:cTn id="8" presetID="47" presetClass="entr" presetSubtype="0" fill="hold" nodeType="after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1000"/>
                                        <p:tgtEl>
                                          <p:spTgt spid="44"/>
                                        </p:tgtEl>
                                      </p:cBhvr>
                                    </p:animEffect>
                                    <p:anim calcmode="lin" valueType="num">
                                      <p:cBhvr>
                                        <p:cTn id="11" dur="1000" fill="hold"/>
                                        <p:tgtEl>
                                          <p:spTgt spid="44"/>
                                        </p:tgtEl>
                                        <p:attrNameLst>
                                          <p:attrName>ppt_x</p:attrName>
                                        </p:attrNameLst>
                                      </p:cBhvr>
                                      <p:tavLst>
                                        <p:tav tm="0">
                                          <p:val>
                                            <p:strVal val="#ppt_x"/>
                                          </p:val>
                                        </p:tav>
                                        <p:tav tm="100000">
                                          <p:val>
                                            <p:strVal val="#ppt_x"/>
                                          </p:val>
                                        </p:tav>
                                      </p:tavLst>
                                    </p:anim>
                                    <p:anim calcmode="lin" valueType="num">
                                      <p:cBhvr>
                                        <p:cTn id="12" dur="1000" fill="hold"/>
                                        <p:tgtEl>
                                          <p:spTgt spid="4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4500"/>
                            </p:stCondLst>
                            <p:childTnLst>
                              <p:par>
                                <p:cTn id="42" presetID="53" presetClass="entr" presetSubtype="16"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1000"/>
                                        <p:tgtEl>
                                          <p:spTgt spid="7"/>
                                        </p:tgtEl>
                                      </p:cBhvr>
                                    </p:animEffect>
                                    <p:anim calcmode="lin" valueType="num">
                                      <p:cBhvr>
                                        <p:cTn id="51" dur="1000" fill="hold"/>
                                        <p:tgtEl>
                                          <p:spTgt spid="7"/>
                                        </p:tgtEl>
                                        <p:attrNameLst>
                                          <p:attrName>ppt_x</p:attrName>
                                        </p:attrNameLst>
                                      </p:cBhvr>
                                      <p:tavLst>
                                        <p:tav tm="0">
                                          <p:val>
                                            <p:strVal val="#ppt_x"/>
                                          </p:val>
                                        </p:tav>
                                        <p:tav tm="100000">
                                          <p:val>
                                            <p:strVal val="#ppt_x"/>
                                          </p:val>
                                        </p:tav>
                                      </p:tavLst>
                                    </p:anim>
                                    <p:anim calcmode="lin" valueType="num">
                                      <p:cBhvr>
                                        <p:cTn id="52" dur="10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childTnLst>
                          </p:cTn>
                        </p:par>
                        <p:par>
                          <p:cTn id="65" fill="hold">
                            <p:stCondLst>
                              <p:cond delay="7500"/>
                            </p:stCondLst>
                            <p:childTnLst>
                              <p:par>
                                <p:cTn id="66" presetID="53" presetClass="entr" presetSubtype="16" fill="hold"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Effect transition="in" filter="fade">
                                      <p:cBhvr>
                                        <p:cTn id="70" dur="500"/>
                                        <p:tgtEl>
                                          <p:spTgt spid="34"/>
                                        </p:tgtEl>
                                      </p:cBhvr>
                                    </p:animEffect>
                                  </p:childTnLst>
                                </p:cTn>
                              </p:par>
                            </p:childTnLst>
                          </p:cTn>
                        </p:par>
                        <p:par>
                          <p:cTn id="71" fill="hold">
                            <p:stCondLst>
                              <p:cond delay="8000"/>
                            </p:stCondLst>
                            <p:childTnLst>
                              <p:par>
                                <p:cTn id="72" presetID="42" presetClass="entr" presetSubtype="0"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par>
                          <p:cTn id="77" fill="hold">
                            <p:stCondLst>
                              <p:cond delay="9000"/>
                            </p:stCondLst>
                            <p:childTnLst>
                              <p:par>
                                <p:cTn id="78" presetID="53" presetClass="entr" presetSubtype="16" fill="hold" nodeType="afterEffect">
                                  <p:stCondLst>
                                    <p:cond delay="0"/>
                                  </p:stCondLst>
                                  <p:childTnLst>
                                    <p:set>
                                      <p:cBhvr>
                                        <p:cTn id="79" dur="1" fill="hold">
                                          <p:stCondLst>
                                            <p:cond delay="0"/>
                                          </p:stCondLst>
                                        </p:cTn>
                                        <p:tgtEl>
                                          <p:spTgt spid="38"/>
                                        </p:tgtEl>
                                        <p:attrNameLst>
                                          <p:attrName>style.visibility</p:attrName>
                                        </p:attrNameLst>
                                      </p:cBhvr>
                                      <p:to>
                                        <p:strVal val="visible"/>
                                      </p:to>
                                    </p:set>
                                    <p:anim calcmode="lin" valueType="num">
                                      <p:cBhvr>
                                        <p:cTn id="80" dur="500" fill="hold"/>
                                        <p:tgtEl>
                                          <p:spTgt spid="38"/>
                                        </p:tgtEl>
                                        <p:attrNameLst>
                                          <p:attrName>ppt_w</p:attrName>
                                        </p:attrNameLst>
                                      </p:cBhvr>
                                      <p:tavLst>
                                        <p:tav tm="0">
                                          <p:val>
                                            <p:fltVal val="0"/>
                                          </p:val>
                                        </p:tav>
                                        <p:tav tm="100000">
                                          <p:val>
                                            <p:strVal val="#ppt_w"/>
                                          </p:val>
                                        </p:tav>
                                      </p:tavLst>
                                    </p:anim>
                                    <p:anim calcmode="lin" valueType="num">
                                      <p:cBhvr>
                                        <p:cTn id="81" dur="500" fill="hold"/>
                                        <p:tgtEl>
                                          <p:spTgt spid="38"/>
                                        </p:tgtEl>
                                        <p:attrNameLst>
                                          <p:attrName>ppt_h</p:attrName>
                                        </p:attrNameLst>
                                      </p:cBhvr>
                                      <p:tavLst>
                                        <p:tav tm="0">
                                          <p:val>
                                            <p:fltVal val="0"/>
                                          </p:val>
                                        </p:tav>
                                        <p:tav tm="100000">
                                          <p:val>
                                            <p:strVal val="#ppt_h"/>
                                          </p:val>
                                        </p:tav>
                                      </p:tavLst>
                                    </p:anim>
                                    <p:animEffect transition="in" filter="fade">
                                      <p:cBhvr>
                                        <p:cTn id="82" dur="500"/>
                                        <p:tgtEl>
                                          <p:spTgt spid="38"/>
                                        </p:tgtEl>
                                      </p:cBhvr>
                                    </p:animEffect>
                                  </p:childTnLst>
                                </p:cTn>
                              </p:par>
                            </p:childTnLst>
                          </p:cTn>
                        </p:par>
                        <p:par>
                          <p:cTn id="83" fill="hold">
                            <p:stCondLst>
                              <p:cond delay="9500"/>
                            </p:stCondLst>
                            <p:childTnLst>
                              <p:par>
                                <p:cTn id="84" presetID="42"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9" grpId="0"/>
      <p:bldP spid="33" grpId="0"/>
      <p:bldP spid="3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2885</Words>
  <Application>Microsoft Office PowerPoint</Application>
  <PresentationFormat>宽屏</PresentationFormat>
  <Paragraphs>270</Paragraphs>
  <Slides>27</Slides>
  <Notes>27</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27</vt:i4>
      </vt:variant>
    </vt:vector>
  </HeadingPairs>
  <TitlesOfParts>
    <vt:vector size="48" baseType="lpstr">
      <vt:lpstr>Adobe 黑体 Std R</vt:lpstr>
      <vt:lpstr>Meiryo</vt:lpstr>
      <vt:lpstr>等线</vt:lpstr>
      <vt:lpstr>等线 Light</vt:lpstr>
      <vt:lpstr>方正古隶简体</vt:lpstr>
      <vt:lpstr>方正楷体简体</vt:lpstr>
      <vt:lpstr>方正康体简体</vt:lpstr>
      <vt:lpstr>方正兰亭大黑_GBK</vt:lpstr>
      <vt:lpstr>方正宋黑简体</vt:lpstr>
      <vt:lpstr>方正字迹-吕建德字体</vt:lpstr>
      <vt:lpstr>黑体</vt:lpstr>
      <vt:lpstr>华文隶书</vt:lpstr>
      <vt:lpstr>楷体</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cp:revision>
  <dcterms:created xsi:type="dcterms:W3CDTF">2018-05-04T03:43:16Z</dcterms:created>
  <dcterms:modified xsi:type="dcterms:W3CDTF">2018-06-08T06:13:23Z</dcterms:modified>
</cp:coreProperties>
</file>