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0"/>
  </p:notesMasterIdLst>
  <p:handoutMasterIdLst>
    <p:handoutMasterId r:id="rId21"/>
  </p:handoutMasterIdLst>
  <p:sldIdLst>
    <p:sldId id="288" r:id="rId3"/>
    <p:sldId id="286" r:id="rId4"/>
    <p:sldId id="289" r:id="rId5"/>
    <p:sldId id="272" r:id="rId6"/>
    <p:sldId id="285" r:id="rId7"/>
    <p:sldId id="284" r:id="rId8"/>
    <p:sldId id="290" r:id="rId9"/>
    <p:sldId id="278" r:id="rId10"/>
    <p:sldId id="281" r:id="rId11"/>
    <p:sldId id="291" r:id="rId12"/>
    <p:sldId id="282" r:id="rId13"/>
    <p:sldId id="280" r:id="rId14"/>
    <p:sldId id="292" r:id="rId15"/>
    <p:sldId id="260" r:id="rId16"/>
    <p:sldId id="279" r:id="rId17"/>
    <p:sldId id="293" r:id="rId18"/>
    <p:sldId id="294" r:id="rId1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1F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varScale="1">
        <p:scale>
          <a:sx n="88" d="100"/>
          <a:sy n="88" d="100"/>
        </p:scale>
        <p:origin x="222" y="9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77" d="100"/>
          <a:sy n="77" d="100"/>
        </p:scale>
        <p:origin x="40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97834FFB-8DAA-436E-8D44-2307DF5CC5C8}"/>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2F785D4A-A4A8-4E4E-9491-53AC42445645}"/>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6B607DCF-547B-4C52-805D-7412E0F07C2A}" type="datetimeFigureOut">
              <a:rPr lang="zh-CN" altLang="en-US" smtClean="0"/>
              <a:t>2018/6/21</a:t>
            </a:fld>
            <a:endParaRPr lang="zh-CN" altLang="en-US"/>
          </a:p>
        </p:txBody>
      </p:sp>
      <p:sp>
        <p:nvSpPr>
          <p:cNvPr id="4" name="页脚占位符 3">
            <a:extLst>
              <a:ext uri="{FF2B5EF4-FFF2-40B4-BE49-F238E27FC236}">
                <a16:creationId xmlns:a16="http://schemas.microsoft.com/office/drawing/2014/main" xmlns="" id="{D6C8C544-CC81-4835-9CEE-E307B2EBB3F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81C46D5C-AA0C-4CD2-B2DD-178E39739647}"/>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C262F074-04E7-4F6E-A095-FB4831B7379E}" type="slidenum">
              <a:rPr lang="zh-CN" altLang="en-US" smtClean="0"/>
              <a:t>‹#›</a:t>
            </a:fld>
            <a:endParaRPr lang="zh-CN" altLang="en-US"/>
          </a:p>
        </p:txBody>
      </p:sp>
    </p:spTree>
    <p:extLst>
      <p:ext uri="{BB962C8B-B14F-4D97-AF65-F5344CB8AC3E}">
        <p14:creationId xmlns:p14="http://schemas.microsoft.com/office/powerpoint/2010/main" val="15614238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2018/6/21</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32284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20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t>8</a:t>
            </a:fld>
            <a:endParaRPr lang="zh-CN" altLang="en-US"/>
          </a:p>
        </p:txBody>
      </p:sp>
    </p:spTree>
    <p:extLst>
      <p:ext uri="{BB962C8B-B14F-4D97-AF65-F5344CB8AC3E}">
        <p14:creationId xmlns:p14="http://schemas.microsoft.com/office/powerpoint/2010/main" val="1318023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t>9</a:t>
            </a:fld>
            <a:endParaRPr lang="zh-CN" altLang="en-US"/>
          </a:p>
        </p:txBody>
      </p:sp>
    </p:spTree>
    <p:extLst>
      <p:ext uri="{BB962C8B-B14F-4D97-AF65-F5344CB8AC3E}">
        <p14:creationId xmlns:p14="http://schemas.microsoft.com/office/powerpoint/2010/main" val="1199469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t>11</a:t>
            </a:fld>
            <a:endParaRPr lang="zh-CN" altLang="en-US"/>
          </a:p>
        </p:txBody>
      </p:sp>
    </p:spTree>
    <p:extLst>
      <p:ext uri="{BB962C8B-B14F-4D97-AF65-F5344CB8AC3E}">
        <p14:creationId xmlns:p14="http://schemas.microsoft.com/office/powerpoint/2010/main" val="798753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t>12</a:t>
            </a:fld>
            <a:endParaRPr lang="zh-CN" altLang="en-US"/>
          </a:p>
        </p:txBody>
      </p:sp>
    </p:spTree>
    <p:extLst>
      <p:ext uri="{BB962C8B-B14F-4D97-AF65-F5344CB8AC3E}">
        <p14:creationId xmlns:p14="http://schemas.microsoft.com/office/powerpoint/2010/main" val="4210624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CBB880-1409-4D73-94CB-472C06A138E8}" type="slidenum">
              <a:rPr lang="zh-CN" altLang="en-US" smtClean="0"/>
              <a:t>14</a:t>
            </a:fld>
            <a:endParaRPr lang="zh-CN" altLang="en-US"/>
          </a:p>
        </p:txBody>
      </p:sp>
    </p:spTree>
    <p:extLst>
      <p:ext uri="{BB962C8B-B14F-4D97-AF65-F5344CB8AC3E}">
        <p14:creationId xmlns:p14="http://schemas.microsoft.com/office/powerpoint/2010/main" val="3498115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t>15</a:t>
            </a:fld>
            <a:endParaRPr lang="zh-CN" altLang="en-US"/>
          </a:p>
        </p:txBody>
      </p:sp>
    </p:spTree>
    <p:extLst>
      <p:ext uri="{BB962C8B-B14F-4D97-AF65-F5344CB8AC3E}">
        <p14:creationId xmlns:p14="http://schemas.microsoft.com/office/powerpoint/2010/main" val="3310186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06010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grpSp>
        <p:nvGrpSpPr>
          <p:cNvPr id="7" name="PA_组合 419">
            <a:extLst>
              <a:ext uri="{FF2B5EF4-FFF2-40B4-BE49-F238E27FC236}">
                <a16:creationId xmlns:a16="http://schemas.microsoft.com/office/drawing/2014/main" xmlns="" id="{62F6F7CF-CE7F-4E9A-BB27-1543C752F490}"/>
              </a:ext>
            </a:extLst>
          </p:cNvPr>
          <p:cNvGrpSpPr/>
          <p:nvPr userDrawn="1">
            <p:custDataLst>
              <p:tags r:id="rId1"/>
            </p:custDataLst>
          </p:nvPr>
        </p:nvGrpSpPr>
        <p:grpSpPr>
          <a:xfrm>
            <a:off x="362309" y="924167"/>
            <a:ext cx="11530606" cy="4300111"/>
            <a:chOff x="219314" y="404288"/>
            <a:chExt cx="11612081" cy="4330495"/>
          </a:xfrm>
        </p:grpSpPr>
        <p:sp>
          <p:nvSpPr>
            <p:cNvPr id="8" name="Freeform 7362">
              <a:extLst>
                <a:ext uri="{FF2B5EF4-FFF2-40B4-BE49-F238E27FC236}">
                  <a16:creationId xmlns:a16="http://schemas.microsoft.com/office/drawing/2014/main" xmlns="" id="{7DFD2A62-E513-4AB5-8EBA-D2086BC45CC5}"/>
                </a:ext>
              </a:extLst>
            </p:cNvPr>
            <p:cNvSpPr>
              <a:spLocks noEditPoints="1"/>
            </p:cNvSpPr>
            <p:nvPr/>
          </p:nvSpPr>
          <p:spPr bwMode="auto">
            <a:xfrm>
              <a:off x="10669107" y="1035470"/>
              <a:ext cx="827094" cy="861085"/>
            </a:xfrm>
            <a:custGeom>
              <a:avLst/>
              <a:gdLst>
                <a:gd name="T0" fmla="*/ 79 w 146"/>
                <a:gd name="T1" fmla="*/ 129 h 152"/>
                <a:gd name="T2" fmla="*/ 71 w 146"/>
                <a:gd name="T3" fmla="*/ 129 h 152"/>
                <a:gd name="T4" fmla="*/ 63 w 146"/>
                <a:gd name="T5" fmla="*/ 123 h 152"/>
                <a:gd name="T6" fmla="*/ 72 w 146"/>
                <a:gd name="T7" fmla="*/ 147 h 152"/>
                <a:gd name="T8" fmla="*/ 68 w 146"/>
                <a:gd name="T9" fmla="*/ 93 h 152"/>
                <a:gd name="T10" fmla="*/ 36 w 146"/>
                <a:gd name="T11" fmla="*/ 79 h 152"/>
                <a:gd name="T12" fmla="*/ 55 w 146"/>
                <a:gd name="T13" fmla="*/ 79 h 152"/>
                <a:gd name="T14" fmla="*/ 117 w 146"/>
                <a:gd name="T15" fmla="*/ 92 h 152"/>
                <a:gd name="T16" fmla="*/ 125 w 146"/>
                <a:gd name="T17" fmla="*/ 104 h 152"/>
                <a:gd name="T18" fmla="*/ 115 w 146"/>
                <a:gd name="T19" fmla="*/ 107 h 152"/>
                <a:gd name="T20" fmla="*/ 97 w 146"/>
                <a:gd name="T21" fmla="*/ 107 h 152"/>
                <a:gd name="T22" fmla="*/ 10 w 146"/>
                <a:gd name="T23" fmla="*/ 111 h 152"/>
                <a:gd name="T24" fmla="*/ 36 w 146"/>
                <a:gd name="T25" fmla="*/ 108 h 152"/>
                <a:gd name="T26" fmla="*/ 27 w 146"/>
                <a:gd name="T27" fmla="*/ 109 h 152"/>
                <a:gd name="T28" fmla="*/ 22 w 146"/>
                <a:gd name="T29" fmla="*/ 99 h 152"/>
                <a:gd name="T30" fmla="*/ 44 w 146"/>
                <a:gd name="T31" fmla="*/ 89 h 152"/>
                <a:gd name="T32" fmla="*/ 69 w 146"/>
                <a:gd name="T33" fmla="*/ 85 h 152"/>
                <a:gd name="T34" fmla="*/ 71 w 146"/>
                <a:gd name="T35" fmla="*/ 79 h 152"/>
                <a:gd name="T36" fmla="*/ 83 w 146"/>
                <a:gd name="T37" fmla="*/ 85 h 152"/>
                <a:gd name="T38" fmla="*/ 95 w 146"/>
                <a:gd name="T39" fmla="*/ 89 h 152"/>
                <a:gd name="T40" fmla="*/ 60 w 146"/>
                <a:gd name="T41" fmla="*/ 85 h 152"/>
                <a:gd name="T42" fmla="*/ 57 w 146"/>
                <a:gd name="T43" fmla="*/ 76 h 152"/>
                <a:gd name="T44" fmla="*/ 65 w 146"/>
                <a:gd name="T45" fmla="*/ 76 h 152"/>
                <a:gd name="T46" fmla="*/ 81 w 146"/>
                <a:gd name="T47" fmla="*/ 80 h 152"/>
                <a:gd name="T48" fmla="*/ 60 w 146"/>
                <a:gd name="T49" fmla="*/ 68 h 152"/>
                <a:gd name="T50" fmla="*/ 61 w 146"/>
                <a:gd name="T51" fmla="*/ 67 h 152"/>
                <a:gd name="T52" fmla="*/ 83 w 146"/>
                <a:gd name="T53" fmla="*/ 68 h 152"/>
                <a:gd name="T54" fmla="*/ 71 w 146"/>
                <a:gd name="T55" fmla="*/ 73 h 152"/>
                <a:gd name="T56" fmla="*/ 84 w 146"/>
                <a:gd name="T57" fmla="*/ 66 h 152"/>
                <a:gd name="T58" fmla="*/ 52 w 146"/>
                <a:gd name="T59" fmla="*/ 47 h 152"/>
                <a:gd name="T60" fmla="*/ 56 w 146"/>
                <a:gd name="T61" fmla="*/ 44 h 152"/>
                <a:gd name="T62" fmla="*/ 92 w 146"/>
                <a:gd name="T63" fmla="*/ 47 h 152"/>
                <a:gd name="T64" fmla="*/ 99 w 146"/>
                <a:gd name="T65" fmla="*/ 63 h 152"/>
                <a:gd name="T66" fmla="*/ 117 w 146"/>
                <a:gd name="T67" fmla="*/ 48 h 152"/>
                <a:gd name="T68" fmla="*/ 123 w 146"/>
                <a:gd name="T69" fmla="*/ 58 h 152"/>
                <a:gd name="T70" fmla="*/ 117 w 146"/>
                <a:gd name="T71" fmla="*/ 66 h 152"/>
                <a:gd name="T72" fmla="*/ 134 w 146"/>
                <a:gd name="T73" fmla="*/ 46 h 152"/>
                <a:gd name="T74" fmla="*/ 36 w 146"/>
                <a:gd name="T75" fmla="*/ 59 h 152"/>
                <a:gd name="T76" fmla="*/ 23 w 146"/>
                <a:gd name="T77" fmla="*/ 56 h 152"/>
                <a:gd name="T78" fmla="*/ 27 w 146"/>
                <a:gd name="T79" fmla="*/ 46 h 152"/>
                <a:gd name="T80" fmla="*/ 38 w 146"/>
                <a:gd name="T81" fmla="*/ 47 h 152"/>
                <a:gd name="T82" fmla="*/ 72 w 146"/>
                <a:gd name="T83" fmla="*/ 7 h 152"/>
                <a:gd name="T84" fmla="*/ 65 w 146"/>
                <a:gd name="T85" fmla="*/ 30 h 152"/>
                <a:gd name="T86" fmla="*/ 72 w 146"/>
                <a:gd name="T87" fmla="*/ 16 h 152"/>
                <a:gd name="T88" fmla="*/ 75 w 146"/>
                <a:gd name="T89" fmla="*/ 28 h 152"/>
                <a:gd name="T90" fmla="*/ 93 w 146"/>
                <a:gd name="T91" fmla="*/ 40 h 152"/>
                <a:gd name="T92" fmla="*/ 104 w 146"/>
                <a:gd name="T93" fmla="*/ 27 h 152"/>
                <a:gd name="T94" fmla="*/ 116 w 146"/>
                <a:gd name="T95" fmla="*/ 24 h 152"/>
                <a:gd name="T96" fmla="*/ 138 w 146"/>
                <a:gd name="T97" fmla="*/ 47 h 152"/>
                <a:gd name="T98" fmla="*/ 145 w 146"/>
                <a:gd name="T99" fmla="*/ 79 h 152"/>
                <a:gd name="T100" fmla="*/ 141 w 146"/>
                <a:gd name="T101" fmla="*/ 112 h 152"/>
                <a:gd name="T102" fmla="*/ 115 w 146"/>
                <a:gd name="T103" fmla="*/ 135 h 152"/>
                <a:gd name="T104" fmla="*/ 75 w 146"/>
                <a:gd name="T105" fmla="*/ 148 h 152"/>
                <a:gd name="T106" fmla="*/ 43 w 146"/>
                <a:gd name="T107" fmla="*/ 135 h 152"/>
                <a:gd name="T108" fmla="*/ 36 w 146"/>
                <a:gd name="T109" fmla="*/ 125 h 152"/>
                <a:gd name="T110" fmla="*/ 22 w 146"/>
                <a:gd name="T111" fmla="*/ 79 h 152"/>
                <a:gd name="T112" fmla="*/ 4 w 146"/>
                <a:gd name="T113" fmla="*/ 71 h 152"/>
                <a:gd name="T114" fmla="*/ 11 w 146"/>
                <a:gd name="T115" fmla="*/ 36 h 152"/>
                <a:gd name="T116" fmla="*/ 38 w 146"/>
                <a:gd name="T117" fmla="*/ 14 h 152"/>
                <a:gd name="T118" fmla="*/ 71 w 146"/>
                <a:gd name="T119" fmla="*/ 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152">
                  <a:moveTo>
                    <a:pt x="75" y="107"/>
                  </a:moveTo>
                  <a:lnTo>
                    <a:pt x="73" y="117"/>
                  </a:lnTo>
                  <a:lnTo>
                    <a:pt x="81" y="123"/>
                  </a:lnTo>
                  <a:lnTo>
                    <a:pt x="81" y="123"/>
                  </a:lnTo>
                  <a:lnTo>
                    <a:pt x="81" y="124"/>
                  </a:lnTo>
                  <a:lnTo>
                    <a:pt x="80" y="125"/>
                  </a:lnTo>
                  <a:lnTo>
                    <a:pt x="79" y="124"/>
                  </a:lnTo>
                  <a:lnTo>
                    <a:pt x="73" y="120"/>
                  </a:lnTo>
                  <a:lnTo>
                    <a:pt x="73" y="125"/>
                  </a:lnTo>
                  <a:lnTo>
                    <a:pt x="79" y="128"/>
                  </a:lnTo>
                  <a:lnTo>
                    <a:pt x="79" y="129"/>
                  </a:lnTo>
                  <a:lnTo>
                    <a:pt x="79" y="131"/>
                  </a:lnTo>
                  <a:lnTo>
                    <a:pt x="77" y="131"/>
                  </a:lnTo>
                  <a:lnTo>
                    <a:pt x="76" y="131"/>
                  </a:lnTo>
                  <a:lnTo>
                    <a:pt x="73" y="129"/>
                  </a:lnTo>
                  <a:lnTo>
                    <a:pt x="73" y="136"/>
                  </a:lnTo>
                  <a:lnTo>
                    <a:pt x="73" y="137"/>
                  </a:lnTo>
                  <a:lnTo>
                    <a:pt x="72" y="139"/>
                  </a:lnTo>
                  <a:lnTo>
                    <a:pt x="72" y="139"/>
                  </a:lnTo>
                  <a:lnTo>
                    <a:pt x="72" y="137"/>
                  </a:lnTo>
                  <a:lnTo>
                    <a:pt x="71" y="136"/>
                  </a:lnTo>
                  <a:lnTo>
                    <a:pt x="71" y="129"/>
                  </a:lnTo>
                  <a:lnTo>
                    <a:pt x="68" y="131"/>
                  </a:lnTo>
                  <a:lnTo>
                    <a:pt x="67" y="131"/>
                  </a:lnTo>
                  <a:lnTo>
                    <a:pt x="67" y="131"/>
                  </a:lnTo>
                  <a:lnTo>
                    <a:pt x="65" y="129"/>
                  </a:lnTo>
                  <a:lnTo>
                    <a:pt x="67" y="128"/>
                  </a:lnTo>
                  <a:lnTo>
                    <a:pt x="71" y="125"/>
                  </a:lnTo>
                  <a:lnTo>
                    <a:pt x="71" y="120"/>
                  </a:lnTo>
                  <a:lnTo>
                    <a:pt x="65" y="124"/>
                  </a:lnTo>
                  <a:lnTo>
                    <a:pt x="64" y="125"/>
                  </a:lnTo>
                  <a:lnTo>
                    <a:pt x="63" y="124"/>
                  </a:lnTo>
                  <a:lnTo>
                    <a:pt x="63" y="123"/>
                  </a:lnTo>
                  <a:lnTo>
                    <a:pt x="63" y="123"/>
                  </a:lnTo>
                  <a:lnTo>
                    <a:pt x="71" y="116"/>
                  </a:lnTo>
                  <a:lnTo>
                    <a:pt x="71" y="107"/>
                  </a:lnTo>
                  <a:lnTo>
                    <a:pt x="53" y="113"/>
                  </a:lnTo>
                  <a:lnTo>
                    <a:pt x="53" y="115"/>
                  </a:lnTo>
                  <a:lnTo>
                    <a:pt x="52" y="116"/>
                  </a:lnTo>
                  <a:lnTo>
                    <a:pt x="50" y="116"/>
                  </a:lnTo>
                  <a:lnTo>
                    <a:pt x="48" y="116"/>
                  </a:lnTo>
                  <a:lnTo>
                    <a:pt x="47" y="119"/>
                  </a:lnTo>
                  <a:lnTo>
                    <a:pt x="72" y="147"/>
                  </a:lnTo>
                  <a:lnTo>
                    <a:pt x="72" y="147"/>
                  </a:lnTo>
                  <a:lnTo>
                    <a:pt x="73" y="147"/>
                  </a:lnTo>
                  <a:lnTo>
                    <a:pt x="97" y="119"/>
                  </a:lnTo>
                  <a:lnTo>
                    <a:pt x="96" y="115"/>
                  </a:lnTo>
                  <a:lnTo>
                    <a:pt x="93" y="115"/>
                  </a:lnTo>
                  <a:lnTo>
                    <a:pt x="91" y="113"/>
                  </a:lnTo>
                  <a:lnTo>
                    <a:pt x="91" y="112"/>
                  </a:lnTo>
                  <a:lnTo>
                    <a:pt x="75" y="107"/>
                  </a:lnTo>
                  <a:close/>
                  <a:moveTo>
                    <a:pt x="81" y="89"/>
                  </a:moveTo>
                  <a:lnTo>
                    <a:pt x="77" y="92"/>
                  </a:lnTo>
                  <a:lnTo>
                    <a:pt x="73" y="93"/>
                  </a:lnTo>
                  <a:lnTo>
                    <a:pt x="68" y="93"/>
                  </a:lnTo>
                  <a:lnTo>
                    <a:pt x="64" y="91"/>
                  </a:lnTo>
                  <a:lnTo>
                    <a:pt x="64" y="91"/>
                  </a:lnTo>
                  <a:lnTo>
                    <a:pt x="52" y="109"/>
                  </a:lnTo>
                  <a:lnTo>
                    <a:pt x="53" y="109"/>
                  </a:lnTo>
                  <a:lnTo>
                    <a:pt x="53" y="109"/>
                  </a:lnTo>
                  <a:lnTo>
                    <a:pt x="72" y="104"/>
                  </a:lnTo>
                  <a:lnTo>
                    <a:pt x="91" y="108"/>
                  </a:lnTo>
                  <a:lnTo>
                    <a:pt x="92" y="108"/>
                  </a:lnTo>
                  <a:lnTo>
                    <a:pt x="81" y="91"/>
                  </a:lnTo>
                  <a:lnTo>
                    <a:pt x="81" y="89"/>
                  </a:lnTo>
                  <a:close/>
                  <a:moveTo>
                    <a:pt x="36" y="79"/>
                  </a:moveTo>
                  <a:lnTo>
                    <a:pt x="36" y="79"/>
                  </a:lnTo>
                  <a:lnTo>
                    <a:pt x="48" y="89"/>
                  </a:lnTo>
                  <a:lnTo>
                    <a:pt x="50" y="108"/>
                  </a:lnTo>
                  <a:lnTo>
                    <a:pt x="50" y="108"/>
                  </a:lnTo>
                  <a:lnTo>
                    <a:pt x="61" y="89"/>
                  </a:lnTo>
                  <a:lnTo>
                    <a:pt x="61" y="89"/>
                  </a:lnTo>
                  <a:lnTo>
                    <a:pt x="59" y="87"/>
                  </a:lnTo>
                  <a:lnTo>
                    <a:pt x="56" y="83"/>
                  </a:lnTo>
                  <a:lnTo>
                    <a:pt x="55" y="79"/>
                  </a:lnTo>
                  <a:lnTo>
                    <a:pt x="55" y="79"/>
                  </a:lnTo>
                  <a:lnTo>
                    <a:pt x="55" y="79"/>
                  </a:lnTo>
                  <a:lnTo>
                    <a:pt x="36" y="79"/>
                  </a:lnTo>
                  <a:close/>
                  <a:moveTo>
                    <a:pt x="117" y="79"/>
                  </a:moveTo>
                  <a:lnTo>
                    <a:pt x="116" y="80"/>
                  </a:lnTo>
                  <a:lnTo>
                    <a:pt x="116" y="81"/>
                  </a:lnTo>
                  <a:lnTo>
                    <a:pt x="113" y="81"/>
                  </a:lnTo>
                  <a:lnTo>
                    <a:pt x="111" y="81"/>
                  </a:lnTo>
                  <a:lnTo>
                    <a:pt x="99" y="91"/>
                  </a:lnTo>
                  <a:lnTo>
                    <a:pt x="108" y="95"/>
                  </a:lnTo>
                  <a:lnTo>
                    <a:pt x="116" y="92"/>
                  </a:lnTo>
                  <a:lnTo>
                    <a:pt x="117" y="92"/>
                  </a:lnTo>
                  <a:lnTo>
                    <a:pt x="117" y="92"/>
                  </a:lnTo>
                  <a:lnTo>
                    <a:pt x="117" y="93"/>
                  </a:lnTo>
                  <a:lnTo>
                    <a:pt x="117" y="95"/>
                  </a:lnTo>
                  <a:lnTo>
                    <a:pt x="111" y="97"/>
                  </a:lnTo>
                  <a:lnTo>
                    <a:pt x="115" y="99"/>
                  </a:lnTo>
                  <a:lnTo>
                    <a:pt x="120" y="97"/>
                  </a:lnTo>
                  <a:lnTo>
                    <a:pt x="121" y="97"/>
                  </a:lnTo>
                  <a:lnTo>
                    <a:pt x="121" y="97"/>
                  </a:lnTo>
                  <a:lnTo>
                    <a:pt x="121" y="99"/>
                  </a:lnTo>
                  <a:lnTo>
                    <a:pt x="121" y="100"/>
                  </a:lnTo>
                  <a:lnTo>
                    <a:pt x="119" y="101"/>
                  </a:lnTo>
                  <a:lnTo>
                    <a:pt x="125" y="104"/>
                  </a:lnTo>
                  <a:lnTo>
                    <a:pt x="125" y="105"/>
                  </a:lnTo>
                  <a:lnTo>
                    <a:pt x="125" y="107"/>
                  </a:lnTo>
                  <a:lnTo>
                    <a:pt x="124" y="107"/>
                  </a:lnTo>
                  <a:lnTo>
                    <a:pt x="124" y="107"/>
                  </a:lnTo>
                  <a:lnTo>
                    <a:pt x="117" y="104"/>
                  </a:lnTo>
                  <a:lnTo>
                    <a:pt x="117" y="107"/>
                  </a:lnTo>
                  <a:lnTo>
                    <a:pt x="117" y="108"/>
                  </a:lnTo>
                  <a:lnTo>
                    <a:pt x="116" y="108"/>
                  </a:lnTo>
                  <a:lnTo>
                    <a:pt x="116" y="108"/>
                  </a:lnTo>
                  <a:lnTo>
                    <a:pt x="115" y="108"/>
                  </a:lnTo>
                  <a:lnTo>
                    <a:pt x="115" y="107"/>
                  </a:lnTo>
                  <a:lnTo>
                    <a:pt x="113" y="101"/>
                  </a:lnTo>
                  <a:lnTo>
                    <a:pt x="109" y="99"/>
                  </a:lnTo>
                  <a:lnTo>
                    <a:pt x="111" y="107"/>
                  </a:lnTo>
                  <a:lnTo>
                    <a:pt x="109" y="108"/>
                  </a:lnTo>
                  <a:lnTo>
                    <a:pt x="109" y="108"/>
                  </a:lnTo>
                  <a:lnTo>
                    <a:pt x="109" y="108"/>
                  </a:lnTo>
                  <a:lnTo>
                    <a:pt x="108" y="108"/>
                  </a:lnTo>
                  <a:lnTo>
                    <a:pt x="107" y="107"/>
                  </a:lnTo>
                  <a:lnTo>
                    <a:pt x="107" y="97"/>
                  </a:lnTo>
                  <a:lnTo>
                    <a:pt x="97" y="93"/>
                  </a:lnTo>
                  <a:lnTo>
                    <a:pt x="97" y="107"/>
                  </a:lnTo>
                  <a:lnTo>
                    <a:pt x="99" y="108"/>
                  </a:lnTo>
                  <a:lnTo>
                    <a:pt x="99" y="109"/>
                  </a:lnTo>
                  <a:lnTo>
                    <a:pt x="99" y="112"/>
                  </a:lnTo>
                  <a:lnTo>
                    <a:pt x="99" y="113"/>
                  </a:lnTo>
                  <a:lnTo>
                    <a:pt x="100" y="117"/>
                  </a:lnTo>
                  <a:lnTo>
                    <a:pt x="137" y="109"/>
                  </a:lnTo>
                  <a:lnTo>
                    <a:pt x="137" y="109"/>
                  </a:lnTo>
                  <a:lnTo>
                    <a:pt x="121" y="79"/>
                  </a:lnTo>
                  <a:lnTo>
                    <a:pt x="117" y="79"/>
                  </a:lnTo>
                  <a:close/>
                  <a:moveTo>
                    <a:pt x="24" y="79"/>
                  </a:moveTo>
                  <a:lnTo>
                    <a:pt x="10" y="111"/>
                  </a:lnTo>
                  <a:lnTo>
                    <a:pt x="10" y="111"/>
                  </a:lnTo>
                  <a:lnTo>
                    <a:pt x="44" y="116"/>
                  </a:lnTo>
                  <a:lnTo>
                    <a:pt x="46" y="115"/>
                  </a:lnTo>
                  <a:lnTo>
                    <a:pt x="46" y="115"/>
                  </a:lnTo>
                  <a:lnTo>
                    <a:pt x="44" y="112"/>
                  </a:lnTo>
                  <a:lnTo>
                    <a:pt x="46" y="111"/>
                  </a:lnTo>
                  <a:lnTo>
                    <a:pt x="47" y="108"/>
                  </a:lnTo>
                  <a:lnTo>
                    <a:pt x="46" y="92"/>
                  </a:lnTo>
                  <a:lnTo>
                    <a:pt x="38" y="97"/>
                  </a:lnTo>
                  <a:lnTo>
                    <a:pt x="36" y="107"/>
                  </a:lnTo>
                  <a:lnTo>
                    <a:pt x="36" y="108"/>
                  </a:lnTo>
                  <a:lnTo>
                    <a:pt x="35" y="108"/>
                  </a:lnTo>
                  <a:lnTo>
                    <a:pt x="35" y="108"/>
                  </a:lnTo>
                  <a:lnTo>
                    <a:pt x="34" y="108"/>
                  </a:lnTo>
                  <a:lnTo>
                    <a:pt x="34" y="107"/>
                  </a:lnTo>
                  <a:lnTo>
                    <a:pt x="34" y="100"/>
                  </a:lnTo>
                  <a:lnTo>
                    <a:pt x="30" y="103"/>
                  </a:lnTo>
                  <a:lnTo>
                    <a:pt x="30" y="108"/>
                  </a:lnTo>
                  <a:lnTo>
                    <a:pt x="30" y="109"/>
                  </a:lnTo>
                  <a:lnTo>
                    <a:pt x="28" y="109"/>
                  </a:lnTo>
                  <a:lnTo>
                    <a:pt x="28" y="109"/>
                  </a:lnTo>
                  <a:lnTo>
                    <a:pt x="27" y="109"/>
                  </a:lnTo>
                  <a:lnTo>
                    <a:pt x="27" y="108"/>
                  </a:lnTo>
                  <a:lnTo>
                    <a:pt x="27" y="105"/>
                  </a:lnTo>
                  <a:lnTo>
                    <a:pt x="20" y="109"/>
                  </a:lnTo>
                  <a:lnTo>
                    <a:pt x="20" y="109"/>
                  </a:lnTo>
                  <a:lnTo>
                    <a:pt x="19" y="108"/>
                  </a:lnTo>
                  <a:lnTo>
                    <a:pt x="19" y="108"/>
                  </a:lnTo>
                  <a:lnTo>
                    <a:pt x="19" y="107"/>
                  </a:lnTo>
                  <a:lnTo>
                    <a:pt x="26" y="103"/>
                  </a:lnTo>
                  <a:lnTo>
                    <a:pt x="23" y="101"/>
                  </a:lnTo>
                  <a:lnTo>
                    <a:pt x="22" y="100"/>
                  </a:lnTo>
                  <a:lnTo>
                    <a:pt x="22" y="99"/>
                  </a:lnTo>
                  <a:lnTo>
                    <a:pt x="22" y="99"/>
                  </a:lnTo>
                  <a:lnTo>
                    <a:pt x="23" y="99"/>
                  </a:lnTo>
                  <a:lnTo>
                    <a:pt x="28" y="100"/>
                  </a:lnTo>
                  <a:lnTo>
                    <a:pt x="32" y="97"/>
                  </a:lnTo>
                  <a:lnTo>
                    <a:pt x="26" y="95"/>
                  </a:lnTo>
                  <a:lnTo>
                    <a:pt x="24" y="95"/>
                  </a:lnTo>
                  <a:lnTo>
                    <a:pt x="24" y="93"/>
                  </a:lnTo>
                  <a:lnTo>
                    <a:pt x="26" y="92"/>
                  </a:lnTo>
                  <a:lnTo>
                    <a:pt x="27" y="92"/>
                  </a:lnTo>
                  <a:lnTo>
                    <a:pt x="36" y="96"/>
                  </a:lnTo>
                  <a:lnTo>
                    <a:pt x="44" y="89"/>
                  </a:lnTo>
                  <a:lnTo>
                    <a:pt x="34" y="81"/>
                  </a:lnTo>
                  <a:lnTo>
                    <a:pt x="32" y="81"/>
                  </a:lnTo>
                  <a:lnTo>
                    <a:pt x="30" y="81"/>
                  </a:lnTo>
                  <a:lnTo>
                    <a:pt x="28" y="80"/>
                  </a:lnTo>
                  <a:lnTo>
                    <a:pt x="27" y="79"/>
                  </a:lnTo>
                  <a:lnTo>
                    <a:pt x="24" y="79"/>
                  </a:lnTo>
                  <a:close/>
                  <a:moveTo>
                    <a:pt x="71" y="79"/>
                  </a:moveTo>
                  <a:lnTo>
                    <a:pt x="71" y="79"/>
                  </a:lnTo>
                  <a:lnTo>
                    <a:pt x="71" y="80"/>
                  </a:lnTo>
                  <a:lnTo>
                    <a:pt x="69" y="83"/>
                  </a:lnTo>
                  <a:lnTo>
                    <a:pt x="69" y="85"/>
                  </a:lnTo>
                  <a:lnTo>
                    <a:pt x="69" y="87"/>
                  </a:lnTo>
                  <a:lnTo>
                    <a:pt x="69" y="89"/>
                  </a:lnTo>
                  <a:lnTo>
                    <a:pt x="69" y="91"/>
                  </a:lnTo>
                  <a:lnTo>
                    <a:pt x="71" y="92"/>
                  </a:lnTo>
                  <a:lnTo>
                    <a:pt x="72" y="92"/>
                  </a:lnTo>
                  <a:lnTo>
                    <a:pt x="72" y="92"/>
                  </a:lnTo>
                  <a:lnTo>
                    <a:pt x="73" y="91"/>
                  </a:lnTo>
                  <a:lnTo>
                    <a:pt x="73" y="89"/>
                  </a:lnTo>
                  <a:lnTo>
                    <a:pt x="73" y="87"/>
                  </a:lnTo>
                  <a:lnTo>
                    <a:pt x="72" y="83"/>
                  </a:lnTo>
                  <a:lnTo>
                    <a:pt x="71" y="79"/>
                  </a:lnTo>
                  <a:close/>
                  <a:moveTo>
                    <a:pt x="72" y="79"/>
                  </a:moveTo>
                  <a:lnTo>
                    <a:pt x="72" y="79"/>
                  </a:lnTo>
                  <a:lnTo>
                    <a:pt x="73" y="80"/>
                  </a:lnTo>
                  <a:lnTo>
                    <a:pt x="75" y="83"/>
                  </a:lnTo>
                  <a:lnTo>
                    <a:pt x="76" y="85"/>
                  </a:lnTo>
                  <a:lnTo>
                    <a:pt x="79" y="87"/>
                  </a:lnTo>
                  <a:lnTo>
                    <a:pt x="80" y="88"/>
                  </a:lnTo>
                  <a:lnTo>
                    <a:pt x="83" y="88"/>
                  </a:lnTo>
                  <a:lnTo>
                    <a:pt x="83" y="87"/>
                  </a:lnTo>
                  <a:lnTo>
                    <a:pt x="83" y="87"/>
                  </a:lnTo>
                  <a:lnTo>
                    <a:pt x="83" y="85"/>
                  </a:lnTo>
                  <a:lnTo>
                    <a:pt x="81" y="84"/>
                  </a:lnTo>
                  <a:lnTo>
                    <a:pt x="80" y="83"/>
                  </a:lnTo>
                  <a:lnTo>
                    <a:pt x="76" y="80"/>
                  </a:lnTo>
                  <a:lnTo>
                    <a:pt x="72" y="79"/>
                  </a:lnTo>
                  <a:close/>
                  <a:moveTo>
                    <a:pt x="88" y="79"/>
                  </a:moveTo>
                  <a:lnTo>
                    <a:pt x="87" y="81"/>
                  </a:lnTo>
                  <a:lnTo>
                    <a:pt x="85" y="85"/>
                  </a:lnTo>
                  <a:lnTo>
                    <a:pt x="84" y="88"/>
                  </a:lnTo>
                  <a:lnTo>
                    <a:pt x="84" y="88"/>
                  </a:lnTo>
                  <a:lnTo>
                    <a:pt x="93" y="105"/>
                  </a:lnTo>
                  <a:lnTo>
                    <a:pt x="95" y="89"/>
                  </a:lnTo>
                  <a:lnTo>
                    <a:pt x="109" y="79"/>
                  </a:lnTo>
                  <a:lnTo>
                    <a:pt x="108" y="79"/>
                  </a:lnTo>
                  <a:lnTo>
                    <a:pt x="89" y="79"/>
                  </a:lnTo>
                  <a:lnTo>
                    <a:pt x="88" y="79"/>
                  </a:lnTo>
                  <a:close/>
                  <a:moveTo>
                    <a:pt x="71" y="77"/>
                  </a:moveTo>
                  <a:lnTo>
                    <a:pt x="71" y="79"/>
                  </a:lnTo>
                  <a:lnTo>
                    <a:pt x="68" y="79"/>
                  </a:lnTo>
                  <a:lnTo>
                    <a:pt x="65" y="80"/>
                  </a:lnTo>
                  <a:lnTo>
                    <a:pt x="64" y="81"/>
                  </a:lnTo>
                  <a:lnTo>
                    <a:pt x="61" y="84"/>
                  </a:lnTo>
                  <a:lnTo>
                    <a:pt x="60" y="85"/>
                  </a:lnTo>
                  <a:lnTo>
                    <a:pt x="61" y="88"/>
                  </a:lnTo>
                  <a:lnTo>
                    <a:pt x="61" y="88"/>
                  </a:lnTo>
                  <a:lnTo>
                    <a:pt x="61" y="88"/>
                  </a:lnTo>
                  <a:lnTo>
                    <a:pt x="63" y="88"/>
                  </a:lnTo>
                  <a:lnTo>
                    <a:pt x="64" y="87"/>
                  </a:lnTo>
                  <a:lnTo>
                    <a:pt x="67" y="85"/>
                  </a:lnTo>
                  <a:lnTo>
                    <a:pt x="68" y="83"/>
                  </a:lnTo>
                  <a:lnTo>
                    <a:pt x="71" y="77"/>
                  </a:lnTo>
                  <a:close/>
                  <a:moveTo>
                    <a:pt x="59" y="76"/>
                  </a:moveTo>
                  <a:lnTo>
                    <a:pt x="57" y="76"/>
                  </a:lnTo>
                  <a:lnTo>
                    <a:pt x="57" y="76"/>
                  </a:lnTo>
                  <a:lnTo>
                    <a:pt x="56" y="77"/>
                  </a:lnTo>
                  <a:lnTo>
                    <a:pt x="56" y="77"/>
                  </a:lnTo>
                  <a:lnTo>
                    <a:pt x="56" y="77"/>
                  </a:lnTo>
                  <a:lnTo>
                    <a:pt x="57" y="79"/>
                  </a:lnTo>
                  <a:lnTo>
                    <a:pt x="60" y="80"/>
                  </a:lnTo>
                  <a:lnTo>
                    <a:pt x="63" y="80"/>
                  </a:lnTo>
                  <a:lnTo>
                    <a:pt x="65" y="79"/>
                  </a:lnTo>
                  <a:lnTo>
                    <a:pt x="68" y="79"/>
                  </a:lnTo>
                  <a:lnTo>
                    <a:pt x="69" y="77"/>
                  </a:lnTo>
                  <a:lnTo>
                    <a:pt x="71" y="77"/>
                  </a:lnTo>
                  <a:lnTo>
                    <a:pt x="65" y="76"/>
                  </a:lnTo>
                  <a:lnTo>
                    <a:pt x="61" y="76"/>
                  </a:lnTo>
                  <a:lnTo>
                    <a:pt x="59" y="76"/>
                  </a:lnTo>
                  <a:close/>
                  <a:moveTo>
                    <a:pt x="84" y="76"/>
                  </a:moveTo>
                  <a:lnTo>
                    <a:pt x="81" y="76"/>
                  </a:lnTo>
                  <a:lnTo>
                    <a:pt x="77" y="76"/>
                  </a:lnTo>
                  <a:lnTo>
                    <a:pt x="73" y="77"/>
                  </a:lnTo>
                  <a:lnTo>
                    <a:pt x="73" y="77"/>
                  </a:lnTo>
                  <a:lnTo>
                    <a:pt x="75" y="79"/>
                  </a:lnTo>
                  <a:lnTo>
                    <a:pt x="77" y="79"/>
                  </a:lnTo>
                  <a:lnTo>
                    <a:pt x="80" y="79"/>
                  </a:lnTo>
                  <a:lnTo>
                    <a:pt x="81" y="80"/>
                  </a:lnTo>
                  <a:lnTo>
                    <a:pt x="84" y="80"/>
                  </a:lnTo>
                  <a:lnTo>
                    <a:pt x="85" y="79"/>
                  </a:lnTo>
                  <a:lnTo>
                    <a:pt x="87" y="77"/>
                  </a:lnTo>
                  <a:lnTo>
                    <a:pt x="87" y="77"/>
                  </a:lnTo>
                  <a:lnTo>
                    <a:pt x="87" y="76"/>
                  </a:lnTo>
                  <a:lnTo>
                    <a:pt x="85" y="76"/>
                  </a:lnTo>
                  <a:lnTo>
                    <a:pt x="84" y="76"/>
                  </a:lnTo>
                  <a:close/>
                  <a:moveTo>
                    <a:pt x="61" y="67"/>
                  </a:moveTo>
                  <a:lnTo>
                    <a:pt x="60" y="67"/>
                  </a:lnTo>
                  <a:lnTo>
                    <a:pt x="60" y="67"/>
                  </a:lnTo>
                  <a:lnTo>
                    <a:pt x="60" y="68"/>
                  </a:lnTo>
                  <a:lnTo>
                    <a:pt x="61" y="71"/>
                  </a:lnTo>
                  <a:lnTo>
                    <a:pt x="63" y="72"/>
                  </a:lnTo>
                  <a:lnTo>
                    <a:pt x="65" y="73"/>
                  </a:lnTo>
                  <a:lnTo>
                    <a:pt x="68" y="75"/>
                  </a:lnTo>
                  <a:lnTo>
                    <a:pt x="69" y="76"/>
                  </a:lnTo>
                  <a:lnTo>
                    <a:pt x="71" y="76"/>
                  </a:lnTo>
                  <a:lnTo>
                    <a:pt x="68" y="72"/>
                  </a:lnTo>
                  <a:lnTo>
                    <a:pt x="65" y="70"/>
                  </a:lnTo>
                  <a:lnTo>
                    <a:pt x="64" y="68"/>
                  </a:lnTo>
                  <a:lnTo>
                    <a:pt x="63" y="67"/>
                  </a:lnTo>
                  <a:lnTo>
                    <a:pt x="61" y="67"/>
                  </a:lnTo>
                  <a:close/>
                  <a:moveTo>
                    <a:pt x="81" y="66"/>
                  </a:moveTo>
                  <a:lnTo>
                    <a:pt x="79" y="67"/>
                  </a:lnTo>
                  <a:lnTo>
                    <a:pt x="77" y="70"/>
                  </a:lnTo>
                  <a:lnTo>
                    <a:pt x="76" y="71"/>
                  </a:lnTo>
                  <a:lnTo>
                    <a:pt x="75" y="73"/>
                  </a:lnTo>
                  <a:lnTo>
                    <a:pt x="73" y="75"/>
                  </a:lnTo>
                  <a:lnTo>
                    <a:pt x="73" y="76"/>
                  </a:lnTo>
                  <a:lnTo>
                    <a:pt x="77" y="73"/>
                  </a:lnTo>
                  <a:lnTo>
                    <a:pt x="80" y="72"/>
                  </a:lnTo>
                  <a:lnTo>
                    <a:pt x="81" y="70"/>
                  </a:lnTo>
                  <a:lnTo>
                    <a:pt x="83" y="68"/>
                  </a:lnTo>
                  <a:lnTo>
                    <a:pt x="83" y="68"/>
                  </a:lnTo>
                  <a:lnTo>
                    <a:pt x="83" y="67"/>
                  </a:lnTo>
                  <a:lnTo>
                    <a:pt x="83" y="67"/>
                  </a:lnTo>
                  <a:lnTo>
                    <a:pt x="81" y="66"/>
                  </a:lnTo>
                  <a:close/>
                  <a:moveTo>
                    <a:pt x="71" y="62"/>
                  </a:moveTo>
                  <a:lnTo>
                    <a:pt x="69" y="63"/>
                  </a:lnTo>
                  <a:lnTo>
                    <a:pt x="69" y="64"/>
                  </a:lnTo>
                  <a:lnTo>
                    <a:pt x="69" y="67"/>
                  </a:lnTo>
                  <a:lnTo>
                    <a:pt x="69" y="70"/>
                  </a:lnTo>
                  <a:lnTo>
                    <a:pt x="69" y="71"/>
                  </a:lnTo>
                  <a:lnTo>
                    <a:pt x="71" y="73"/>
                  </a:lnTo>
                  <a:lnTo>
                    <a:pt x="71" y="75"/>
                  </a:lnTo>
                  <a:lnTo>
                    <a:pt x="71" y="76"/>
                  </a:lnTo>
                  <a:lnTo>
                    <a:pt x="72" y="71"/>
                  </a:lnTo>
                  <a:lnTo>
                    <a:pt x="73" y="67"/>
                  </a:lnTo>
                  <a:lnTo>
                    <a:pt x="73" y="64"/>
                  </a:lnTo>
                  <a:lnTo>
                    <a:pt x="73" y="63"/>
                  </a:lnTo>
                  <a:lnTo>
                    <a:pt x="72" y="63"/>
                  </a:lnTo>
                  <a:lnTo>
                    <a:pt x="72" y="62"/>
                  </a:lnTo>
                  <a:lnTo>
                    <a:pt x="71" y="62"/>
                  </a:lnTo>
                  <a:close/>
                  <a:moveTo>
                    <a:pt x="95" y="48"/>
                  </a:moveTo>
                  <a:lnTo>
                    <a:pt x="84" y="66"/>
                  </a:lnTo>
                  <a:lnTo>
                    <a:pt x="84" y="66"/>
                  </a:lnTo>
                  <a:lnTo>
                    <a:pt x="87" y="70"/>
                  </a:lnTo>
                  <a:lnTo>
                    <a:pt x="88" y="75"/>
                  </a:lnTo>
                  <a:lnTo>
                    <a:pt x="88" y="76"/>
                  </a:lnTo>
                  <a:lnTo>
                    <a:pt x="89" y="75"/>
                  </a:lnTo>
                  <a:lnTo>
                    <a:pt x="89" y="75"/>
                  </a:lnTo>
                  <a:lnTo>
                    <a:pt x="108" y="76"/>
                  </a:lnTo>
                  <a:lnTo>
                    <a:pt x="96" y="67"/>
                  </a:lnTo>
                  <a:lnTo>
                    <a:pt x="95" y="48"/>
                  </a:lnTo>
                  <a:close/>
                  <a:moveTo>
                    <a:pt x="52" y="47"/>
                  </a:moveTo>
                  <a:lnTo>
                    <a:pt x="52" y="47"/>
                  </a:lnTo>
                  <a:lnTo>
                    <a:pt x="50" y="64"/>
                  </a:lnTo>
                  <a:lnTo>
                    <a:pt x="36" y="75"/>
                  </a:lnTo>
                  <a:lnTo>
                    <a:pt x="36" y="76"/>
                  </a:lnTo>
                  <a:lnTo>
                    <a:pt x="55" y="76"/>
                  </a:lnTo>
                  <a:lnTo>
                    <a:pt x="55" y="76"/>
                  </a:lnTo>
                  <a:lnTo>
                    <a:pt x="56" y="71"/>
                  </a:lnTo>
                  <a:lnTo>
                    <a:pt x="59" y="67"/>
                  </a:lnTo>
                  <a:lnTo>
                    <a:pt x="61" y="64"/>
                  </a:lnTo>
                  <a:lnTo>
                    <a:pt x="61" y="63"/>
                  </a:lnTo>
                  <a:lnTo>
                    <a:pt x="52" y="47"/>
                  </a:lnTo>
                  <a:close/>
                  <a:moveTo>
                    <a:pt x="56" y="44"/>
                  </a:moveTo>
                  <a:lnTo>
                    <a:pt x="55" y="46"/>
                  </a:lnTo>
                  <a:lnTo>
                    <a:pt x="64" y="62"/>
                  </a:lnTo>
                  <a:lnTo>
                    <a:pt x="64" y="62"/>
                  </a:lnTo>
                  <a:lnTo>
                    <a:pt x="67" y="62"/>
                  </a:lnTo>
                  <a:lnTo>
                    <a:pt x="69" y="60"/>
                  </a:lnTo>
                  <a:lnTo>
                    <a:pt x="75" y="60"/>
                  </a:lnTo>
                  <a:lnTo>
                    <a:pt x="79" y="62"/>
                  </a:lnTo>
                  <a:lnTo>
                    <a:pt x="83" y="64"/>
                  </a:lnTo>
                  <a:lnTo>
                    <a:pt x="83" y="64"/>
                  </a:lnTo>
                  <a:lnTo>
                    <a:pt x="93" y="47"/>
                  </a:lnTo>
                  <a:lnTo>
                    <a:pt x="92" y="47"/>
                  </a:lnTo>
                  <a:lnTo>
                    <a:pt x="92" y="46"/>
                  </a:lnTo>
                  <a:lnTo>
                    <a:pt x="73" y="51"/>
                  </a:lnTo>
                  <a:lnTo>
                    <a:pt x="56" y="44"/>
                  </a:lnTo>
                  <a:close/>
                  <a:moveTo>
                    <a:pt x="101" y="38"/>
                  </a:moveTo>
                  <a:lnTo>
                    <a:pt x="100" y="42"/>
                  </a:lnTo>
                  <a:lnTo>
                    <a:pt x="100" y="42"/>
                  </a:lnTo>
                  <a:lnTo>
                    <a:pt x="100" y="44"/>
                  </a:lnTo>
                  <a:lnTo>
                    <a:pt x="100" y="46"/>
                  </a:lnTo>
                  <a:lnTo>
                    <a:pt x="99" y="48"/>
                  </a:lnTo>
                  <a:lnTo>
                    <a:pt x="97" y="48"/>
                  </a:lnTo>
                  <a:lnTo>
                    <a:pt x="99" y="63"/>
                  </a:lnTo>
                  <a:lnTo>
                    <a:pt x="108" y="59"/>
                  </a:lnTo>
                  <a:lnTo>
                    <a:pt x="109" y="50"/>
                  </a:lnTo>
                  <a:lnTo>
                    <a:pt x="109" y="50"/>
                  </a:lnTo>
                  <a:lnTo>
                    <a:pt x="111" y="50"/>
                  </a:lnTo>
                  <a:lnTo>
                    <a:pt x="112" y="50"/>
                  </a:lnTo>
                  <a:lnTo>
                    <a:pt x="112" y="51"/>
                  </a:lnTo>
                  <a:lnTo>
                    <a:pt x="111" y="58"/>
                  </a:lnTo>
                  <a:lnTo>
                    <a:pt x="115" y="55"/>
                  </a:lnTo>
                  <a:lnTo>
                    <a:pt x="116" y="50"/>
                  </a:lnTo>
                  <a:lnTo>
                    <a:pt x="116" y="48"/>
                  </a:lnTo>
                  <a:lnTo>
                    <a:pt x="117" y="48"/>
                  </a:lnTo>
                  <a:lnTo>
                    <a:pt x="119" y="50"/>
                  </a:lnTo>
                  <a:lnTo>
                    <a:pt x="119" y="50"/>
                  </a:lnTo>
                  <a:lnTo>
                    <a:pt x="119" y="54"/>
                  </a:lnTo>
                  <a:lnTo>
                    <a:pt x="125" y="50"/>
                  </a:lnTo>
                  <a:lnTo>
                    <a:pt x="127" y="50"/>
                  </a:lnTo>
                  <a:lnTo>
                    <a:pt x="127" y="50"/>
                  </a:lnTo>
                  <a:lnTo>
                    <a:pt x="127" y="51"/>
                  </a:lnTo>
                  <a:lnTo>
                    <a:pt x="127" y="52"/>
                  </a:lnTo>
                  <a:lnTo>
                    <a:pt x="120" y="56"/>
                  </a:lnTo>
                  <a:lnTo>
                    <a:pt x="123" y="58"/>
                  </a:lnTo>
                  <a:lnTo>
                    <a:pt x="123" y="58"/>
                  </a:lnTo>
                  <a:lnTo>
                    <a:pt x="123" y="59"/>
                  </a:lnTo>
                  <a:lnTo>
                    <a:pt x="123" y="60"/>
                  </a:lnTo>
                  <a:lnTo>
                    <a:pt x="121" y="60"/>
                  </a:lnTo>
                  <a:lnTo>
                    <a:pt x="121" y="60"/>
                  </a:lnTo>
                  <a:lnTo>
                    <a:pt x="116" y="58"/>
                  </a:lnTo>
                  <a:lnTo>
                    <a:pt x="112" y="60"/>
                  </a:lnTo>
                  <a:lnTo>
                    <a:pt x="119" y="63"/>
                  </a:lnTo>
                  <a:lnTo>
                    <a:pt x="119" y="64"/>
                  </a:lnTo>
                  <a:lnTo>
                    <a:pt x="119" y="66"/>
                  </a:lnTo>
                  <a:lnTo>
                    <a:pt x="119" y="66"/>
                  </a:lnTo>
                  <a:lnTo>
                    <a:pt x="117" y="66"/>
                  </a:lnTo>
                  <a:lnTo>
                    <a:pt x="117" y="66"/>
                  </a:lnTo>
                  <a:lnTo>
                    <a:pt x="108" y="62"/>
                  </a:lnTo>
                  <a:lnTo>
                    <a:pt x="100" y="66"/>
                  </a:lnTo>
                  <a:lnTo>
                    <a:pt x="111" y="73"/>
                  </a:lnTo>
                  <a:lnTo>
                    <a:pt x="113" y="73"/>
                  </a:lnTo>
                  <a:lnTo>
                    <a:pt x="115" y="73"/>
                  </a:lnTo>
                  <a:lnTo>
                    <a:pt x="116" y="75"/>
                  </a:lnTo>
                  <a:lnTo>
                    <a:pt x="117" y="76"/>
                  </a:lnTo>
                  <a:lnTo>
                    <a:pt x="121" y="76"/>
                  </a:lnTo>
                  <a:lnTo>
                    <a:pt x="134" y="46"/>
                  </a:lnTo>
                  <a:lnTo>
                    <a:pt x="134" y="46"/>
                  </a:lnTo>
                  <a:lnTo>
                    <a:pt x="101" y="38"/>
                  </a:lnTo>
                  <a:close/>
                  <a:moveTo>
                    <a:pt x="47" y="36"/>
                  </a:moveTo>
                  <a:lnTo>
                    <a:pt x="12" y="40"/>
                  </a:lnTo>
                  <a:lnTo>
                    <a:pt x="11" y="42"/>
                  </a:lnTo>
                  <a:lnTo>
                    <a:pt x="24" y="75"/>
                  </a:lnTo>
                  <a:lnTo>
                    <a:pt x="28" y="76"/>
                  </a:lnTo>
                  <a:lnTo>
                    <a:pt x="30" y="73"/>
                  </a:lnTo>
                  <a:lnTo>
                    <a:pt x="31" y="73"/>
                  </a:lnTo>
                  <a:lnTo>
                    <a:pt x="34" y="73"/>
                  </a:lnTo>
                  <a:lnTo>
                    <a:pt x="46" y="64"/>
                  </a:lnTo>
                  <a:lnTo>
                    <a:pt x="36" y="59"/>
                  </a:lnTo>
                  <a:lnTo>
                    <a:pt x="28" y="62"/>
                  </a:lnTo>
                  <a:lnTo>
                    <a:pt x="28" y="62"/>
                  </a:lnTo>
                  <a:lnTo>
                    <a:pt x="27" y="62"/>
                  </a:lnTo>
                  <a:lnTo>
                    <a:pt x="27" y="60"/>
                  </a:lnTo>
                  <a:lnTo>
                    <a:pt x="27" y="59"/>
                  </a:lnTo>
                  <a:lnTo>
                    <a:pt x="27" y="59"/>
                  </a:lnTo>
                  <a:lnTo>
                    <a:pt x="34" y="56"/>
                  </a:lnTo>
                  <a:lnTo>
                    <a:pt x="30" y="54"/>
                  </a:lnTo>
                  <a:lnTo>
                    <a:pt x="24" y="56"/>
                  </a:lnTo>
                  <a:lnTo>
                    <a:pt x="24" y="56"/>
                  </a:lnTo>
                  <a:lnTo>
                    <a:pt x="23" y="56"/>
                  </a:lnTo>
                  <a:lnTo>
                    <a:pt x="23" y="55"/>
                  </a:lnTo>
                  <a:lnTo>
                    <a:pt x="23" y="54"/>
                  </a:lnTo>
                  <a:lnTo>
                    <a:pt x="23" y="54"/>
                  </a:lnTo>
                  <a:lnTo>
                    <a:pt x="26" y="52"/>
                  </a:lnTo>
                  <a:lnTo>
                    <a:pt x="19" y="48"/>
                  </a:lnTo>
                  <a:lnTo>
                    <a:pt x="19" y="47"/>
                  </a:lnTo>
                  <a:lnTo>
                    <a:pt x="19" y="46"/>
                  </a:lnTo>
                  <a:lnTo>
                    <a:pt x="20" y="46"/>
                  </a:lnTo>
                  <a:lnTo>
                    <a:pt x="20" y="46"/>
                  </a:lnTo>
                  <a:lnTo>
                    <a:pt x="27" y="50"/>
                  </a:lnTo>
                  <a:lnTo>
                    <a:pt x="27" y="46"/>
                  </a:lnTo>
                  <a:lnTo>
                    <a:pt x="27" y="46"/>
                  </a:lnTo>
                  <a:lnTo>
                    <a:pt x="28" y="44"/>
                  </a:lnTo>
                  <a:lnTo>
                    <a:pt x="30" y="46"/>
                  </a:lnTo>
                  <a:lnTo>
                    <a:pt x="30" y="46"/>
                  </a:lnTo>
                  <a:lnTo>
                    <a:pt x="31" y="51"/>
                  </a:lnTo>
                  <a:lnTo>
                    <a:pt x="35" y="54"/>
                  </a:lnTo>
                  <a:lnTo>
                    <a:pt x="35" y="47"/>
                  </a:lnTo>
                  <a:lnTo>
                    <a:pt x="35" y="46"/>
                  </a:lnTo>
                  <a:lnTo>
                    <a:pt x="36" y="46"/>
                  </a:lnTo>
                  <a:lnTo>
                    <a:pt x="36" y="46"/>
                  </a:lnTo>
                  <a:lnTo>
                    <a:pt x="38" y="47"/>
                  </a:lnTo>
                  <a:lnTo>
                    <a:pt x="38" y="56"/>
                  </a:lnTo>
                  <a:lnTo>
                    <a:pt x="47" y="62"/>
                  </a:lnTo>
                  <a:lnTo>
                    <a:pt x="50" y="46"/>
                  </a:lnTo>
                  <a:lnTo>
                    <a:pt x="48" y="44"/>
                  </a:lnTo>
                  <a:lnTo>
                    <a:pt x="48" y="43"/>
                  </a:lnTo>
                  <a:lnTo>
                    <a:pt x="48" y="42"/>
                  </a:lnTo>
                  <a:lnTo>
                    <a:pt x="50" y="39"/>
                  </a:lnTo>
                  <a:lnTo>
                    <a:pt x="47" y="36"/>
                  </a:lnTo>
                  <a:close/>
                  <a:moveTo>
                    <a:pt x="73" y="7"/>
                  </a:moveTo>
                  <a:lnTo>
                    <a:pt x="73" y="7"/>
                  </a:lnTo>
                  <a:lnTo>
                    <a:pt x="72" y="7"/>
                  </a:lnTo>
                  <a:lnTo>
                    <a:pt x="50" y="35"/>
                  </a:lnTo>
                  <a:lnTo>
                    <a:pt x="51" y="38"/>
                  </a:lnTo>
                  <a:lnTo>
                    <a:pt x="53" y="38"/>
                  </a:lnTo>
                  <a:lnTo>
                    <a:pt x="56" y="40"/>
                  </a:lnTo>
                  <a:lnTo>
                    <a:pt x="56" y="42"/>
                  </a:lnTo>
                  <a:lnTo>
                    <a:pt x="72" y="47"/>
                  </a:lnTo>
                  <a:lnTo>
                    <a:pt x="72" y="38"/>
                  </a:lnTo>
                  <a:lnTo>
                    <a:pt x="65" y="32"/>
                  </a:lnTo>
                  <a:lnTo>
                    <a:pt x="64" y="31"/>
                  </a:lnTo>
                  <a:lnTo>
                    <a:pt x="64" y="30"/>
                  </a:lnTo>
                  <a:lnTo>
                    <a:pt x="65" y="30"/>
                  </a:lnTo>
                  <a:lnTo>
                    <a:pt x="67" y="30"/>
                  </a:lnTo>
                  <a:lnTo>
                    <a:pt x="72" y="34"/>
                  </a:lnTo>
                  <a:lnTo>
                    <a:pt x="72" y="28"/>
                  </a:lnTo>
                  <a:lnTo>
                    <a:pt x="68" y="26"/>
                  </a:lnTo>
                  <a:lnTo>
                    <a:pt x="67" y="24"/>
                  </a:lnTo>
                  <a:lnTo>
                    <a:pt x="68" y="23"/>
                  </a:lnTo>
                  <a:lnTo>
                    <a:pt x="68" y="23"/>
                  </a:lnTo>
                  <a:lnTo>
                    <a:pt x="69" y="23"/>
                  </a:lnTo>
                  <a:lnTo>
                    <a:pt x="72" y="24"/>
                  </a:lnTo>
                  <a:lnTo>
                    <a:pt x="72" y="18"/>
                  </a:lnTo>
                  <a:lnTo>
                    <a:pt x="72" y="16"/>
                  </a:lnTo>
                  <a:lnTo>
                    <a:pt x="73" y="16"/>
                  </a:lnTo>
                  <a:lnTo>
                    <a:pt x="73" y="16"/>
                  </a:lnTo>
                  <a:lnTo>
                    <a:pt x="75" y="16"/>
                  </a:lnTo>
                  <a:lnTo>
                    <a:pt x="75" y="18"/>
                  </a:lnTo>
                  <a:lnTo>
                    <a:pt x="75" y="26"/>
                  </a:lnTo>
                  <a:lnTo>
                    <a:pt x="77" y="23"/>
                  </a:lnTo>
                  <a:lnTo>
                    <a:pt x="79" y="23"/>
                  </a:lnTo>
                  <a:lnTo>
                    <a:pt x="80" y="23"/>
                  </a:lnTo>
                  <a:lnTo>
                    <a:pt x="80" y="24"/>
                  </a:lnTo>
                  <a:lnTo>
                    <a:pt x="79" y="26"/>
                  </a:lnTo>
                  <a:lnTo>
                    <a:pt x="75" y="28"/>
                  </a:lnTo>
                  <a:lnTo>
                    <a:pt x="75" y="34"/>
                  </a:lnTo>
                  <a:lnTo>
                    <a:pt x="81" y="30"/>
                  </a:lnTo>
                  <a:lnTo>
                    <a:pt x="81" y="30"/>
                  </a:lnTo>
                  <a:lnTo>
                    <a:pt x="83" y="30"/>
                  </a:lnTo>
                  <a:lnTo>
                    <a:pt x="83" y="31"/>
                  </a:lnTo>
                  <a:lnTo>
                    <a:pt x="83" y="32"/>
                  </a:lnTo>
                  <a:lnTo>
                    <a:pt x="75" y="38"/>
                  </a:lnTo>
                  <a:lnTo>
                    <a:pt x="75" y="47"/>
                  </a:lnTo>
                  <a:lnTo>
                    <a:pt x="92" y="43"/>
                  </a:lnTo>
                  <a:lnTo>
                    <a:pt x="92" y="42"/>
                  </a:lnTo>
                  <a:lnTo>
                    <a:pt x="93" y="40"/>
                  </a:lnTo>
                  <a:lnTo>
                    <a:pt x="95" y="40"/>
                  </a:lnTo>
                  <a:lnTo>
                    <a:pt x="97" y="40"/>
                  </a:lnTo>
                  <a:lnTo>
                    <a:pt x="99" y="36"/>
                  </a:lnTo>
                  <a:lnTo>
                    <a:pt x="73" y="7"/>
                  </a:lnTo>
                  <a:close/>
                  <a:moveTo>
                    <a:pt x="73" y="0"/>
                  </a:moveTo>
                  <a:lnTo>
                    <a:pt x="73" y="0"/>
                  </a:lnTo>
                  <a:lnTo>
                    <a:pt x="75" y="2"/>
                  </a:lnTo>
                  <a:lnTo>
                    <a:pt x="76" y="3"/>
                  </a:lnTo>
                  <a:lnTo>
                    <a:pt x="76" y="4"/>
                  </a:lnTo>
                  <a:lnTo>
                    <a:pt x="101" y="34"/>
                  </a:lnTo>
                  <a:lnTo>
                    <a:pt x="104" y="27"/>
                  </a:lnTo>
                  <a:lnTo>
                    <a:pt x="103" y="26"/>
                  </a:lnTo>
                  <a:lnTo>
                    <a:pt x="103" y="23"/>
                  </a:lnTo>
                  <a:lnTo>
                    <a:pt x="103" y="20"/>
                  </a:lnTo>
                  <a:lnTo>
                    <a:pt x="104" y="18"/>
                  </a:lnTo>
                  <a:lnTo>
                    <a:pt x="105" y="16"/>
                  </a:lnTo>
                  <a:lnTo>
                    <a:pt x="108" y="15"/>
                  </a:lnTo>
                  <a:lnTo>
                    <a:pt x="112" y="15"/>
                  </a:lnTo>
                  <a:lnTo>
                    <a:pt x="113" y="16"/>
                  </a:lnTo>
                  <a:lnTo>
                    <a:pt x="116" y="19"/>
                  </a:lnTo>
                  <a:lnTo>
                    <a:pt x="116" y="22"/>
                  </a:lnTo>
                  <a:lnTo>
                    <a:pt x="116" y="24"/>
                  </a:lnTo>
                  <a:lnTo>
                    <a:pt x="115" y="27"/>
                  </a:lnTo>
                  <a:lnTo>
                    <a:pt x="112" y="28"/>
                  </a:lnTo>
                  <a:lnTo>
                    <a:pt x="109" y="30"/>
                  </a:lnTo>
                  <a:lnTo>
                    <a:pt x="107" y="28"/>
                  </a:lnTo>
                  <a:lnTo>
                    <a:pt x="103" y="35"/>
                  </a:lnTo>
                  <a:lnTo>
                    <a:pt x="136" y="42"/>
                  </a:lnTo>
                  <a:lnTo>
                    <a:pt x="137" y="42"/>
                  </a:lnTo>
                  <a:lnTo>
                    <a:pt x="140" y="42"/>
                  </a:lnTo>
                  <a:lnTo>
                    <a:pt x="141" y="44"/>
                  </a:lnTo>
                  <a:lnTo>
                    <a:pt x="140" y="46"/>
                  </a:lnTo>
                  <a:lnTo>
                    <a:pt x="138" y="47"/>
                  </a:lnTo>
                  <a:lnTo>
                    <a:pt x="137" y="47"/>
                  </a:lnTo>
                  <a:lnTo>
                    <a:pt x="125" y="76"/>
                  </a:lnTo>
                  <a:lnTo>
                    <a:pt x="132" y="76"/>
                  </a:lnTo>
                  <a:lnTo>
                    <a:pt x="133" y="73"/>
                  </a:lnTo>
                  <a:lnTo>
                    <a:pt x="136" y="71"/>
                  </a:lnTo>
                  <a:lnTo>
                    <a:pt x="138" y="71"/>
                  </a:lnTo>
                  <a:lnTo>
                    <a:pt x="141" y="71"/>
                  </a:lnTo>
                  <a:lnTo>
                    <a:pt x="144" y="72"/>
                  </a:lnTo>
                  <a:lnTo>
                    <a:pt x="145" y="73"/>
                  </a:lnTo>
                  <a:lnTo>
                    <a:pt x="146" y="76"/>
                  </a:lnTo>
                  <a:lnTo>
                    <a:pt x="145" y="79"/>
                  </a:lnTo>
                  <a:lnTo>
                    <a:pt x="144" y="81"/>
                  </a:lnTo>
                  <a:lnTo>
                    <a:pt x="142" y="83"/>
                  </a:lnTo>
                  <a:lnTo>
                    <a:pt x="140" y="84"/>
                  </a:lnTo>
                  <a:lnTo>
                    <a:pt x="136" y="84"/>
                  </a:lnTo>
                  <a:lnTo>
                    <a:pt x="133" y="81"/>
                  </a:lnTo>
                  <a:lnTo>
                    <a:pt x="132" y="79"/>
                  </a:lnTo>
                  <a:lnTo>
                    <a:pt x="125" y="79"/>
                  </a:lnTo>
                  <a:lnTo>
                    <a:pt x="140" y="108"/>
                  </a:lnTo>
                  <a:lnTo>
                    <a:pt x="141" y="108"/>
                  </a:lnTo>
                  <a:lnTo>
                    <a:pt x="142" y="111"/>
                  </a:lnTo>
                  <a:lnTo>
                    <a:pt x="141" y="112"/>
                  </a:lnTo>
                  <a:lnTo>
                    <a:pt x="140" y="113"/>
                  </a:lnTo>
                  <a:lnTo>
                    <a:pt x="138" y="113"/>
                  </a:lnTo>
                  <a:lnTo>
                    <a:pt x="137" y="112"/>
                  </a:lnTo>
                  <a:lnTo>
                    <a:pt x="101" y="120"/>
                  </a:lnTo>
                  <a:lnTo>
                    <a:pt x="105" y="127"/>
                  </a:lnTo>
                  <a:lnTo>
                    <a:pt x="107" y="125"/>
                  </a:lnTo>
                  <a:lnTo>
                    <a:pt x="109" y="127"/>
                  </a:lnTo>
                  <a:lnTo>
                    <a:pt x="112" y="128"/>
                  </a:lnTo>
                  <a:lnTo>
                    <a:pt x="113" y="129"/>
                  </a:lnTo>
                  <a:lnTo>
                    <a:pt x="115" y="132"/>
                  </a:lnTo>
                  <a:lnTo>
                    <a:pt x="115" y="135"/>
                  </a:lnTo>
                  <a:lnTo>
                    <a:pt x="113" y="137"/>
                  </a:lnTo>
                  <a:lnTo>
                    <a:pt x="111" y="139"/>
                  </a:lnTo>
                  <a:lnTo>
                    <a:pt x="108" y="140"/>
                  </a:lnTo>
                  <a:lnTo>
                    <a:pt x="105" y="140"/>
                  </a:lnTo>
                  <a:lnTo>
                    <a:pt x="104" y="139"/>
                  </a:lnTo>
                  <a:lnTo>
                    <a:pt x="101" y="136"/>
                  </a:lnTo>
                  <a:lnTo>
                    <a:pt x="101" y="133"/>
                  </a:lnTo>
                  <a:lnTo>
                    <a:pt x="101" y="131"/>
                  </a:lnTo>
                  <a:lnTo>
                    <a:pt x="103" y="128"/>
                  </a:lnTo>
                  <a:lnTo>
                    <a:pt x="99" y="121"/>
                  </a:lnTo>
                  <a:lnTo>
                    <a:pt x="75" y="148"/>
                  </a:lnTo>
                  <a:lnTo>
                    <a:pt x="76" y="149"/>
                  </a:lnTo>
                  <a:lnTo>
                    <a:pt x="75" y="152"/>
                  </a:lnTo>
                  <a:lnTo>
                    <a:pt x="73" y="152"/>
                  </a:lnTo>
                  <a:lnTo>
                    <a:pt x="71" y="152"/>
                  </a:lnTo>
                  <a:lnTo>
                    <a:pt x="69" y="149"/>
                  </a:lnTo>
                  <a:lnTo>
                    <a:pt x="69" y="149"/>
                  </a:lnTo>
                  <a:lnTo>
                    <a:pt x="46" y="121"/>
                  </a:lnTo>
                  <a:lnTo>
                    <a:pt x="42" y="127"/>
                  </a:lnTo>
                  <a:lnTo>
                    <a:pt x="43" y="129"/>
                  </a:lnTo>
                  <a:lnTo>
                    <a:pt x="43" y="132"/>
                  </a:lnTo>
                  <a:lnTo>
                    <a:pt x="43" y="135"/>
                  </a:lnTo>
                  <a:lnTo>
                    <a:pt x="42" y="136"/>
                  </a:lnTo>
                  <a:lnTo>
                    <a:pt x="40" y="139"/>
                  </a:lnTo>
                  <a:lnTo>
                    <a:pt x="38" y="139"/>
                  </a:lnTo>
                  <a:lnTo>
                    <a:pt x="35" y="139"/>
                  </a:lnTo>
                  <a:lnTo>
                    <a:pt x="32" y="137"/>
                  </a:lnTo>
                  <a:lnTo>
                    <a:pt x="31" y="136"/>
                  </a:lnTo>
                  <a:lnTo>
                    <a:pt x="30" y="133"/>
                  </a:lnTo>
                  <a:lnTo>
                    <a:pt x="30" y="129"/>
                  </a:lnTo>
                  <a:lnTo>
                    <a:pt x="31" y="128"/>
                  </a:lnTo>
                  <a:lnTo>
                    <a:pt x="34" y="125"/>
                  </a:lnTo>
                  <a:lnTo>
                    <a:pt x="36" y="125"/>
                  </a:lnTo>
                  <a:lnTo>
                    <a:pt x="39" y="125"/>
                  </a:lnTo>
                  <a:lnTo>
                    <a:pt x="43" y="119"/>
                  </a:lnTo>
                  <a:lnTo>
                    <a:pt x="10" y="113"/>
                  </a:lnTo>
                  <a:lnTo>
                    <a:pt x="10" y="115"/>
                  </a:lnTo>
                  <a:lnTo>
                    <a:pt x="8" y="115"/>
                  </a:lnTo>
                  <a:lnTo>
                    <a:pt x="6" y="115"/>
                  </a:lnTo>
                  <a:lnTo>
                    <a:pt x="4" y="112"/>
                  </a:lnTo>
                  <a:lnTo>
                    <a:pt x="6" y="111"/>
                  </a:lnTo>
                  <a:lnTo>
                    <a:pt x="7" y="109"/>
                  </a:lnTo>
                  <a:lnTo>
                    <a:pt x="7" y="109"/>
                  </a:lnTo>
                  <a:lnTo>
                    <a:pt x="22" y="79"/>
                  </a:lnTo>
                  <a:lnTo>
                    <a:pt x="14" y="79"/>
                  </a:lnTo>
                  <a:lnTo>
                    <a:pt x="12" y="81"/>
                  </a:lnTo>
                  <a:lnTo>
                    <a:pt x="11" y="83"/>
                  </a:lnTo>
                  <a:lnTo>
                    <a:pt x="8" y="84"/>
                  </a:lnTo>
                  <a:lnTo>
                    <a:pt x="6" y="83"/>
                  </a:lnTo>
                  <a:lnTo>
                    <a:pt x="3" y="81"/>
                  </a:lnTo>
                  <a:lnTo>
                    <a:pt x="2" y="80"/>
                  </a:lnTo>
                  <a:lnTo>
                    <a:pt x="0" y="77"/>
                  </a:lnTo>
                  <a:lnTo>
                    <a:pt x="0" y="75"/>
                  </a:lnTo>
                  <a:lnTo>
                    <a:pt x="2" y="72"/>
                  </a:lnTo>
                  <a:lnTo>
                    <a:pt x="4" y="71"/>
                  </a:lnTo>
                  <a:lnTo>
                    <a:pt x="7" y="70"/>
                  </a:lnTo>
                  <a:lnTo>
                    <a:pt x="10" y="71"/>
                  </a:lnTo>
                  <a:lnTo>
                    <a:pt x="12" y="72"/>
                  </a:lnTo>
                  <a:lnTo>
                    <a:pt x="14" y="75"/>
                  </a:lnTo>
                  <a:lnTo>
                    <a:pt x="22" y="75"/>
                  </a:lnTo>
                  <a:lnTo>
                    <a:pt x="8" y="42"/>
                  </a:lnTo>
                  <a:lnTo>
                    <a:pt x="7" y="40"/>
                  </a:lnTo>
                  <a:lnTo>
                    <a:pt x="7" y="39"/>
                  </a:lnTo>
                  <a:lnTo>
                    <a:pt x="7" y="38"/>
                  </a:lnTo>
                  <a:lnTo>
                    <a:pt x="10" y="36"/>
                  </a:lnTo>
                  <a:lnTo>
                    <a:pt x="11" y="36"/>
                  </a:lnTo>
                  <a:lnTo>
                    <a:pt x="12" y="38"/>
                  </a:lnTo>
                  <a:lnTo>
                    <a:pt x="46" y="34"/>
                  </a:lnTo>
                  <a:lnTo>
                    <a:pt x="43" y="27"/>
                  </a:lnTo>
                  <a:lnTo>
                    <a:pt x="42" y="27"/>
                  </a:lnTo>
                  <a:lnTo>
                    <a:pt x="39" y="27"/>
                  </a:lnTo>
                  <a:lnTo>
                    <a:pt x="36" y="26"/>
                  </a:lnTo>
                  <a:lnTo>
                    <a:pt x="35" y="23"/>
                  </a:lnTo>
                  <a:lnTo>
                    <a:pt x="35" y="22"/>
                  </a:lnTo>
                  <a:lnTo>
                    <a:pt x="35" y="18"/>
                  </a:lnTo>
                  <a:lnTo>
                    <a:pt x="36" y="16"/>
                  </a:lnTo>
                  <a:lnTo>
                    <a:pt x="38" y="14"/>
                  </a:lnTo>
                  <a:lnTo>
                    <a:pt x="40" y="14"/>
                  </a:lnTo>
                  <a:lnTo>
                    <a:pt x="43" y="14"/>
                  </a:lnTo>
                  <a:lnTo>
                    <a:pt x="46" y="15"/>
                  </a:lnTo>
                  <a:lnTo>
                    <a:pt x="47" y="18"/>
                  </a:lnTo>
                  <a:lnTo>
                    <a:pt x="48" y="20"/>
                  </a:lnTo>
                  <a:lnTo>
                    <a:pt x="47" y="23"/>
                  </a:lnTo>
                  <a:lnTo>
                    <a:pt x="46" y="26"/>
                  </a:lnTo>
                  <a:lnTo>
                    <a:pt x="48" y="32"/>
                  </a:lnTo>
                  <a:lnTo>
                    <a:pt x="69" y="4"/>
                  </a:lnTo>
                  <a:lnTo>
                    <a:pt x="69" y="4"/>
                  </a:lnTo>
                  <a:lnTo>
                    <a:pt x="71" y="2"/>
                  </a:lnTo>
                  <a:lnTo>
                    <a:pt x="72" y="0"/>
                  </a:lnTo>
                  <a:lnTo>
                    <a:pt x="73" y="0"/>
                  </a:lnTo>
                  <a:lnTo>
                    <a:pt x="7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9" name="Freeform 7505">
              <a:extLst>
                <a:ext uri="{FF2B5EF4-FFF2-40B4-BE49-F238E27FC236}">
                  <a16:creationId xmlns:a16="http://schemas.microsoft.com/office/drawing/2014/main" xmlns="" id="{FB3A4146-3378-4134-8975-7FD54FBEC428}"/>
                </a:ext>
              </a:extLst>
            </p:cNvPr>
            <p:cNvSpPr>
              <a:spLocks noEditPoints="1"/>
            </p:cNvSpPr>
            <p:nvPr/>
          </p:nvSpPr>
          <p:spPr bwMode="auto">
            <a:xfrm>
              <a:off x="8821785" y="813932"/>
              <a:ext cx="1061726" cy="902883"/>
            </a:xfrm>
            <a:custGeom>
              <a:avLst/>
              <a:gdLst>
                <a:gd name="T0" fmla="*/ 65 w 127"/>
                <a:gd name="T1" fmla="*/ 72 h 108"/>
                <a:gd name="T2" fmla="*/ 74 w 127"/>
                <a:gd name="T3" fmla="*/ 82 h 108"/>
                <a:gd name="T4" fmla="*/ 65 w 127"/>
                <a:gd name="T5" fmla="*/ 64 h 108"/>
                <a:gd name="T6" fmla="*/ 28 w 127"/>
                <a:gd name="T7" fmla="*/ 73 h 108"/>
                <a:gd name="T8" fmla="*/ 103 w 127"/>
                <a:gd name="T9" fmla="*/ 73 h 108"/>
                <a:gd name="T10" fmla="*/ 95 w 127"/>
                <a:gd name="T11" fmla="*/ 55 h 108"/>
                <a:gd name="T12" fmla="*/ 81 w 127"/>
                <a:gd name="T13" fmla="*/ 76 h 108"/>
                <a:gd name="T14" fmla="*/ 46 w 127"/>
                <a:gd name="T15" fmla="*/ 77 h 108"/>
                <a:gd name="T16" fmla="*/ 36 w 127"/>
                <a:gd name="T17" fmla="*/ 55 h 108"/>
                <a:gd name="T18" fmla="*/ 54 w 127"/>
                <a:gd name="T19" fmla="*/ 55 h 108"/>
                <a:gd name="T20" fmla="*/ 64 w 127"/>
                <a:gd name="T21" fmla="*/ 63 h 108"/>
                <a:gd name="T22" fmla="*/ 65 w 127"/>
                <a:gd name="T23" fmla="*/ 55 h 108"/>
                <a:gd name="T24" fmla="*/ 68 w 127"/>
                <a:gd name="T25" fmla="*/ 56 h 108"/>
                <a:gd name="T26" fmla="*/ 58 w 127"/>
                <a:gd name="T27" fmla="*/ 60 h 108"/>
                <a:gd name="T28" fmla="*/ 68 w 127"/>
                <a:gd name="T29" fmla="*/ 55 h 108"/>
                <a:gd name="T30" fmla="*/ 57 w 127"/>
                <a:gd name="T31" fmla="*/ 53 h 108"/>
                <a:gd name="T32" fmla="*/ 61 w 127"/>
                <a:gd name="T33" fmla="*/ 55 h 108"/>
                <a:gd name="T34" fmla="*/ 60 w 127"/>
                <a:gd name="T35" fmla="*/ 51 h 108"/>
                <a:gd name="T36" fmla="*/ 69 w 127"/>
                <a:gd name="T37" fmla="*/ 48 h 108"/>
                <a:gd name="T38" fmla="*/ 72 w 127"/>
                <a:gd name="T39" fmla="*/ 47 h 108"/>
                <a:gd name="T40" fmla="*/ 65 w 127"/>
                <a:gd name="T41" fmla="*/ 49 h 108"/>
                <a:gd name="T42" fmla="*/ 74 w 127"/>
                <a:gd name="T43" fmla="*/ 52 h 108"/>
                <a:gd name="T44" fmla="*/ 57 w 127"/>
                <a:gd name="T45" fmla="*/ 45 h 108"/>
                <a:gd name="T46" fmla="*/ 56 w 127"/>
                <a:gd name="T47" fmla="*/ 33 h 108"/>
                <a:gd name="T48" fmla="*/ 82 w 127"/>
                <a:gd name="T49" fmla="*/ 33 h 108"/>
                <a:gd name="T50" fmla="*/ 91 w 127"/>
                <a:gd name="T51" fmla="*/ 39 h 108"/>
                <a:gd name="T52" fmla="*/ 49 w 127"/>
                <a:gd name="T53" fmla="*/ 28 h 108"/>
                <a:gd name="T54" fmla="*/ 40 w 127"/>
                <a:gd name="T55" fmla="*/ 51 h 108"/>
                <a:gd name="T56" fmla="*/ 57 w 127"/>
                <a:gd name="T57" fmla="*/ 24 h 108"/>
                <a:gd name="T58" fmla="*/ 80 w 127"/>
                <a:gd name="T59" fmla="*/ 29 h 108"/>
                <a:gd name="T60" fmla="*/ 65 w 127"/>
                <a:gd name="T61" fmla="*/ 21 h 108"/>
                <a:gd name="T62" fmla="*/ 44 w 127"/>
                <a:gd name="T63" fmla="*/ 4 h 108"/>
                <a:gd name="T64" fmla="*/ 50 w 127"/>
                <a:gd name="T65" fmla="*/ 8 h 108"/>
                <a:gd name="T66" fmla="*/ 66 w 127"/>
                <a:gd name="T67" fmla="*/ 5 h 108"/>
                <a:gd name="T68" fmla="*/ 83 w 127"/>
                <a:gd name="T69" fmla="*/ 9 h 108"/>
                <a:gd name="T70" fmla="*/ 97 w 127"/>
                <a:gd name="T71" fmla="*/ 3 h 108"/>
                <a:gd name="T72" fmla="*/ 94 w 127"/>
                <a:gd name="T73" fmla="*/ 11 h 108"/>
                <a:gd name="T74" fmla="*/ 98 w 127"/>
                <a:gd name="T75" fmla="*/ 19 h 108"/>
                <a:gd name="T76" fmla="*/ 107 w 127"/>
                <a:gd name="T77" fmla="*/ 32 h 108"/>
                <a:gd name="T78" fmla="*/ 114 w 127"/>
                <a:gd name="T79" fmla="*/ 45 h 108"/>
                <a:gd name="T80" fmla="*/ 118 w 127"/>
                <a:gd name="T81" fmla="*/ 52 h 108"/>
                <a:gd name="T82" fmla="*/ 118 w 127"/>
                <a:gd name="T83" fmla="*/ 55 h 108"/>
                <a:gd name="T84" fmla="*/ 114 w 127"/>
                <a:gd name="T85" fmla="*/ 63 h 108"/>
                <a:gd name="T86" fmla="*/ 109 w 127"/>
                <a:gd name="T87" fmla="*/ 76 h 108"/>
                <a:gd name="T88" fmla="*/ 98 w 127"/>
                <a:gd name="T89" fmla="*/ 90 h 108"/>
                <a:gd name="T90" fmla="*/ 94 w 127"/>
                <a:gd name="T91" fmla="*/ 98 h 108"/>
                <a:gd name="T92" fmla="*/ 91 w 127"/>
                <a:gd name="T93" fmla="*/ 98 h 108"/>
                <a:gd name="T94" fmla="*/ 82 w 127"/>
                <a:gd name="T95" fmla="*/ 100 h 108"/>
                <a:gd name="T96" fmla="*/ 66 w 127"/>
                <a:gd name="T97" fmla="*/ 100 h 108"/>
                <a:gd name="T98" fmla="*/ 46 w 127"/>
                <a:gd name="T99" fmla="*/ 98 h 108"/>
                <a:gd name="T100" fmla="*/ 38 w 127"/>
                <a:gd name="T101" fmla="*/ 102 h 108"/>
                <a:gd name="T102" fmla="*/ 32 w 127"/>
                <a:gd name="T103" fmla="*/ 104 h 108"/>
                <a:gd name="T104" fmla="*/ 40 w 127"/>
                <a:gd name="T105" fmla="*/ 89 h 108"/>
                <a:gd name="T106" fmla="*/ 25 w 127"/>
                <a:gd name="T107" fmla="*/ 77 h 108"/>
                <a:gd name="T108" fmla="*/ 20 w 127"/>
                <a:gd name="T109" fmla="*/ 63 h 108"/>
                <a:gd name="T110" fmla="*/ 12 w 127"/>
                <a:gd name="T111" fmla="*/ 60 h 108"/>
                <a:gd name="T112" fmla="*/ 1 w 127"/>
                <a:gd name="T113" fmla="*/ 52 h 108"/>
                <a:gd name="T114" fmla="*/ 13 w 127"/>
                <a:gd name="T115" fmla="*/ 48 h 108"/>
                <a:gd name="T116" fmla="*/ 32 w 127"/>
                <a:gd name="T117" fmla="*/ 52 h 108"/>
                <a:gd name="T118" fmla="*/ 45 w 127"/>
                <a:gd name="T119" fmla="*/ 20 h 108"/>
                <a:gd name="T120" fmla="*/ 34 w 127"/>
                <a:gd name="T121" fmla="*/ 11 h 108"/>
                <a:gd name="T122" fmla="*/ 37 w 127"/>
                <a:gd name="T12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08">
                  <a:moveTo>
                    <a:pt x="52" y="82"/>
                  </a:moveTo>
                  <a:lnTo>
                    <a:pt x="65" y="96"/>
                  </a:lnTo>
                  <a:lnTo>
                    <a:pt x="77" y="82"/>
                  </a:lnTo>
                  <a:lnTo>
                    <a:pt x="73" y="84"/>
                  </a:lnTo>
                  <a:lnTo>
                    <a:pt x="68" y="85"/>
                  </a:lnTo>
                  <a:lnTo>
                    <a:pt x="65" y="85"/>
                  </a:lnTo>
                  <a:lnTo>
                    <a:pt x="58" y="85"/>
                  </a:lnTo>
                  <a:lnTo>
                    <a:pt x="52" y="82"/>
                  </a:lnTo>
                  <a:close/>
                  <a:moveTo>
                    <a:pt x="65" y="72"/>
                  </a:moveTo>
                  <a:lnTo>
                    <a:pt x="53" y="76"/>
                  </a:lnTo>
                  <a:lnTo>
                    <a:pt x="52" y="77"/>
                  </a:lnTo>
                  <a:lnTo>
                    <a:pt x="50" y="78"/>
                  </a:lnTo>
                  <a:lnTo>
                    <a:pt x="49" y="78"/>
                  </a:lnTo>
                  <a:lnTo>
                    <a:pt x="54" y="81"/>
                  </a:lnTo>
                  <a:lnTo>
                    <a:pt x="60" y="82"/>
                  </a:lnTo>
                  <a:lnTo>
                    <a:pt x="65" y="84"/>
                  </a:lnTo>
                  <a:lnTo>
                    <a:pt x="68" y="84"/>
                  </a:lnTo>
                  <a:lnTo>
                    <a:pt x="74" y="82"/>
                  </a:lnTo>
                  <a:lnTo>
                    <a:pt x="81" y="80"/>
                  </a:lnTo>
                  <a:lnTo>
                    <a:pt x="80" y="77"/>
                  </a:lnTo>
                  <a:lnTo>
                    <a:pt x="78" y="77"/>
                  </a:lnTo>
                  <a:lnTo>
                    <a:pt x="77" y="76"/>
                  </a:lnTo>
                  <a:lnTo>
                    <a:pt x="76" y="76"/>
                  </a:lnTo>
                  <a:lnTo>
                    <a:pt x="65" y="72"/>
                  </a:lnTo>
                  <a:close/>
                  <a:moveTo>
                    <a:pt x="69" y="63"/>
                  </a:moveTo>
                  <a:lnTo>
                    <a:pt x="68" y="63"/>
                  </a:lnTo>
                  <a:lnTo>
                    <a:pt x="65" y="64"/>
                  </a:lnTo>
                  <a:lnTo>
                    <a:pt x="62" y="64"/>
                  </a:lnTo>
                  <a:lnTo>
                    <a:pt x="60" y="63"/>
                  </a:lnTo>
                  <a:lnTo>
                    <a:pt x="53" y="75"/>
                  </a:lnTo>
                  <a:lnTo>
                    <a:pt x="65" y="68"/>
                  </a:lnTo>
                  <a:lnTo>
                    <a:pt x="77" y="73"/>
                  </a:lnTo>
                  <a:lnTo>
                    <a:pt x="77" y="73"/>
                  </a:lnTo>
                  <a:lnTo>
                    <a:pt x="69" y="63"/>
                  </a:lnTo>
                  <a:close/>
                  <a:moveTo>
                    <a:pt x="33" y="57"/>
                  </a:moveTo>
                  <a:lnTo>
                    <a:pt x="28" y="73"/>
                  </a:lnTo>
                  <a:lnTo>
                    <a:pt x="44" y="77"/>
                  </a:lnTo>
                  <a:lnTo>
                    <a:pt x="40" y="72"/>
                  </a:lnTo>
                  <a:lnTo>
                    <a:pt x="36" y="65"/>
                  </a:lnTo>
                  <a:lnTo>
                    <a:pt x="33" y="57"/>
                  </a:lnTo>
                  <a:close/>
                  <a:moveTo>
                    <a:pt x="97" y="57"/>
                  </a:moveTo>
                  <a:lnTo>
                    <a:pt x="95" y="65"/>
                  </a:lnTo>
                  <a:lnTo>
                    <a:pt x="91" y="72"/>
                  </a:lnTo>
                  <a:lnTo>
                    <a:pt x="86" y="77"/>
                  </a:lnTo>
                  <a:lnTo>
                    <a:pt x="103" y="73"/>
                  </a:lnTo>
                  <a:lnTo>
                    <a:pt x="97" y="57"/>
                  </a:lnTo>
                  <a:close/>
                  <a:moveTo>
                    <a:pt x="86" y="56"/>
                  </a:moveTo>
                  <a:lnTo>
                    <a:pt x="74" y="56"/>
                  </a:lnTo>
                  <a:lnTo>
                    <a:pt x="73" y="57"/>
                  </a:lnTo>
                  <a:lnTo>
                    <a:pt x="73" y="60"/>
                  </a:lnTo>
                  <a:lnTo>
                    <a:pt x="78" y="71"/>
                  </a:lnTo>
                  <a:lnTo>
                    <a:pt x="77" y="60"/>
                  </a:lnTo>
                  <a:lnTo>
                    <a:pt x="86" y="56"/>
                  </a:lnTo>
                  <a:close/>
                  <a:moveTo>
                    <a:pt x="95" y="55"/>
                  </a:moveTo>
                  <a:lnTo>
                    <a:pt x="93" y="55"/>
                  </a:lnTo>
                  <a:lnTo>
                    <a:pt x="91" y="56"/>
                  </a:lnTo>
                  <a:lnTo>
                    <a:pt x="90" y="56"/>
                  </a:lnTo>
                  <a:lnTo>
                    <a:pt x="89" y="56"/>
                  </a:lnTo>
                  <a:lnTo>
                    <a:pt x="81" y="63"/>
                  </a:lnTo>
                  <a:lnTo>
                    <a:pt x="80" y="72"/>
                  </a:lnTo>
                  <a:lnTo>
                    <a:pt x="81" y="73"/>
                  </a:lnTo>
                  <a:lnTo>
                    <a:pt x="82" y="75"/>
                  </a:lnTo>
                  <a:lnTo>
                    <a:pt x="81" y="76"/>
                  </a:lnTo>
                  <a:lnTo>
                    <a:pt x="82" y="78"/>
                  </a:lnTo>
                  <a:lnTo>
                    <a:pt x="91" y="68"/>
                  </a:lnTo>
                  <a:lnTo>
                    <a:pt x="95" y="55"/>
                  </a:lnTo>
                  <a:close/>
                  <a:moveTo>
                    <a:pt x="36" y="55"/>
                  </a:moveTo>
                  <a:lnTo>
                    <a:pt x="36" y="56"/>
                  </a:lnTo>
                  <a:lnTo>
                    <a:pt x="37" y="63"/>
                  </a:lnTo>
                  <a:lnTo>
                    <a:pt x="38" y="68"/>
                  </a:lnTo>
                  <a:lnTo>
                    <a:pt x="42" y="73"/>
                  </a:lnTo>
                  <a:lnTo>
                    <a:pt x="46" y="77"/>
                  </a:lnTo>
                  <a:lnTo>
                    <a:pt x="48" y="76"/>
                  </a:lnTo>
                  <a:lnTo>
                    <a:pt x="48" y="75"/>
                  </a:lnTo>
                  <a:lnTo>
                    <a:pt x="49" y="73"/>
                  </a:lnTo>
                  <a:lnTo>
                    <a:pt x="48" y="63"/>
                  </a:lnTo>
                  <a:lnTo>
                    <a:pt x="41" y="56"/>
                  </a:lnTo>
                  <a:lnTo>
                    <a:pt x="38" y="56"/>
                  </a:lnTo>
                  <a:lnTo>
                    <a:pt x="37" y="56"/>
                  </a:lnTo>
                  <a:lnTo>
                    <a:pt x="37" y="55"/>
                  </a:lnTo>
                  <a:lnTo>
                    <a:pt x="36" y="55"/>
                  </a:lnTo>
                  <a:close/>
                  <a:moveTo>
                    <a:pt x="54" y="55"/>
                  </a:moveTo>
                  <a:lnTo>
                    <a:pt x="54" y="56"/>
                  </a:lnTo>
                  <a:lnTo>
                    <a:pt x="44" y="56"/>
                  </a:lnTo>
                  <a:lnTo>
                    <a:pt x="52" y="60"/>
                  </a:lnTo>
                  <a:lnTo>
                    <a:pt x="50" y="71"/>
                  </a:lnTo>
                  <a:lnTo>
                    <a:pt x="57" y="60"/>
                  </a:lnTo>
                  <a:lnTo>
                    <a:pt x="56" y="59"/>
                  </a:lnTo>
                  <a:lnTo>
                    <a:pt x="54" y="55"/>
                  </a:lnTo>
                  <a:close/>
                  <a:moveTo>
                    <a:pt x="54" y="55"/>
                  </a:moveTo>
                  <a:lnTo>
                    <a:pt x="54" y="55"/>
                  </a:lnTo>
                  <a:lnTo>
                    <a:pt x="54" y="55"/>
                  </a:lnTo>
                  <a:lnTo>
                    <a:pt x="54" y="55"/>
                  </a:lnTo>
                  <a:close/>
                  <a:moveTo>
                    <a:pt x="64" y="55"/>
                  </a:moveTo>
                  <a:lnTo>
                    <a:pt x="64" y="55"/>
                  </a:lnTo>
                  <a:lnTo>
                    <a:pt x="64" y="56"/>
                  </a:lnTo>
                  <a:lnTo>
                    <a:pt x="62" y="59"/>
                  </a:lnTo>
                  <a:lnTo>
                    <a:pt x="62" y="60"/>
                  </a:lnTo>
                  <a:lnTo>
                    <a:pt x="64" y="63"/>
                  </a:lnTo>
                  <a:lnTo>
                    <a:pt x="64" y="63"/>
                  </a:lnTo>
                  <a:lnTo>
                    <a:pt x="65" y="63"/>
                  </a:lnTo>
                  <a:lnTo>
                    <a:pt x="65" y="63"/>
                  </a:lnTo>
                  <a:lnTo>
                    <a:pt x="65" y="61"/>
                  </a:lnTo>
                  <a:lnTo>
                    <a:pt x="65" y="60"/>
                  </a:lnTo>
                  <a:lnTo>
                    <a:pt x="65" y="57"/>
                  </a:lnTo>
                  <a:lnTo>
                    <a:pt x="64" y="55"/>
                  </a:lnTo>
                  <a:close/>
                  <a:moveTo>
                    <a:pt x="65" y="55"/>
                  </a:moveTo>
                  <a:lnTo>
                    <a:pt x="65" y="55"/>
                  </a:lnTo>
                  <a:lnTo>
                    <a:pt x="66" y="56"/>
                  </a:lnTo>
                  <a:lnTo>
                    <a:pt x="66" y="59"/>
                  </a:lnTo>
                  <a:lnTo>
                    <a:pt x="68" y="60"/>
                  </a:lnTo>
                  <a:lnTo>
                    <a:pt x="70" y="60"/>
                  </a:lnTo>
                  <a:lnTo>
                    <a:pt x="72" y="60"/>
                  </a:lnTo>
                  <a:lnTo>
                    <a:pt x="72" y="60"/>
                  </a:lnTo>
                  <a:lnTo>
                    <a:pt x="72" y="59"/>
                  </a:lnTo>
                  <a:lnTo>
                    <a:pt x="70" y="59"/>
                  </a:lnTo>
                  <a:lnTo>
                    <a:pt x="68" y="56"/>
                  </a:lnTo>
                  <a:lnTo>
                    <a:pt x="65" y="55"/>
                  </a:lnTo>
                  <a:close/>
                  <a:moveTo>
                    <a:pt x="64" y="55"/>
                  </a:moveTo>
                  <a:lnTo>
                    <a:pt x="64" y="55"/>
                  </a:lnTo>
                  <a:lnTo>
                    <a:pt x="62" y="55"/>
                  </a:lnTo>
                  <a:lnTo>
                    <a:pt x="60" y="56"/>
                  </a:lnTo>
                  <a:lnTo>
                    <a:pt x="58" y="57"/>
                  </a:lnTo>
                  <a:lnTo>
                    <a:pt x="57" y="59"/>
                  </a:lnTo>
                  <a:lnTo>
                    <a:pt x="57" y="60"/>
                  </a:lnTo>
                  <a:lnTo>
                    <a:pt x="58" y="60"/>
                  </a:lnTo>
                  <a:lnTo>
                    <a:pt x="58" y="60"/>
                  </a:lnTo>
                  <a:lnTo>
                    <a:pt x="60" y="60"/>
                  </a:lnTo>
                  <a:lnTo>
                    <a:pt x="61" y="57"/>
                  </a:lnTo>
                  <a:lnTo>
                    <a:pt x="64" y="55"/>
                  </a:lnTo>
                  <a:close/>
                  <a:moveTo>
                    <a:pt x="70" y="53"/>
                  </a:moveTo>
                  <a:lnTo>
                    <a:pt x="69" y="53"/>
                  </a:lnTo>
                  <a:lnTo>
                    <a:pt x="65" y="53"/>
                  </a:lnTo>
                  <a:lnTo>
                    <a:pt x="66" y="55"/>
                  </a:lnTo>
                  <a:lnTo>
                    <a:pt x="68" y="55"/>
                  </a:lnTo>
                  <a:lnTo>
                    <a:pt x="69" y="55"/>
                  </a:lnTo>
                  <a:lnTo>
                    <a:pt x="72" y="55"/>
                  </a:lnTo>
                  <a:lnTo>
                    <a:pt x="73" y="55"/>
                  </a:lnTo>
                  <a:lnTo>
                    <a:pt x="74" y="53"/>
                  </a:lnTo>
                  <a:lnTo>
                    <a:pt x="74" y="53"/>
                  </a:lnTo>
                  <a:lnTo>
                    <a:pt x="73" y="53"/>
                  </a:lnTo>
                  <a:lnTo>
                    <a:pt x="73" y="53"/>
                  </a:lnTo>
                  <a:lnTo>
                    <a:pt x="70" y="53"/>
                  </a:lnTo>
                  <a:close/>
                  <a:moveTo>
                    <a:pt x="57" y="53"/>
                  </a:moveTo>
                  <a:lnTo>
                    <a:pt x="56" y="53"/>
                  </a:lnTo>
                  <a:lnTo>
                    <a:pt x="56" y="53"/>
                  </a:lnTo>
                  <a:lnTo>
                    <a:pt x="54" y="53"/>
                  </a:lnTo>
                  <a:lnTo>
                    <a:pt x="54" y="53"/>
                  </a:lnTo>
                  <a:lnTo>
                    <a:pt x="54" y="53"/>
                  </a:lnTo>
                  <a:lnTo>
                    <a:pt x="56" y="55"/>
                  </a:lnTo>
                  <a:lnTo>
                    <a:pt x="57" y="55"/>
                  </a:lnTo>
                  <a:lnTo>
                    <a:pt x="60" y="55"/>
                  </a:lnTo>
                  <a:lnTo>
                    <a:pt x="61" y="55"/>
                  </a:lnTo>
                  <a:lnTo>
                    <a:pt x="62" y="55"/>
                  </a:lnTo>
                  <a:lnTo>
                    <a:pt x="64" y="53"/>
                  </a:lnTo>
                  <a:lnTo>
                    <a:pt x="60" y="53"/>
                  </a:lnTo>
                  <a:lnTo>
                    <a:pt x="57" y="53"/>
                  </a:lnTo>
                  <a:close/>
                  <a:moveTo>
                    <a:pt x="57" y="47"/>
                  </a:moveTo>
                  <a:lnTo>
                    <a:pt x="57" y="47"/>
                  </a:lnTo>
                  <a:lnTo>
                    <a:pt x="57" y="48"/>
                  </a:lnTo>
                  <a:lnTo>
                    <a:pt x="58" y="49"/>
                  </a:lnTo>
                  <a:lnTo>
                    <a:pt x="60" y="51"/>
                  </a:lnTo>
                  <a:lnTo>
                    <a:pt x="61" y="52"/>
                  </a:lnTo>
                  <a:lnTo>
                    <a:pt x="62" y="53"/>
                  </a:lnTo>
                  <a:lnTo>
                    <a:pt x="64" y="53"/>
                  </a:lnTo>
                  <a:lnTo>
                    <a:pt x="61" y="49"/>
                  </a:lnTo>
                  <a:lnTo>
                    <a:pt x="60" y="48"/>
                  </a:lnTo>
                  <a:lnTo>
                    <a:pt x="58" y="47"/>
                  </a:lnTo>
                  <a:lnTo>
                    <a:pt x="57" y="47"/>
                  </a:lnTo>
                  <a:close/>
                  <a:moveTo>
                    <a:pt x="70" y="47"/>
                  </a:moveTo>
                  <a:lnTo>
                    <a:pt x="69" y="48"/>
                  </a:lnTo>
                  <a:lnTo>
                    <a:pt x="68" y="49"/>
                  </a:lnTo>
                  <a:lnTo>
                    <a:pt x="66" y="51"/>
                  </a:lnTo>
                  <a:lnTo>
                    <a:pt x="65" y="52"/>
                  </a:lnTo>
                  <a:lnTo>
                    <a:pt x="65" y="53"/>
                  </a:lnTo>
                  <a:lnTo>
                    <a:pt x="69" y="51"/>
                  </a:lnTo>
                  <a:lnTo>
                    <a:pt x="70" y="49"/>
                  </a:lnTo>
                  <a:lnTo>
                    <a:pt x="72" y="48"/>
                  </a:lnTo>
                  <a:lnTo>
                    <a:pt x="72" y="48"/>
                  </a:lnTo>
                  <a:lnTo>
                    <a:pt x="72" y="47"/>
                  </a:lnTo>
                  <a:lnTo>
                    <a:pt x="70" y="47"/>
                  </a:lnTo>
                  <a:close/>
                  <a:moveTo>
                    <a:pt x="64" y="44"/>
                  </a:moveTo>
                  <a:lnTo>
                    <a:pt x="64" y="45"/>
                  </a:lnTo>
                  <a:lnTo>
                    <a:pt x="62" y="47"/>
                  </a:lnTo>
                  <a:lnTo>
                    <a:pt x="62" y="48"/>
                  </a:lnTo>
                  <a:lnTo>
                    <a:pt x="64" y="51"/>
                  </a:lnTo>
                  <a:lnTo>
                    <a:pt x="64" y="52"/>
                  </a:lnTo>
                  <a:lnTo>
                    <a:pt x="64" y="52"/>
                  </a:lnTo>
                  <a:lnTo>
                    <a:pt x="65" y="49"/>
                  </a:lnTo>
                  <a:lnTo>
                    <a:pt x="65" y="47"/>
                  </a:lnTo>
                  <a:lnTo>
                    <a:pt x="65" y="45"/>
                  </a:lnTo>
                  <a:lnTo>
                    <a:pt x="65" y="44"/>
                  </a:lnTo>
                  <a:lnTo>
                    <a:pt x="65" y="44"/>
                  </a:lnTo>
                  <a:lnTo>
                    <a:pt x="64" y="44"/>
                  </a:lnTo>
                  <a:close/>
                  <a:moveTo>
                    <a:pt x="78" y="37"/>
                  </a:moveTo>
                  <a:lnTo>
                    <a:pt x="73" y="47"/>
                  </a:lnTo>
                  <a:lnTo>
                    <a:pt x="74" y="49"/>
                  </a:lnTo>
                  <a:lnTo>
                    <a:pt x="74" y="52"/>
                  </a:lnTo>
                  <a:lnTo>
                    <a:pt x="86" y="52"/>
                  </a:lnTo>
                  <a:lnTo>
                    <a:pt x="77" y="48"/>
                  </a:lnTo>
                  <a:lnTo>
                    <a:pt x="78" y="37"/>
                  </a:lnTo>
                  <a:close/>
                  <a:moveTo>
                    <a:pt x="53" y="36"/>
                  </a:moveTo>
                  <a:lnTo>
                    <a:pt x="52" y="47"/>
                  </a:lnTo>
                  <a:lnTo>
                    <a:pt x="44" y="52"/>
                  </a:lnTo>
                  <a:lnTo>
                    <a:pt x="54" y="52"/>
                  </a:lnTo>
                  <a:lnTo>
                    <a:pt x="56" y="48"/>
                  </a:lnTo>
                  <a:lnTo>
                    <a:pt x="57" y="45"/>
                  </a:lnTo>
                  <a:lnTo>
                    <a:pt x="53" y="36"/>
                  </a:lnTo>
                  <a:close/>
                  <a:moveTo>
                    <a:pt x="56" y="33"/>
                  </a:moveTo>
                  <a:lnTo>
                    <a:pt x="61" y="44"/>
                  </a:lnTo>
                  <a:lnTo>
                    <a:pt x="64" y="43"/>
                  </a:lnTo>
                  <a:lnTo>
                    <a:pt x="66" y="43"/>
                  </a:lnTo>
                  <a:lnTo>
                    <a:pt x="70" y="44"/>
                  </a:lnTo>
                  <a:lnTo>
                    <a:pt x="76" y="35"/>
                  </a:lnTo>
                  <a:lnTo>
                    <a:pt x="65" y="40"/>
                  </a:lnTo>
                  <a:lnTo>
                    <a:pt x="56" y="33"/>
                  </a:lnTo>
                  <a:close/>
                  <a:moveTo>
                    <a:pt x="87" y="29"/>
                  </a:moveTo>
                  <a:lnTo>
                    <a:pt x="91" y="36"/>
                  </a:lnTo>
                  <a:lnTo>
                    <a:pt x="95" y="41"/>
                  </a:lnTo>
                  <a:lnTo>
                    <a:pt x="97" y="49"/>
                  </a:lnTo>
                  <a:lnTo>
                    <a:pt x="102" y="35"/>
                  </a:lnTo>
                  <a:lnTo>
                    <a:pt x="87" y="29"/>
                  </a:lnTo>
                  <a:close/>
                  <a:moveTo>
                    <a:pt x="83" y="29"/>
                  </a:moveTo>
                  <a:lnTo>
                    <a:pt x="82" y="31"/>
                  </a:lnTo>
                  <a:lnTo>
                    <a:pt x="82" y="33"/>
                  </a:lnTo>
                  <a:lnTo>
                    <a:pt x="81" y="35"/>
                  </a:lnTo>
                  <a:lnTo>
                    <a:pt x="81" y="35"/>
                  </a:lnTo>
                  <a:lnTo>
                    <a:pt x="81" y="45"/>
                  </a:lnTo>
                  <a:lnTo>
                    <a:pt x="89" y="52"/>
                  </a:lnTo>
                  <a:lnTo>
                    <a:pt x="90" y="51"/>
                  </a:lnTo>
                  <a:lnTo>
                    <a:pt x="93" y="52"/>
                  </a:lnTo>
                  <a:lnTo>
                    <a:pt x="95" y="52"/>
                  </a:lnTo>
                  <a:lnTo>
                    <a:pt x="95" y="51"/>
                  </a:lnTo>
                  <a:lnTo>
                    <a:pt x="91" y="39"/>
                  </a:lnTo>
                  <a:lnTo>
                    <a:pt x="83" y="29"/>
                  </a:lnTo>
                  <a:close/>
                  <a:moveTo>
                    <a:pt x="45" y="28"/>
                  </a:moveTo>
                  <a:lnTo>
                    <a:pt x="29" y="32"/>
                  </a:lnTo>
                  <a:lnTo>
                    <a:pt x="33" y="49"/>
                  </a:lnTo>
                  <a:lnTo>
                    <a:pt x="34" y="44"/>
                  </a:lnTo>
                  <a:lnTo>
                    <a:pt x="37" y="39"/>
                  </a:lnTo>
                  <a:lnTo>
                    <a:pt x="41" y="33"/>
                  </a:lnTo>
                  <a:lnTo>
                    <a:pt x="45" y="28"/>
                  </a:lnTo>
                  <a:close/>
                  <a:moveTo>
                    <a:pt x="49" y="28"/>
                  </a:moveTo>
                  <a:lnTo>
                    <a:pt x="45" y="31"/>
                  </a:lnTo>
                  <a:lnTo>
                    <a:pt x="42" y="35"/>
                  </a:lnTo>
                  <a:lnTo>
                    <a:pt x="38" y="40"/>
                  </a:lnTo>
                  <a:lnTo>
                    <a:pt x="36" y="45"/>
                  </a:lnTo>
                  <a:lnTo>
                    <a:pt x="36" y="52"/>
                  </a:lnTo>
                  <a:lnTo>
                    <a:pt x="37" y="52"/>
                  </a:lnTo>
                  <a:lnTo>
                    <a:pt x="37" y="52"/>
                  </a:lnTo>
                  <a:lnTo>
                    <a:pt x="38" y="51"/>
                  </a:lnTo>
                  <a:lnTo>
                    <a:pt x="40" y="51"/>
                  </a:lnTo>
                  <a:lnTo>
                    <a:pt x="48" y="44"/>
                  </a:lnTo>
                  <a:lnTo>
                    <a:pt x="50" y="33"/>
                  </a:lnTo>
                  <a:lnTo>
                    <a:pt x="50" y="33"/>
                  </a:lnTo>
                  <a:lnTo>
                    <a:pt x="49" y="32"/>
                  </a:lnTo>
                  <a:lnTo>
                    <a:pt x="50" y="29"/>
                  </a:lnTo>
                  <a:lnTo>
                    <a:pt x="49" y="28"/>
                  </a:lnTo>
                  <a:close/>
                  <a:moveTo>
                    <a:pt x="65" y="23"/>
                  </a:moveTo>
                  <a:lnTo>
                    <a:pt x="62" y="24"/>
                  </a:lnTo>
                  <a:lnTo>
                    <a:pt x="57" y="24"/>
                  </a:lnTo>
                  <a:lnTo>
                    <a:pt x="52" y="27"/>
                  </a:lnTo>
                  <a:lnTo>
                    <a:pt x="53" y="29"/>
                  </a:lnTo>
                  <a:lnTo>
                    <a:pt x="54" y="29"/>
                  </a:lnTo>
                  <a:lnTo>
                    <a:pt x="54" y="31"/>
                  </a:lnTo>
                  <a:lnTo>
                    <a:pt x="65" y="35"/>
                  </a:lnTo>
                  <a:lnTo>
                    <a:pt x="77" y="32"/>
                  </a:lnTo>
                  <a:lnTo>
                    <a:pt x="77" y="31"/>
                  </a:lnTo>
                  <a:lnTo>
                    <a:pt x="78" y="31"/>
                  </a:lnTo>
                  <a:lnTo>
                    <a:pt x="80" y="29"/>
                  </a:lnTo>
                  <a:lnTo>
                    <a:pt x="81" y="28"/>
                  </a:lnTo>
                  <a:lnTo>
                    <a:pt x="76" y="25"/>
                  </a:lnTo>
                  <a:lnTo>
                    <a:pt x="70" y="24"/>
                  </a:lnTo>
                  <a:lnTo>
                    <a:pt x="65" y="23"/>
                  </a:lnTo>
                  <a:close/>
                  <a:moveTo>
                    <a:pt x="65" y="11"/>
                  </a:moveTo>
                  <a:lnTo>
                    <a:pt x="54" y="24"/>
                  </a:lnTo>
                  <a:lnTo>
                    <a:pt x="58" y="23"/>
                  </a:lnTo>
                  <a:lnTo>
                    <a:pt x="62" y="21"/>
                  </a:lnTo>
                  <a:lnTo>
                    <a:pt x="65" y="21"/>
                  </a:lnTo>
                  <a:lnTo>
                    <a:pt x="72" y="23"/>
                  </a:lnTo>
                  <a:lnTo>
                    <a:pt x="78" y="24"/>
                  </a:lnTo>
                  <a:lnTo>
                    <a:pt x="65" y="11"/>
                  </a:lnTo>
                  <a:close/>
                  <a:moveTo>
                    <a:pt x="37" y="0"/>
                  </a:moveTo>
                  <a:lnTo>
                    <a:pt x="38" y="0"/>
                  </a:lnTo>
                  <a:lnTo>
                    <a:pt x="38" y="1"/>
                  </a:lnTo>
                  <a:lnTo>
                    <a:pt x="38" y="3"/>
                  </a:lnTo>
                  <a:lnTo>
                    <a:pt x="41" y="8"/>
                  </a:lnTo>
                  <a:lnTo>
                    <a:pt x="44" y="4"/>
                  </a:lnTo>
                  <a:lnTo>
                    <a:pt x="44" y="4"/>
                  </a:lnTo>
                  <a:lnTo>
                    <a:pt x="45" y="4"/>
                  </a:lnTo>
                  <a:lnTo>
                    <a:pt x="45" y="4"/>
                  </a:lnTo>
                  <a:lnTo>
                    <a:pt x="45" y="5"/>
                  </a:lnTo>
                  <a:lnTo>
                    <a:pt x="42" y="11"/>
                  </a:lnTo>
                  <a:lnTo>
                    <a:pt x="46" y="16"/>
                  </a:lnTo>
                  <a:lnTo>
                    <a:pt x="49" y="9"/>
                  </a:lnTo>
                  <a:lnTo>
                    <a:pt x="49" y="8"/>
                  </a:lnTo>
                  <a:lnTo>
                    <a:pt x="50" y="8"/>
                  </a:lnTo>
                  <a:lnTo>
                    <a:pt x="50" y="9"/>
                  </a:lnTo>
                  <a:lnTo>
                    <a:pt x="50" y="9"/>
                  </a:lnTo>
                  <a:lnTo>
                    <a:pt x="46" y="19"/>
                  </a:lnTo>
                  <a:lnTo>
                    <a:pt x="50" y="24"/>
                  </a:lnTo>
                  <a:lnTo>
                    <a:pt x="64" y="8"/>
                  </a:lnTo>
                  <a:lnTo>
                    <a:pt x="64" y="8"/>
                  </a:lnTo>
                  <a:lnTo>
                    <a:pt x="64" y="7"/>
                  </a:lnTo>
                  <a:lnTo>
                    <a:pt x="65" y="5"/>
                  </a:lnTo>
                  <a:lnTo>
                    <a:pt x="66" y="5"/>
                  </a:lnTo>
                  <a:lnTo>
                    <a:pt x="66" y="7"/>
                  </a:lnTo>
                  <a:lnTo>
                    <a:pt x="66" y="8"/>
                  </a:lnTo>
                  <a:lnTo>
                    <a:pt x="82" y="25"/>
                  </a:lnTo>
                  <a:lnTo>
                    <a:pt x="86" y="20"/>
                  </a:lnTo>
                  <a:lnTo>
                    <a:pt x="82" y="11"/>
                  </a:lnTo>
                  <a:lnTo>
                    <a:pt x="82" y="9"/>
                  </a:lnTo>
                  <a:lnTo>
                    <a:pt x="82" y="9"/>
                  </a:lnTo>
                  <a:lnTo>
                    <a:pt x="83" y="9"/>
                  </a:lnTo>
                  <a:lnTo>
                    <a:pt x="83" y="9"/>
                  </a:lnTo>
                  <a:lnTo>
                    <a:pt x="87" y="17"/>
                  </a:lnTo>
                  <a:lnTo>
                    <a:pt x="91" y="12"/>
                  </a:lnTo>
                  <a:lnTo>
                    <a:pt x="89" y="7"/>
                  </a:lnTo>
                  <a:lnTo>
                    <a:pt x="89" y="5"/>
                  </a:lnTo>
                  <a:lnTo>
                    <a:pt x="89" y="5"/>
                  </a:lnTo>
                  <a:lnTo>
                    <a:pt x="90" y="5"/>
                  </a:lnTo>
                  <a:lnTo>
                    <a:pt x="90" y="5"/>
                  </a:lnTo>
                  <a:lnTo>
                    <a:pt x="93" y="9"/>
                  </a:lnTo>
                  <a:lnTo>
                    <a:pt x="97" y="3"/>
                  </a:lnTo>
                  <a:lnTo>
                    <a:pt x="97" y="3"/>
                  </a:lnTo>
                  <a:lnTo>
                    <a:pt x="97" y="1"/>
                  </a:lnTo>
                  <a:lnTo>
                    <a:pt x="98" y="0"/>
                  </a:lnTo>
                  <a:lnTo>
                    <a:pt x="99" y="1"/>
                  </a:lnTo>
                  <a:lnTo>
                    <a:pt x="101" y="3"/>
                  </a:lnTo>
                  <a:lnTo>
                    <a:pt x="99" y="4"/>
                  </a:lnTo>
                  <a:lnTo>
                    <a:pt x="98" y="4"/>
                  </a:lnTo>
                  <a:lnTo>
                    <a:pt x="98" y="4"/>
                  </a:lnTo>
                  <a:lnTo>
                    <a:pt x="94" y="11"/>
                  </a:lnTo>
                  <a:lnTo>
                    <a:pt x="98" y="11"/>
                  </a:lnTo>
                  <a:lnTo>
                    <a:pt x="99" y="11"/>
                  </a:lnTo>
                  <a:lnTo>
                    <a:pt x="99" y="11"/>
                  </a:lnTo>
                  <a:lnTo>
                    <a:pt x="99" y="12"/>
                  </a:lnTo>
                  <a:lnTo>
                    <a:pt x="99" y="12"/>
                  </a:lnTo>
                  <a:lnTo>
                    <a:pt x="93" y="13"/>
                  </a:lnTo>
                  <a:lnTo>
                    <a:pt x="89" y="19"/>
                  </a:lnTo>
                  <a:lnTo>
                    <a:pt x="98" y="19"/>
                  </a:lnTo>
                  <a:lnTo>
                    <a:pt x="98" y="19"/>
                  </a:lnTo>
                  <a:lnTo>
                    <a:pt x="98" y="19"/>
                  </a:lnTo>
                  <a:lnTo>
                    <a:pt x="98" y="20"/>
                  </a:lnTo>
                  <a:lnTo>
                    <a:pt x="98" y="20"/>
                  </a:lnTo>
                  <a:lnTo>
                    <a:pt x="89" y="21"/>
                  </a:lnTo>
                  <a:lnTo>
                    <a:pt x="85" y="27"/>
                  </a:lnTo>
                  <a:lnTo>
                    <a:pt x="105" y="32"/>
                  </a:lnTo>
                  <a:lnTo>
                    <a:pt x="106" y="31"/>
                  </a:lnTo>
                  <a:lnTo>
                    <a:pt x="107" y="31"/>
                  </a:lnTo>
                  <a:lnTo>
                    <a:pt x="107" y="32"/>
                  </a:lnTo>
                  <a:lnTo>
                    <a:pt x="107" y="33"/>
                  </a:lnTo>
                  <a:lnTo>
                    <a:pt x="106" y="35"/>
                  </a:lnTo>
                  <a:lnTo>
                    <a:pt x="106" y="35"/>
                  </a:lnTo>
                  <a:lnTo>
                    <a:pt x="98" y="52"/>
                  </a:lnTo>
                  <a:lnTo>
                    <a:pt x="106" y="52"/>
                  </a:lnTo>
                  <a:lnTo>
                    <a:pt x="111" y="45"/>
                  </a:lnTo>
                  <a:lnTo>
                    <a:pt x="113" y="44"/>
                  </a:lnTo>
                  <a:lnTo>
                    <a:pt x="113" y="45"/>
                  </a:lnTo>
                  <a:lnTo>
                    <a:pt x="114" y="45"/>
                  </a:lnTo>
                  <a:lnTo>
                    <a:pt x="113" y="47"/>
                  </a:lnTo>
                  <a:lnTo>
                    <a:pt x="109" y="52"/>
                  </a:lnTo>
                  <a:lnTo>
                    <a:pt x="115" y="52"/>
                  </a:lnTo>
                  <a:lnTo>
                    <a:pt x="119" y="48"/>
                  </a:lnTo>
                  <a:lnTo>
                    <a:pt x="119" y="48"/>
                  </a:lnTo>
                  <a:lnTo>
                    <a:pt x="121" y="48"/>
                  </a:lnTo>
                  <a:lnTo>
                    <a:pt x="121" y="48"/>
                  </a:lnTo>
                  <a:lnTo>
                    <a:pt x="121" y="49"/>
                  </a:lnTo>
                  <a:lnTo>
                    <a:pt x="118" y="52"/>
                  </a:lnTo>
                  <a:lnTo>
                    <a:pt x="125" y="53"/>
                  </a:lnTo>
                  <a:lnTo>
                    <a:pt x="126" y="52"/>
                  </a:lnTo>
                  <a:lnTo>
                    <a:pt x="127" y="52"/>
                  </a:lnTo>
                  <a:lnTo>
                    <a:pt x="127" y="53"/>
                  </a:lnTo>
                  <a:lnTo>
                    <a:pt x="127" y="55"/>
                  </a:lnTo>
                  <a:lnTo>
                    <a:pt x="126" y="56"/>
                  </a:lnTo>
                  <a:lnTo>
                    <a:pt x="125" y="56"/>
                  </a:lnTo>
                  <a:lnTo>
                    <a:pt x="125" y="55"/>
                  </a:lnTo>
                  <a:lnTo>
                    <a:pt x="118" y="55"/>
                  </a:lnTo>
                  <a:lnTo>
                    <a:pt x="121" y="59"/>
                  </a:lnTo>
                  <a:lnTo>
                    <a:pt x="121" y="60"/>
                  </a:lnTo>
                  <a:lnTo>
                    <a:pt x="121" y="60"/>
                  </a:lnTo>
                  <a:lnTo>
                    <a:pt x="119" y="60"/>
                  </a:lnTo>
                  <a:lnTo>
                    <a:pt x="119" y="60"/>
                  </a:lnTo>
                  <a:lnTo>
                    <a:pt x="115" y="55"/>
                  </a:lnTo>
                  <a:lnTo>
                    <a:pt x="109" y="55"/>
                  </a:lnTo>
                  <a:lnTo>
                    <a:pt x="114" y="63"/>
                  </a:lnTo>
                  <a:lnTo>
                    <a:pt x="114" y="63"/>
                  </a:lnTo>
                  <a:lnTo>
                    <a:pt x="113" y="64"/>
                  </a:lnTo>
                  <a:lnTo>
                    <a:pt x="113" y="64"/>
                  </a:lnTo>
                  <a:lnTo>
                    <a:pt x="111" y="63"/>
                  </a:lnTo>
                  <a:lnTo>
                    <a:pt x="106" y="55"/>
                  </a:lnTo>
                  <a:lnTo>
                    <a:pt x="98" y="55"/>
                  </a:lnTo>
                  <a:lnTo>
                    <a:pt x="107" y="73"/>
                  </a:lnTo>
                  <a:lnTo>
                    <a:pt x="109" y="73"/>
                  </a:lnTo>
                  <a:lnTo>
                    <a:pt x="109" y="75"/>
                  </a:lnTo>
                  <a:lnTo>
                    <a:pt x="109" y="76"/>
                  </a:lnTo>
                  <a:lnTo>
                    <a:pt x="107" y="76"/>
                  </a:lnTo>
                  <a:lnTo>
                    <a:pt x="106" y="76"/>
                  </a:lnTo>
                  <a:lnTo>
                    <a:pt x="83" y="80"/>
                  </a:lnTo>
                  <a:lnTo>
                    <a:pt x="83" y="80"/>
                  </a:lnTo>
                  <a:lnTo>
                    <a:pt x="87" y="88"/>
                  </a:lnTo>
                  <a:lnTo>
                    <a:pt x="97" y="89"/>
                  </a:lnTo>
                  <a:lnTo>
                    <a:pt x="98" y="89"/>
                  </a:lnTo>
                  <a:lnTo>
                    <a:pt x="98" y="90"/>
                  </a:lnTo>
                  <a:lnTo>
                    <a:pt x="98" y="90"/>
                  </a:lnTo>
                  <a:lnTo>
                    <a:pt x="97" y="90"/>
                  </a:lnTo>
                  <a:lnTo>
                    <a:pt x="89" y="90"/>
                  </a:lnTo>
                  <a:lnTo>
                    <a:pt x="93" y="96"/>
                  </a:lnTo>
                  <a:lnTo>
                    <a:pt x="98" y="97"/>
                  </a:lnTo>
                  <a:lnTo>
                    <a:pt x="99" y="97"/>
                  </a:lnTo>
                  <a:lnTo>
                    <a:pt x="99" y="97"/>
                  </a:lnTo>
                  <a:lnTo>
                    <a:pt x="98" y="98"/>
                  </a:lnTo>
                  <a:lnTo>
                    <a:pt x="98" y="98"/>
                  </a:lnTo>
                  <a:lnTo>
                    <a:pt x="94" y="98"/>
                  </a:lnTo>
                  <a:lnTo>
                    <a:pt x="97" y="104"/>
                  </a:lnTo>
                  <a:lnTo>
                    <a:pt x="98" y="105"/>
                  </a:lnTo>
                  <a:lnTo>
                    <a:pt x="99" y="106"/>
                  </a:lnTo>
                  <a:lnTo>
                    <a:pt x="98" y="108"/>
                  </a:lnTo>
                  <a:lnTo>
                    <a:pt x="97" y="108"/>
                  </a:lnTo>
                  <a:lnTo>
                    <a:pt x="95" y="108"/>
                  </a:lnTo>
                  <a:lnTo>
                    <a:pt x="95" y="106"/>
                  </a:lnTo>
                  <a:lnTo>
                    <a:pt x="95" y="105"/>
                  </a:lnTo>
                  <a:lnTo>
                    <a:pt x="91" y="98"/>
                  </a:lnTo>
                  <a:lnTo>
                    <a:pt x="90" y="104"/>
                  </a:lnTo>
                  <a:lnTo>
                    <a:pt x="89" y="104"/>
                  </a:lnTo>
                  <a:lnTo>
                    <a:pt x="89" y="104"/>
                  </a:lnTo>
                  <a:lnTo>
                    <a:pt x="87" y="104"/>
                  </a:lnTo>
                  <a:lnTo>
                    <a:pt x="87" y="102"/>
                  </a:lnTo>
                  <a:lnTo>
                    <a:pt x="90" y="97"/>
                  </a:lnTo>
                  <a:lnTo>
                    <a:pt x="87" y="90"/>
                  </a:lnTo>
                  <a:lnTo>
                    <a:pt x="83" y="100"/>
                  </a:lnTo>
                  <a:lnTo>
                    <a:pt x="82" y="100"/>
                  </a:lnTo>
                  <a:lnTo>
                    <a:pt x="82" y="100"/>
                  </a:lnTo>
                  <a:lnTo>
                    <a:pt x="82" y="100"/>
                  </a:lnTo>
                  <a:lnTo>
                    <a:pt x="82" y="98"/>
                  </a:lnTo>
                  <a:lnTo>
                    <a:pt x="86" y="89"/>
                  </a:lnTo>
                  <a:lnTo>
                    <a:pt x="82" y="81"/>
                  </a:lnTo>
                  <a:lnTo>
                    <a:pt x="82" y="81"/>
                  </a:lnTo>
                  <a:lnTo>
                    <a:pt x="66" y="98"/>
                  </a:lnTo>
                  <a:lnTo>
                    <a:pt x="66" y="98"/>
                  </a:lnTo>
                  <a:lnTo>
                    <a:pt x="66" y="100"/>
                  </a:lnTo>
                  <a:lnTo>
                    <a:pt x="65" y="101"/>
                  </a:lnTo>
                  <a:lnTo>
                    <a:pt x="64" y="101"/>
                  </a:lnTo>
                  <a:lnTo>
                    <a:pt x="62" y="100"/>
                  </a:lnTo>
                  <a:lnTo>
                    <a:pt x="62" y="98"/>
                  </a:lnTo>
                  <a:lnTo>
                    <a:pt x="48" y="81"/>
                  </a:lnTo>
                  <a:lnTo>
                    <a:pt x="44" y="88"/>
                  </a:lnTo>
                  <a:lnTo>
                    <a:pt x="46" y="97"/>
                  </a:lnTo>
                  <a:lnTo>
                    <a:pt x="46" y="98"/>
                  </a:lnTo>
                  <a:lnTo>
                    <a:pt x="46" y="98"/>
                  </a:lnTo>
                  <a:lnTo>
                    <a:pt x="46" y="98"/>
                  </a:lnTo>
                  <a:lnTo>
                    <a:pt x="45" y="98"/>
                  </a:lnTo>
                  <a:lnTo>
                    <a:pt x="42" y="90"/>
                  </a:lnTo>
                  <a:lnTo>
                    <a:pt x="38" y="96"/>
                  </a:lnTo>
                  <a:lnTo>
                    <a:pt x="41" y="101"/>
                  </a:lnTo>
                  <a:lnTo>
                    <a:pt x="41" y="102"/>
                  </a:lnTo>
                  <a:lnTo>
                    <a:pt x="40" y="102"/>
                  </a:lnTo>
                  <a:lnTo>
                    <a:pt x="40" y="102"/>
                  </a:lnTo>
                  <a:lnTo>
                    <a:pt x="38" y="102"/>
                  </a:lnTo>
                  <a:lnTo>
                    <a:pt x="37" y="98"/>
                  </a:lnTo>
                  <a:lnTo>
                    <a:pt x="33" y="105"/>
                  </a:lnTo>
                  <a:lnTo>
                    <a:pt x="33" y="105"/>
                  </a:lnTo>
                  <a:lnTo>
                    <a:pt x="33" y="106"/>
                  </a:lnTo>
                  <a:lnTo>
                    <a:pt x="32" y="108"/>
                  </a:lnTo>
                  <a:lnTo>
                    <a:pt x="30" y="106"/>
                  </a:lnTo>
                  <a:lnTo>
                    <a:pt x="29" y="106"/>
                  </a:lnTo>
                  <a:lnTo>
                    <a:pt x="30" y="105"/>
                  </a:lnTo>
                  <a:lnTo>
                    <a:pt x="32" y="104"/>
                  </a:lnTo>
                  <a:lnTo>
                    <a:pt x="32" y="104"/>
                  </a:lnTo>
                  <a:lnTo>
                    <a:pt x="36" y="97"/>
                  </a:lnTo>
                  <a:lnTo>
                    <a:pt x="30" y="97"/>
                  </a:lnTo>
                  <a:lnTo>
                    <a:pt x="30" y="97"/>
                  </a:lnTo>
                  <a:lnTo>
                    <a:pt x="30" y="97"/>
                  </a:lnTo>
                  <a:lnTo>
                    <a:pt x="30" y="96"/>
                  </a:lnTo>
                  <a:lnTo>
                    <a:pt x="30" y="96"/>
                  </a:lnTo>
                  <a:lnTo>
                    <a:pt x="37" y="96"/>
                  </a:lnTo>
                  <a:lnTo>
                    <a:pt x="40" y="89"/>
                  </a:lnTo>
                  <a:lnTo>
                    <a:pt x="32" y="89"/>
                  </a:lnTo>
                  <a:lnTo>
                    <a:pt x="30" y="89"/>
                  </a:lnTo>
                  <a:lnTo>
                    <a:pt x="30" y="89"/>
                  </a:lnTo>
                  <a:lnTo>
                    <a:pt x="30" y="88"/>
                  </a:lnTo>
                  <a:lnTo>
                    <a:pt x="32" y="88"/>
                  </a:lnTo>
                  <a:lnTo>
                    <a:pt x="41" y="88"/>
                  </a:lnTo>
                  <a:lnTo>
                    <a:pt x="45" y="80"/>
                  </a:lnTo>
                  <a:lnTo>
                    <a:pt x="25" y="77"/>
                  </a:lnTo>
                  <a:lnTo>
                    <a:pt x="25" y="77"/>
                  </a:lnTo>
                  <a:lnTo>
                    <a:pt x="24" y="77"/>
                  </a:lnTo>
                  <a:lnTo>
                    <a:pt x="22" y="77"/>
                  </a:lnTo>
                  <a:lnTo>
                    <a:pt x="22" y="76"/>
                  </a:lnTo>
                  <a:lnTo>
                    <a:pt x="22" y="75"/>
                  </a:lnTo>
                  <a:lnTo>
                    <a:pt x="24" y="75"/>
                  </a:lnTo>
                  <a:lnTo>
                    <a:pt x="24" y="75"/>
                  </a:lnTo>
                  <a:lnTo>
                    <a:pt x="33" y="55"/>
                  </a:lnTo>
                  <a:lnTo>
                    <a:pt x="25" y="55"/>
                  </a:lnTo>
                  <a:lnTo>
                    <a:pt x="20" y="63"/>
                  </a:lnTo>
                  <a:lnTo>
                    <a:pt x="20" y="64"/>
                  </a:lnTo>
                  <a:lnTo>
                    <a:pt x="18" y="64"/>
                  </a:lnTo>
                  <a:lnTo>
                    <a:pt x="18" y="63"/>
                  </a:lnTo>
                  <a:lnTo>
                    <a:pt x="18" y="63"/>
                  </a:lnTo>
                  <a:lnTo>
                    <a:pt x="24" y="55"/>
                  </a:lnTo>
                  <a:lnTo>
                    <a:pt x="17" y="55"/>
                  </a:lnTo>
                  <a:lnTo>
                    <a:pt x="13" y="60"/>
                  </a:lnTo>
                  <a:lnTo>
                    <a:pt x="12" y="60"/>
                  </a:lnTo>
                  <a:lnTo>
                    <a:pt x="12" y="60"/>
                  </a:lnTo>
                  <a:lnTo>
                    <a:pt x="12" y="59"/>
                  </a:lnTo>
                  <a:lnTo>
                    <a:pt x="12" y="59"/>
                  </a:lnTo>
                  <a:lnTo>
                    <a:pt x="14" y="55"/>
                  </a:lnTo>
                  <a:lnTo>
                    <a:pt x="4" y="55"/>
                  </a:lnTo>
                  <a:lnTo>
                    <a:pt x="2" y="55"/>
                  </a:lnTo>
                  <a:lnTo>
                    <a:pt x="2" y="56"/>
                  </a:lnTo>
                  <a:lnTo>
                    <a:pt x="1" y="55"/>
                  </a:lnTo>
                  <a:lnTo>
                    <a:pt x="0" y="53"/>
                  </a:lnTo>
                  <a:lnTo>
                    <a:pt x="1" y="52"/>
                  </a:lnTo>
                  <a:lnTo>
                    <a:pt x="2" y="52"/>
                  </a:lnTo>
                  <a:lnTo>
                    <a:pt x="2" y="52"/>
                  </a:lnTo>
                  <a:lnTo>
                    <a:pt x="4" y="52"/>
                  </a:lnTo>
                  <a:lnTo>
                    <a:pt x="14" y="52"/>
                  </a:lnTo>
                  <a:lnTo>
                    <a:pt x="12" y="49"/>
                  </a:lnTo>
                  <a:lnTo>
                    <a:pt x="12" y="48"/>
                  </a:lnTo>
                  <a:lnTo>
                    <a:pt x="12" y="48"/>
                  </a:lnTo>
                  <a:lnTo>
                    <a:pt x="12" y="48"/>
                  </a:lnTo>
                  <a:lnTo>
                    <a:pt x="13" y="48"/>
                  </a:lnTo>
                  <a:lnTo>
                    <a:pt x="17" y="52"/>
                  </a:lnTo>
                  <a:lnTo>
                    <a:pt x="24" y="52"/>
                  </a:lnTo>
                  <a:lnTo>
                    <a:pt x="18" y="47"/>
                  </a:lnTo>
                  <a:lnTo>
                    <a:pt x="18" y="45"/>
                  </a:lnTo>
                  <a:lnTo>
                    <a:pt x="18" y="45"/>
                  </a:lnTo>
                  <a:lnTo>
                    <a:pt x="20" y="44"/>
                  </a:lnTo>
                  <a:lnTo>
                    <a:pt x="20" y="45"/>
                  </a:lnTo>
                  <a:lnTo>
                    <a:pt x="25" y="52"/>
                  </a:lnTo>
                  <a:lnTo>
                    <a:pt x="32" y="52"/>
                  </a:lnTo>
                  <a:lnTo>
                    <a:pt x="25" y="32"/>
                  </a:lnTo>
                  <a:lnTo>
                    <a:pt x="24" y="31"/>
                  </a:lnTo>
                  <a:lnTo>
                    <a:pt x="24" y="29"/>
                  </a:lnTo>
                  <a:lnTo>
                    <a:pt x="24" y="28"/>
                  </a:lnTo>
                  <a:lnTo>
                    <a:pt x="25" y="28"/>
                  </a:lnTo>
                  <a:lnTo>
                    <a:pt x="26" y="28"/>
                  </a:lnTo>
                  <a:lnTo>
                    <a:pt x="26" y="29"/>
                  </a:lnTo>
                  <a:lnTo>
                    <a:pt x="48" y="25"/>
                  </a:lnTo>
                  <a:lnTo>
                    <a:pt x="45" y="20"/>
                  </a:lnTo>
                  <a:lnTo>
                    <a:pt x="34" y="19"/>
                  </a:lnTo>
                  <a:lnTo>
                    <a:pt x="34" y="17"/>
                  </a:lnTo>
                  <a:lnTo>
                    <a:pt x="34" y="17"/>
                  </a:lnTo>
                  <a:lnTo>
                    <a:pt x="34" y="16"/>
                  </a:lnTo>
                  <a:lnTo>
                    <a:pt x="34" y="16"/>
                  </a:lnTo>
                  <a:lnTo>
                    <a:pt x="44" y="17"/>
                  </a:lnTo>
                  <a:lnTo>
                    <a:pt x="41" y="11"/>
                  </a:lnTo>
                  <a:lnTo>
                    <a:pt x="34" y="11"/>
                  </a:lnTo>
                  <a:lnTo>
                    <a:pt x="34" y="11"/>
                  </a:lnTo>
                  <a:lnTo>
                    <a:pt x="34" y="9"/>
                  </a:lnTo>
                  <a:lnTo>
                    <a:pt x="34" y="9"/>
                  </a:lnTo>
                  <a:lnTo>
                    <a:pt x="34" y="8"/>
                  </a:lnTo>
                  <a:lnTo>
                    <a:pt x="40" y="9"/>
                  </a:lnTo>
                  <a:lnTo>
                    <a:pt x="37" y="4"/>
                  </a:lnTo>
                  <a:lnTo>
                    <a:pt x="36" y="3"/>
                  </a:lnTo>
                  <a:lnTo>
                    <a:pt x="36" y="1"/>
                  </a:lnTo>
                  <a:lnTo>
                    <a:pt x="36" y="0"/>
                  </a:lnTo>
                  <a:lnTo>
                    <a:pt x="37"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0" name="Freeform 7506">
              <a:extLst>
                <a:ext uri="{FF2B5EF4-FFF2-40B4-BE49-F238E27FC236}">
                  <a16:creationId xmlns:a16="http://schemas.microsoft.com/office/drawing/2014/main" xmlns="" id="{6BDF6E7D-DB98-4B48-9867-8F159EBE8578}"/>
                </a:ext>
              </a:extLst>
            </p:cNvPr>
            <p:cNvSpPr>
              <a:spLocks noEditPoints="1"/>
            </p:cNvSpPr>
            <p:nvPr/>
          </p:nvSpPr>
          <p:spPr bwMode="auto">
            <a:xfrm>
              <a:off x="336354" y="638369"/>
              <a:ext cx="961406" cy="986483"/>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1" name="Freeform 7507">
              <a:extLst>
                <a:ext uri="{FF2B5EF4-FFF2-40B4-BE49-F238E27FC236}">
                  <a16:creationId xmlns:a16="http://schemas.microsoft.com/office/drawing/2014/main" xmlns="" id="{3DCA0C77-98C1-470A-BF02-9EFEEC04EEE5}"/>
                </a:ext>
              </a:extLst>
            </p:cNvPr>
            <p:cNvSpPr/>
            <p:nvPr/>
          </p:nvSpPr>
          <p:spPr bwMode="auto">
            <a:xfrm>
              <a:off x="704196" y="2343815"/>
              <a:ext cx="33440" cy="33440"/>
            </a:xfrm>
            <a:custGeom>
              <a:avLst/>
              <a:gdLst>
                <a:gd name="T0" fmla="*/ 3 w 4"/>
                <a:gd name="T1" fmla="*/ 0 h 4"/>
                <a:gd name="T2" fmla="*/ 4 w 4"/>
                <a:gd name="T3" fmla="*/ 0 h 4"/>
                <a:gd name="T4" fmla="*/ 4 w 4"/>
                <a:gd name="T5" fmla="*/ 2 h 4"/>
                <a:gd name="T6" fmla="*/ 4 w 4"/>
                <a:gd name="T7" fmla="*/ 4 h 4"/>
                <a:gd name="T8" fmla="*/ 3 w 4"/>
                <a:gd name="T9" fmla="*/ 4 h 4"/>
                <a:gd name="T10" fmla="*/ 1 w 4"/>
                <a:gd name="T11" fmla="*/ 4 h 4"/>
                <a:gd name="T12" fmla="*/ 0 w 4"/>
                <a:gd name="T13" fmla="*/ 3 h 4"/>
                <a:gd name="T14" fmla="*/ 0 w 4"/>
                <a:gd name="T15" fmla="*/ 0 h 4"/>
                <a:gd name="T16" fmla="*/ 3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3" y="0"/>
                  </a:moveTo>
                  <a:lnTo>
                    <a:pt x="4" y="0"/>
                  </a:lnTo>
                  <a:lnTo>
                    <a:pt x="4" y="2"/>
                  </a:lnTo>
                  <a:lnTo>
                    <a:pt x="4" y="4"/>
                  </a:lnTo>
                  <a:lnTo>
                    <a:pt x="3" y="4"/>
                  </a:lnTo>
                  <a:lnTo>
                    <a:pt x="1" y="4"/>
                  </a:lnTo>
                  <a:lnTo>
                    <a:pt x="0" y="3"/>
                  </a:lnTo>
                  <a:lnTo>
                    <a:pt x="0" y="0"/>
                  </a:lnTo>
                  <a:lnTo>
                    <a:pt x="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2" name="Freeform 7508">
              <a:extLst>
                <a:ext uri="{FF2B5EF4-FFF2-40B4-BE49-F238E27FC236}">
                  <a16:creationId xmlns:a16="http://schemas.microsoft.com/office/drawing/2014/main" xmlns="" id="{CA3B2DF7-9B2F-4593-B12C-3446E5950D56}"/>
                </a:ext>
              </a:extLst>
            </p:cNvPr>
            <p:cNvSpPr/>
            <p:nvPr/>
          </p:nvSpPr>
          <p:spPr bwMode="auto">
            <a:xfrm>
              <a:off x="695838" y="2837059"/>
              <a:ext cx="33440" cy="41803"/>
            </a:xfrm>
            <a:custGeom>
              <a:avLst/>
              <a:gdLst>
                <a:gd name="T0" fmla="*/ 1 w 4"/>
                <a:gd name="T1" fmla="*/ 0 h 5"/>
                <a:gd name="T2" fmla="*/ 4 w 4"/>
                <a:gd name="T3" fmla="*/ 1 h 5"/>
                <a:gd name="T4" fmla="*/ 4 w 4"/>
                <a:gd name="T5" fmla="*/ 2 h 5"/>
                <a:gd name="T6" fmla="*/ 4 w 4"/>
                <a:gd name="T7" fmla="*/ 4 h 5"/>
                <a:gd name="T8" fmla="*/ 2 w 4"/>
                <a:gd name="T9" fmla="*/ 5 h 5"/>
                <a:gd name="T10" fmla="*/ 0 w 4"/>
                <a:gd name="T11" fmla="*/ 4 h 5"/>
                <a:gd name="T12" fmla="*/ 0 w 4"/>
                <a:gd name="T13" fmla="*/ 2 h 5"/>
                <a:gd name="T14" fmla="*/ 0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lnTo>
                    <a:pt x="4" y="1"/>
                  </a:lnTo>
                  <a:lnTo>
                    <a:pt x="4" y="2"/>
                  </a:lnTo>
                  <a:lnTo>
                    <a:pt x="4" y="4"/>
                  </a:lnTo>
                  <a:lnTo>
                    <a:pt x="2" y="5"/>
                  </a:lnTo>
                  <a:lnTo>
                    <a:pt x="0" y="4"/>
                  </a:lnTo>
                  <a:lnTo>
                    <a:pt x="0" y="2"/>
                  </a:lnTo>
                  <a:lnTo>
                    <a:pt x="0" y="1"/>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3" name="Freeform 7509">
              <a:extLst>
                <a:ext uri="{FF2B5EF4-FFF2-40B4-BE49-F238E27FC236}">
                  <a16:creationId xmlns:a16="http://schemas.microsoft.com/office/drawing/2014/main" xmlns="" id="{348433DA-2885-45B6-94A5-9A4BFCE6D8A8}"/>
                </a:ext>
              </a:extLst>
            </p:cNvPr>
            <p:cNvSpPr/>
            <p:nvPr/>
          </p:nvSpPr>
          <p:spPr bwMode="auto">
            <a:xfrm>
              <a:off x="1130560" y="3087860"/>
              <a:ext cx="41803" cy="33440"/>
            </a:xfrm>
            <a:custGeom>
              <a:avLst/>
              <a:gdLst>
                <a:gd name="T0" fmla="*/ 2 w 5"/>
                <a:gd name="T1" fmla="*/ 0 h 4"/>
                <a:gd name="T2" fmla="*/ 4 w 5"/>
                <a:gd name="T3" fmla="*/ 0 h 4"/>
                <a:gd name="T4" fmla="*/ 5 w 5"/>
                <a:gd name="T5" fmla="*/ 2 h 4"/>
                <a:gd name="T6" fmla="*/ 4 w 5"/>
                <a:gd name="T7" fmla="*/ 3 h 4"/>
                <a:gd name="T8" fmla="*/ 2 w 5"/>
                <a:gd name="T9" fmla="*/ 4 h 4"/>
                <a:gd name="T10" fmla="*/ 1 w 5"/>
                <a:gd name="T11" fmla="*/ 4 h 4"/>
                <a:gd name="T12" fmla="*/ 0 w 5"/>
                <a:gd name="T13" fmla="*/ 3 h 4"/>
                <a:gd name="T14" fmla="*/ 0 w 5"/>
                <a:gd name="T15" fmla="*/ 0 h 4"/>
                <a:gd name="T16" fmla="*/ 2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2" y="0"/>
                  </a:moveTo>
                  <a:lnTo>
                    <a:pt x="4" y="0"/>
                  </a:lnTo>
                  <a:lnTo>
                    <a:pt x="5" y="2"/>
                  </a:lnTo>
                  <a:lnTo>
                    <a:pt x="4" y="3"/>
                  </a:lnTo>
                  <a:lnTo>
                    <a:pt x="2" y="4"/>
                  </a:lnTo>
                  <a:lnTo>
                    <a:pt x="1" y="4"/>
                  </a:lnTo>
                  <a:lnTo>
                    <a:pt x="0" y="3"/>
                  </a:lnTo>
                  <a:lnTo>
                    <a:pt x="0" y="0"/>
                  </a:lnTo>
                  <a:lnTo>
                    <a:pt x="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4" name="Freeform 7510">
              <a:extLst>
                <a:ext uri="{FF2B5EF4-FFF2-40B4-BE49-F238E27FC236}">
                  <a16:creationId xmlns:a16="http://schemas.microsoft.com/office/drawing/2014/main" xmlns="" id="{5EB5D102-F4AA-42BF-8CE1-44AB34897F6D}"/>
                </a:ext>
              </a:extLst>
            </p:cNvPr>
            <p:cNvSpPr/>
            <p:nvPr/>
          </p:nvSpPr>
          <p:spPr bwMode="auto">
            <a:xfrm>
              <a:off x="1582001" y="2828696"/>
              <a:ext cx="33440" cy="41803"/>
            </a:xfrm>
            <a:custGeom>
              <a:avLst/>
              <a:gdLst>
                <a:gd name="T0" fmla="*/ 1 w 4"/>
                <a:gd name="T1" fmla="*/ 0 h 5"/>
                <a:gd name="T2" fmla="*/ 4 w 4"/>
                <a:gd name="T3" fmla="*/ 0 h 5"/>
                <a:gd name="T4" fmla="*/ 4 w 4"/>
                <a:gd name="T5" fmla="*/ 2 h 5"/>
                <a:gd name="T6" fmla="*/ 4 w 4"/>
                <a:gd name="T7" fmla="*/ 3 h 5"/>
                <a:gd name="T8" fmla="*/ 3 w 4"/>
                <a:gd name="T9" fmla="*/ 5 h 5"/>
                <a:gd name="T10" fmla="*/ 0 w 4"/>
                <a:gd name="T11" fmla="*/ 3 h 5"/>
                <a:gd name="T12" fmla="*/ 0 w 4"/>
                <a:gd name="T13" fmla="*/ 2 h 5"/>
                <a:gd name="T14" fmla="*/ 0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lnTo>
                    <a:pt x="4" y="0"/>
                  </a:lnTo>
                  <a:lnTo>
                    <a:pt x="4" y="2"/>
                  </a:lnTo>
                  <a:lnTo>
                    <a:pt x="4" y="3"/>
                  </a:lnTo>
                  <a:lnTo>
                    <a:pt x="3" y="5"/>
                  </a:lnTo>
                  <a:lnTo>
                    <a:pt x="0" y="3"/>
                  </a:lnTo>
                  <a:lnTo>
                    <a:pt x="0" y="2"/>
                  </a:lnTo>
                  <a:lnTo>
                    <a:pt x="0" y="1"/>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5" name="Freeform 7511">
              <a:extLst>
                <a:ext uri="{FF2B5EF4-FFF2-40B4-BE49-F238E27FC236}">
                  <a16:creationId xmlns:a16="http://schemas.microsoft.com/office/drawing/2014/main" xmlns="" id="{1AB6D8E3-EDE3-47FA-BF46-725DCDA0B3FD}"/>
                </a:ext>
              </a:extLst>
            </p:cNvPr>
            <p:cNvSpPr/>
            <p:nvPr/>
          </p:nvSpPr>
          <p:spPr bwMode="auto">
            <a:xfrm>
              <a:off x="1573638" y="2377255"/>
              <a:ext cx="33440" cy="33440"/>
            </a:xfrm>
            <a:custGeom>
              <a:avLst/>
              <a:gdLst>
                <a:gd name="T0" fmla="*/ 1 w 4"/>
                <a:gd name="T1" fmla="*/ 0 h 4"/>
                <a:gd name="T2" fmla="*/ 4 w 4"/>
                <a:gd name="T3" fmla="*/ 0 h 4"/>
                <a:gd name="T4" fmla="*/ 4 w 4"/>
                <a:gd name="T5" fmla="*/ 2 h 4"/>
                <a:gd name="T6" fmla="*/ 4 w 4"/>
                <a:gd name="T7" fmla="*/ 4 h 4"/>
                <a:gd name="T8" fmla="*/ 2 w 4"/>
                <a:gd name="T9" fmla="*/ 4 h 4"/>
                <a:gd name="T10" fmla="*/ 0 w 4"/>
                <a:gd name="T11" fmla="*/ 4 h 4"/>
                <a:gd name="T12" fmla="*/ 0 w 4"/>
                <a:gd name="T13" fmla="*/ 3 h 4"/>
                <a:gd name="T14" fmla="*/ 0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lnTo>
                    <a:pt x="4" y="0"/>
                  </a:lnTo>
                  <a:lnTo>
                    <a:pt x="4" y="2"/>
                  </a:lnTo>
                  <a:lnTo>
                    <a:pt x="4" y="4"/>
                  </a:lnTo>
                  <a:lnTo>
                    <a:pt x="2" y="4"/>
                  </a:lnTo>
                  <a:lnTo>
                    <a:pt x="0" y="4"/>
                  </a:lnTo>
                  <a:lnTo>
                    <a:pt x="0" y="3"/>
                  </a:lnTo>
                  <a:lnTo>
                    <a:pt x="0" y="0"/>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6" name="Freeform 7512">
              <a:extLst>
                <a:ext uri="{FF2B5EF4-FFF2-40B4-BE49-F238E27FC236}">
                  <a16:creationId xmlns:a16="http://schemas.microsoft.com/office/drawing/2014/main" xmlns="" id="{E12C9129-5265-478A-8200-9CC2C3A312F3}"/>
                </a:ext>
              </a:extLst>
            </p:cNvPr>
            <p:cNvSpPr>
              <a:spLocks noEditPoints="1"/>
            </p:cNvSpPr>
            <p:nvPr/>
          </p:nvSpPr>
          <p:spPr bwMode="auto">
            <a:xfrm>
              <a:off x="848240" y="2115135"/>
              <a:ext cx="697275" cy="601922"/>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7" name="Freeform 7515">
              <a:extLst>
                <a:ext uri="{FF2B5EF4-FFF2-40B4-BE49-F238E27FC236}">
                  <a16:creationId xmlns:a16="http://schemas.microsoft.com/office/drawing/2014/main" xmlns="" id="{05F37E6C-C8BE-4052-B02E-8B05C5A0B35A}"/>
                </a:ext>
              </a:extLst>
            </p:cNvPr>
            <p:cNvSpPr/>
            <p:nvPr/>
          </p:nvSpPr>
          <p:spPr bwMode="auto">
            <a:xfrm>
              <a:off x="1857880" y="696889"/>
              <a:ext cx="401281" cy="384561"/>
            </a:xfrm>
            <a:custGeom>
              <a:avLst/>
              <a:gdLst>
                <a:gd name="T0" fmla="*/ 23 w 48"/>
                <a:gd name="T1" fmla="*/ 0 h 46"/>
                <a:gd name="T2" fmla="*/ 31 w 48"/>
                <a:gd name="T3" fmla="*/ 14 h 46"/>
                <a:gd name="T4" fmla="*/ 48 w 48"/>
                <a:gd name="T5" fmla="*/ 17 h 46"/>
                <a:gd name="T6" fmla="*/ 36 w 48"/>
                <a:gd name="T7" fmla="*/ 29 h 46"/>
                <a:gd name="T8" fmla="*/ 40 w 48"/>
                <a:gd name="T9" fmla="*/ 45 h 46"/>
                <a:gd name="T10" fmla="*/ 24 w 48"/>
                <a:gd name="T11" fmla="*/ 38 h 46"/>
                <a:gd name="T12" fmla="*/ 10 w 48"/>
                <a:gd name="T13" fmla="*/ 46 h 46"/>
                <a:gd name="T14" fmla="*/ 12 w 48"/>
                <a:gd name="T15" fmla="*/ 29 h 46"/>
                <a:gd name="T16" fmla="*/ 0 w 48"/>
                <a:gd name="T17" fmla="*/ 18 h 46"/>
                <a:gd name="T18" fmla="*/ 16 w 48"/>
                <a:gd name="T19" fmla="*/ 14 h 46"/>
                <a:gd name="T20" fmla="*/ 23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3" y="0"/>
                  </a:moveTo>
                  <a:lnTo>
                    <a:pt x="31" y="14"/>
                  </a:lnTo>
                  <a:lnTo>
                    <a:pt x="48" y="17"/>
                  </a:lnTo>
                  <a:lnTo>
                    <a:pt x="36" y="29"/>
                  </a:lnTo>
                  <a:lnTo>
                    <a:pt x="40" y="45"/>
                  </a:lnTo>
                  <a:lnTo>
                    <a:pt x="24" y="38"/>
                  </a:lnTo>
                  <a:lnTo>
                    <a:pt x="10" y="46"/>
                  </a:lnTo>
                  <a:lnTo>
                    <a:pt x="12" y="29"/>
                  </a:lnTo>
                  <a:lnTo>
                    <a:pt x="0" y="18"/>
                  </a:lnTo>
                  <a:lnTo>
                    <a:pt x="16" y="14"/>
                  </a:lnTo>
                  <a:lnTo>
                    <a:pt x="2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8" name="Freeform 7517">
              <a:extLst>
                <a:ext uri="{FF2B5EF4-FFF2-40B4-BE49-F238E27FC236}">
                  <a16:creationId xmlns:a16="http://schemas.microsoft.com/office/drawing/2014/main" xmlns="" id="{553121D6-2D2B-448E-87BF-5A2D4054BD7C}"/>
                </a:ext>
              </a:extLst>
            </p:cNvPr>
            <p:cNvSpPr/>
            <p:nvPr/>
          </p:nvSpPr>
          <p:spPr bwMode="auto">
            <a:xfrm>
              <a:off x="219314" y="1959253"/>
              <a:ext cx="401281" cy="384561"/>
            </a:xfrm>
            <a:custGeom>
              <a:avLst/>
              <a:gdLst>
                <a:gd name="T0" fmla="*/ 22 w 48"/>
                <a:gd name="T1" fmla="*/ 0 h 46"/>
                <a:gd name="T2" fmla="*/ 30 w 48"/>
                <a:gd name="T3" fmla="*/ 15 h 46"/>
                <a:gd name="T4" fmla="*/ 48 w 48"/>
                <a:gd name="T5" fmla="*/ 16 h 46"/>
                <a:gd name="T6" fmla="*/ 36 w 48"/>
                <a:gd name="T7" fmla="*/ 28 h 46"/>
                <a:gd name="T8" fmla="*/ 40 w 48"/>
                <a:gd name="T9" fmla="*/ 45 h 46"/>
                <a:gd name="T10" fmla="*/ 24 w 48"/>
                <a:gd name="T11" fmla="*/ 37 h 46"/>
                <a:gd name="T12" fmla="*/ 9 w 48"/>
                <a:gd name="T13" fmla="*/ 46 h 46"/>
                <a:gd name="T14" fmla="*/ 12 w 48"/>
                <a:gd name="T15" fmla="*/ 29 h 46"/>
                <a:gd name="T16" fmla="*/ 0 w 48"/>
                <a:gd name="T17" fmla="*/ 17 h 46"/>
                <a:gd name="T18" fmla="*/ 16 w 48"/>
                <a:gd name="T19" fmla="*/ 15 h 46"/>
                <a:gd name="T20" fmla="*/ 22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2" y="0"/>
                  </a:moveTo>
                  <a:lnTo>
                    <a:pt x="30" y="15"/>
                  </a:lnTo>
                  <a:lnTo>
                    <a:pt x="48" y="16"/>
                  </a:lnTo>
                  <a:lnTo>
                    <a:pt x="36" y="28"/>
                  </a:lnTo>
                  <a:lnTo>
                    <a:pt x="40" y="45"/>
                  </a:lnTo>
                  <a:lnTo>
                    <a:pt x="24" y="37"/>
                  </a:lnTo>
                  <a:lnTo>
                    <a:pt x="9" y="46"/>
                  </a:lnTo>
                  <a:lnTo>
                    <a:pt x="12" y="29"/>
                  </a:lnTo>
                  <a:lnTo>
                    <a:pt x="0" y="17"/>
                  </a:lnTo>
                  <a:lnTo>
                    <a:pt x="16" y="15"/>
                  </a:lnTo>
                  <a:lnTo>
                    <a:pt x="2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9" name="Freeform 7518">
              <a:extLst>
                <a:ext uri="{FF2B5EF4-FFF2-40B4-BE49-F238E27FC236}">
                  <a16:creationId xmlns:a16="http://schemas.microsoft.com/office/drawing/2014/main" xmlns="" id="{A47B1F85-0452-4181-9996-82088000CB6F}"/>
                </a:ext>
              </a:extLst>
            </p:cNvPr>
            <p:cNvSpPr/>
            <p:nvPr/>
          </p:nvSpPr>
          <p:spPr bwMode="auto">
            <a:xfrm>
              <a:off x="261114" y="2569535"/>
              <a:ext cx="267521" cy="275881"/>
            </a:xfrm>
            <a:custGeom>
              <a:avLst/>
              <a:gdLst>
                <a:gd name="T0" fmla="*/ 20 w 32"/>
                <a:gd name="T1" fmla="*/ 0 h 33"/>
                <a:gd name="T2" fmla="*/ 21 w 32"/>
                <a:gd name="T3" fmla="*/ 12 h 33"/>
                <a:gd name="T4" fmla="*/ 32 w 32"/>
                <a:gd name="T5" fmla="*/ 17 h 33"/>
                <a:gd name="T6" fmla="*/ 21 w 32"/>
                <a:gd name="T7" fmla="*/ 23 h 33"/>
                <a:gd name="T8" fmla="*/ 20 w 32"/>
                <a:gd name="T9" fmla="*/ 33 h 33"/>
                <a:gd name="T10" fmla="*/ 12 w 32"/>
                <a:gd name="T11" fmla="*/ 25 h 33"/>
                <a:gd name="T12" fmla="*/ 0 w 32"/>
                <a:gd name="T13" fmla="*/ 27 h 33"/>
                <a:gd name="T14" fmla="*/ 5 w 32"/>
                <a:gd name="T15" fmla="*/ 16 h 33"/>
                <a:gd name="T16" fmla="*/ 0 w 32"/>
                <a:gd name="T17" fmla="*/ 5 h 33"/>
                <a:gd name="T18" fmla="*/ 12 w 32"/>
                <a:gd name="T19" fmla="*/ 8 h 33"/>
                <a:gd name="T20" fmla="*/ 20 w 3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3">
                  <a:moveTo>
                    <a:pt x="20" y="0"/>
                  </a:moveTo>
                  <a:lnTo>
                    <a:pt x="21" y="12"/>
                  </a:lnTo>
                  <a:lnTo>
                    <a:pt x="32" y="17"/>
                  </a:lnTo>
                  <a:lnTo>
                    <a:pt x="21" y="23"/>
                  </a:lnTo>
                  <a:lnTo>
                    <a:pt x="20" y="33"/>
                  </a:lnTo>
                  <a:lnTo>
                    <a:pt x="12" y="25"/>
                  </a:lnTo>
                  <a:lnTo>
                    <a:pt x="0" y="27"/>
                  </a:lnTo>
                  <a:lnTo>
                    <a:pt x="5" y="16"/>
                  </a:lnTo>
                  <a:lnTo>
                    <a:pt x="0" y="5"/>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0" name="Freeform 7519">
              <a:extLst>
                <a:ext uri="{FF2B5EF4-FFF2-40B4-BE49-F238E27FC236}">
                  <a16:creationId xmlns:a16="http://schemas.microsoft.com/office/drawing/2014/main" xmlns="" id="{81A16F29-2779-4CD4-BFDF-24637D989155}"/>
                </a:ext>
              </a:extLst>
            </p:cNvPr>
            <p:cNvSpPr/>
            <p:nvPr/>
          </p:nvSpPr>
          <p:spPr bwMode="auto">
            <a:xfrm>
              <a:off x="11496994" y="671809"/>
              <a:ext cx="275881" cy="284241"/>
            </a:xfrm>
            <a:custGeom>
              <a:avLst/>
              <a:gdLst>
                <a:gd name="T0" fmla="*/ 21 w 33"/>
                <a:gd name="T1" fmla="*/ 0 h 34"/>
                <a:gd name="T2" fmla="*/ 22 w 33"/>
                <a:gd name="T3" fmla="*/ 12 h 34"/>
                <a:gd name="T4" fmla="*/ 33 w 33"/>
                <a:gd name="T5" fmla="*/ 17 h 34"/>
                <a:gd name="T6" fmla="*/ 22 w 33"/>
                <a:gd name="T7" fmla="*/ 22 h 34"/>
                <a:gd name="T8" fmla="*/ 20 w 33"/>
                <a:gd name="T9" fmla="*/ 34 h 34"/>
                <a:gd name="T10" fmla="*/ 12 w 33"/>
                <a:gd name="T11" fmla="*/ 25 h 34"/>
                <a:gd name="T12" fmla="*/ 0 w 33"/>
                <a:gd name="T13" fmla="*/ 26 h 34"/>
                <a:gd name="T14" fmla="*/ 6 w 33"/>
                <a:gd name="T15" fmla="*/ 17 h 34"/>
                <a:gd name="T16" fmla="*/ 1 w 33"/>
                <a:gd name="T17" fmla="*/ 7 h 34"/>
                <a:gd name="T18" fmla="*/ 12 w 33"/>
                <a:gd name="T19" fmla="*/ 8 h 34"/>
                <a:gd name="T20" fmla="*/ 21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1" y="0"/>
                  </a:moveTo>
                  <a:lnTo>
                    <a:pt x="22" y="12"/>
                  </a:lnTo>
                  <a:lnTo>
                    <a:pt x="33" y="17"/>
                  </a:lnTo>
                  <a:lnTo>
                    <a:pt x="22" y="22"/>
                  </a:lnTo>
                  <a:lnTo>
                    <a:pt x="20" y="34"/>
                  </a:lnTo>
                  <a:lnTo>
                    <a:pt x="12" y="25"/>
                  </a:lnTo>
                  <a:lnTo>
                    <a:pt x="0" y="26"/>
                  </a:lnTo>
                  <a:lnTo>
                    <a:pt x="6" y="17"/>
                  </a:lnTo>
                  <a:lnTo>
                    <a:pt x="1" y="7"/>
                  </a:lnTo>
                  <a:lnTo>
                    <a:pt x="12" y="8"/>
                  </a:lnTo>
                  <a:lnTo>
                    <a:pt x="2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1" name="Freeform 7520">
              <a:extLst>
                <a:ext uri="{FF2B5EF4-FFF2-40B4-BE49-F238E27FC236}">
                  <a16:creationId xmlns:a16="http://schemas.microsoft.com/office/drawing/2014/main" xmlns="" id="{BE5179B8-8EA4-483E-AAD8-D0B070B925EB}"/>
                </a:ext>
              </a:extLst>
            </p:cNvPr>
            <p:cNvSpPr/>
            <p:nvPr/>
          </p:nvSpPr>
          <p:spPr bwMode="auto">
            <a:xfrm>
              <a:off x="8002501" y="705249"/>
              <a:ext cx="259161" cy="275881"/>
            </a:xfrm>
            <a:custGeom>
              <a:avLst/>
              <a:gdLst>
                <a:gd name="T0" fmla="*/ 19 w 31"/>
                <a:gd name="T1" fmla="*/ 0 h 33"/>
                <a:gd name="T2" fmla="*/ 21 w 31"/>
                <a:gd name="T3" fmla="*/ 10 h 33"/>
                <a:gd name="T4" fmla="*/ 31 w 31"/>
                <a:gd name="T5" fmla="*/ 17 h 33"/>
                <a:gd name="T6" fmla="*/ 21 w 31"/>
                <a:gd name="T7" fmla="*/ 21 h 33"/>
                <a:gd name="T8" fmla="*/ 19 w 31"/>
                <a:gd name="T9" fmla="*/ 33 h 33"/>
                <a:gd name="T10" fmla="*/ 12 w 31"/>
                <a:gd name="T11" fmla="*/ 25 h 33"/>
                <a:gd name="T12" fmla="*/ 0 w 31"/>
                <a:gd name="T13" fmla="*/ 26 h 33"/>
                <a:gd name="T14" fmla="*/ 5 w 31"/>
                <a:gd name="T15" fmla="*/ 16 h 33"/>
                <a:gd name="T16" fmla="*/ 0 w 31"/>
                <a:gd name="T17" fmla="*/ 5 h 33"/>
                <a:gd name="T18" fmla="*/ 12 w 31"/>
                <a:gd name="T19" fmla="*/ 8 h 33"/>
                <a:gd name="T20" fmla="*/ 19 w 3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0"/>
                  </a:moveTo>
                  <a:lnTo>
                    <a:pt x="21" y="10"/>
                  </a:lnTo>
                  <a:lnTo>
                    <a:pt x="31" y="17"/>
                  </a:lnTo>
                  <a:lnTo>
                    <a:pt x="21" y="21"/>
                  </a:lnTo>
                  <a:lnTo>
                    <a:pt x="19" y="33"/>
                  </a:lnTo>
                  <a:lnTo>
                    <a:pt x="12" y="25"/>
                  </a:lnTo>
                  <a:lnTo>
                    <a:pt x="0" y="26"/>
                  </a:lnTo>
                  <a:lnTo>
                    <a:pt x="5" y="16"/>
                  </a:lnTo>
                  <a:lnTo>
                    <a:pt x="0" y="5"/>
                  </a:lnTo>
                  <a:lnTo>
                    <a:pt x="12" y="8"/>
                  </a:lnTo>
                  <a:lnTo>
                    <a:pt x="19"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2" name="Freeform 7521">
              <a:extLst>
                <a:ext uri="{FF2B5EF4-FFF2-40B4-BE49-F238E27FC236}">
                  <a16:creationId xmlns:a16="http://schemas.microsoft.com/office/drawing/2014/main" xmlns="" id="{1BD695A0-94EB-4BD5-95EF-2816329A1F9F}"/>
                </a:ext>
              </a:extLst>
            </p:cNvPr>
            <p:cNvSpPr/>
            <p:nvPr/>
          </p:nvSpPr>
          <p:spPr bwMode="auto">
            <a:xfrm>
              <a:off x="1782640" y="1466012"/>
              <a:ext cx="275881" cy="284241"/>
            </a:xfrm>
            <a:custGeom>
              <a:avLst/>
              <a:gdLst>
                <a:gd name="T0" fmla="*/ 21 w 33"/>
                <a:gd name="T1" fmla="*/ 0 h 34"/>
                <a:gd name="T2" fmla="*/ 23 w 33"/>
                <a:gd name="T3" fmla="*/ 12 h 34"/>
                <a:gd name="T4" fmla="*/ 33 w 33"/>
                <a:gd name="T5" fmla="*/ 18 h 34"/>
                <a:gd name="T6" fmla="*/ 23 w 33"/>
                <a:gd name="T7" fmla="*/ 23 h 34"/>
                <a:gd name="T8" fmla="*/ 20 w 33"/>
                <a:gd name="T9" fmla="*/ 34 h 34"/>
                <a:gd name="T10" fmla="*/ 12 w 33"/>
                <a:gd name="T11" fmla="*/ 26 h 34"/>
                <a:gd name="T12" fmla="*/ 0 w 33"/>
                <a:gd name="T13" fmla="*/ 27 h 34"/>
                <a:gd name="T14" fmla="*/ 7 w 33"/>
                <a:gd name="T15" fmla="*/ 16 h 34"/>
                <a:gd name="T16" fmla="*/ 1 w 33"/>
                <a:gd name="T17" fmla="*/ 7 h 34"/>
                <a:gd name="T18" fmla="*/ 12 w 33"/>
                <a:gd name="T19" fmla="*/ 8 h 34"/>
                <a:gd name="T20" fmla="*/ 21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1" y="0"/>
                  </a:moveTo>
                  <a:lnTo>
                    <a:pt x="23" y="12"/>
                  </a:lnTo>
                  <a:lnTo>
                    <a:pt x="33" y="18"/>
                  </a:lnTo>
                  <a:lnTo>
                    <a:pt x="23" y="23"/>
                  </a:lnTo>
                  <a:lnTo>
                    <a:pt x="20" y="34"/>
                  </a:lnTo>
                  <a:lnTo>
                    <a:pt x="12" y="26"/>
                  </a:lnTo>
                  <a:lnTo>
                    <a:pt x="0" y="27"/>
                  </a:lnTo>
                  <a:lnTo>
                    <a:pt x="7" y="16"/>
                  </a:lnTo>
                  <a:lnTo>
                    <a:pt x="1" y="7"/>
                  </a:lnTo>
                  <a:lnTo>
                    <a:pt x="12" y="8"/>
                  </a:lnTo>
                  <a:lnTo>
                    <a:pt x="2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3" name="Freeform 7522">
              <a:extLst>
                <a:ext uri="{FF2B5EF4-FFF2-40B4-BE49-F238E27FC236}">
                  <a16:creationId xmlns:a16="http://schemas.microsoft.com/office/drawing/2014/main" xmlns="" id="{6D259E02-276C-4372-8936-72409060265B}"/>
                </a:ext>
              </a:extLst>
            </p:cNvPr>
            <p:cNvSpPr/>
            <p:nvPr/>
          </p:nvSpPr>
          <p:spPr bwMode="auto">
            <a:xfrm>
              <a:off x="2844363" y="805569"/>
              <a:ext cx="267521" cy="284241"/>
            </a:xfrm>
            <a:custGeom>
              <a:avLst/>
              <a:gdLst>
                <a:gd name="T0" fmla="*/ 20 w 32"/>
                <a:gd name="T1" fmla="*/ 0 h 34"/>
                <a:gd name="T2" fmla="*/ 22 w 32"/>
                <a:gd name="T3" fmla="*/ 12 h 34"/>
                <a:gd name="T4" fmla="*/ 32 w 32"/>
                <a:gd name="T5" fmla="*/ 17 h 34"/>
                <a:gd name="T6" fmla="*/ 22 w 32"/>
                <a:gd name="T7" fmla="*/ 22 h 34"/>
                <a:gd name="T8" fmla="*/ 20 w 32"/>
                <a:gd name="T9" fmla="*/ 34 h 34"/>
                <a:gd name="T10" fmla="*/ 11 w 32"/>
                <a:gd name="T11" fmla="*/ 25 h 34"/>
                <a:gd name="T12" fmla="*/ 0 w 32"/>
                <a:gd name="T13" fmla="*/ 26 h 34"/>
                <a:gd name="T14" fmla="*/ 6 w 32"/>
                <a:gd name="T15" fmla="*/ 17 h 34"/>
                <a:gd name="T16" fmla="*/ 0 w 32"/>
                <a:gd name="T17" fmla="*/ 6 h 34"/>
                <a:gd name="T18" fmla="*/ 12 w 32"/>
                <a:gd name="T19" fmla="*/ 8 h 34"/>
                <a:gd name="T20" fmla="*/ 20 w 32"/>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4">
                  <a:moveTo>
                    <a:pt x="20" y="0"/>
                  </a:moveTo>
                  <a:lnTo>
                    <a:pt x="22" y="12"/>
                  </a:lnTo>
                  <a:lnTo>
                    <a:pt x="32" y="17"/>
                  </a:lnTo>
                  <a:lnTo>
                    <a:pt x="22" y="22"/>
                  </a:lnTo>
                  <a:lnTo>
                    <a:pt x="20" y="34"/>
                  </a:lnTo>
                  <a:lnTo>
                    <a:pt x="11" y="25"/>
                  </a:lnTo>
                  <a:lnTo>
                    <a:pt x="0" y="26"/>
                  </a:lnTo>
                  <a:lnTo>
                    <a:pt x="6" y="17"/>
                  </a:lnTo>
                  <a:lnTo>
                    <a:pt x="0" y="6"/>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4" name="Freeform 7523">
              <a:extLst>
                <a:ext uri="{FF2B5EF4-FFF2-40B4-BE49-F238E27FC236}">
                  <a16:creationId xmlns:a16="http://schemas.microsoft.com/office/drawing/2014/main" xmlns="" id="{8A444626-936F-4831-B4E3-86203D69A963}"/>
                </a:ext>
              </a:extLst>
            </p:cNvPr>
            <p:cNvSpPr/>
            <p:nvPr/>
          </p:nvSpPr>
          <p:spPr bwMode="auto">
            <a:xfrm>
              <a:off x="520275" y="3957300"/>
              <a:ext cx="259161" cy="275881"/>
            </a:xfrm>
            <a:custGeom>
              <a:avLst/>
              <a:gdLst>
                <a:gd name="T0" fmla="*/ 19 w 31"/>
                <a:gd name="T1" fmla="*/ 0 h 33"/>
                <a:gd name="T2" fmla="*/ 21 w 31"/>
                <a:gd name="T3" fmla="*/ 12 h 33"/>
                <a:gd name="T4" fmla="*/ 31 w 31"/>
                <a:gd name="T5" fmla="*/ 17 h 33"/>
                <a:gd name="T6" fmla="*/ 21 w 31"/>
                <a:gd name="T7" fmla="*/ 23 h 33"/>
                <a:gd name="T8" fmla="*/ 19 w 31"/>
                <a:gd name="T9" fmla="*/ 33 h 33"/>
                <a:gd name="T10" fmla="*/ 12 w 31"/>
                <a:gd name="T11" fmla="*/ 25 h 33"/>
                <a:gd name="T12" fmla="*/ 0 w 31"/>
                <a:gd name="T13" fmla="*/ 27 h 33"/>
                <a:gd name="T14" fmla="*/ 5 w 31"/>
                <a:gd name="T15" fmla="*/ 17 h 33"/>
                <a:gd name="T16" fmla="*/ 0 w 31"/>
                <a:gd name="T17" fmla="*/ 7 h 33"/>
                <a:gd name="T18" fmla="*/ 12 w 31"/>
                <a:gd name="T19" fmla="*/ 8 h 33"/>
                <a:gd name="T20" fmla="*/ 19 w 3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0"/>
                  </a:moveTo>
                  <a:lnTo>
                    <a:pt x="21" y="12"/>
                  </a:lnTo>
                  <a:lnTo>
                    <a:pt x="31" y="17"/>
                  </a:lnTo>
                  <a:lnTo>
                    <a:pt x="21" y="23"/>
                  </a:lnTo>
                  <a:lnTo>
                    <a:pt x="19" y="33"/>
                  </a:lnTo>
                  <a:lnTo>
                    <a:pt x="12" y="25"/>
                  </a:lnTo>
                  <a:lnTo>
                    <a:pt x="0" y="27"/>
                  </a:lnTo>
                  <a:lnTo>
                    <a:pt x="5" y="17"/>
                  </a:lnTo>
                  <a:lnTo>
                    <a:pt x="0" y="7"/>
                  </a:lnTo>
                  <a:lnTo>
                    <a:pt x="12" y="8"/>
                  </a:lnTo>
                  <a:lnTo>
                    <a:pt x="19"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5" name="Freeform 7524">
              <a:extLst>
                <a:ext uri="{FF2B5EF4-FFF2-40B4-BE49-F238E27FC236}">
                  <a16:creationId xmlns:a16="http://schemas.microsoft.com/office/drawing/2014/main" xmlns="" id="{E30091C9-A80D-4653-B9B9-4372ADD5112C}"/>
                </a:ext>
              </a:extLst>
            </p:cNvPr>
            <p:cNvSpPr/>
            <p:nvPr/>
          </p:nvSpPr>
          <p:spPr bwMode="auto">
            <a:xfrm>
              <a:off x="11547154" y="4458902"/>
              <a:ext cx="284241" cy="275881"/>
            </a:xfrm>
            <a:custGeom>
              <a:avLst/>
              <a:gdLst>
                <a:gd name="T0" fmla="*/ 22 w 34"/>
                <a:gd name="T1" fmla="*/ 0 h 33"/>
                <a:gd name="T2" fmla="*/ 23 w 34"/>
                <a:gd name="T3" fmla="*/ 12 h 33"/>
                <a:gd name="T4" fmla="*/ 34 w 34"/>
                <a:gd name="T5" fmla="*/ 17 h 33"/>
                <a:gd name="T6" fmla="*/ 23 w 34"/>
                <a:gd name="T7" fmla="*/ 21 h 33"/>
                <a:gd name="T8" fmla="*/ 20 w 34"/>
                <a:gd name="T9" fmla="*/ 33 h 33"/>
                <a:gd name="T10" fmla="*/ 12 w 34"/>
                <a:gd name="T11" fmla="*/ 25 h 33"/>
                <a:gd name="T12" fmla="*/ 0 w 34"/>
                <a:gd name="T13" fmla="*/ 26 h 33"/>
                <a:gd name="T14" fmla="*/ 7 w 34"/>
                <a:gd name="T15" fmla="*/ 16 h 33"/>
                <a:gd name="T16" fmla="*/ 2 w 34"/>
                <a:gd name="T17" fmla="*/ 5 h 33"/>
                <a:gd name="T18" fmla="*/ 12 w 34"/>
                <a:gd name="T19" fmla="*/ 8 h 33"/>
                <a:gd name="T20" fmla="*/ 22 w 34"/>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22" y="0"/>
                  </a:moveTo>
                  <a:lnTo>
                    <a:pt x="23" y="12"/>
                  </a:lnTo>
                  <a:lnTo>
                    <a:pt x="34" y="17"/>
                  </a:lnTo>
                  <a:lnTo>
                    <a:pt x="23" y="21"/>
                  </a:lnTo>
                  <a:lnTo>
                    <a:pt x="20" y="33"/>
                  </a:lnTo>
                  <a:lnTo>
                    <a:pt x="12" y="25"/>
                  </a:lnTo>
                  <a:lnTo>
                    <a:pt x="0" y="26"/>
                  </a:lnTo>
                  <a:lnTo>
                    <a:pt x="7" y="16"/>
                  </a:lnTo>
                  <a:lnTo>
                    <a:pt x="2" y="5"/>
                  </a:lnTo>
                  <a:lnTo>
                    <a:pt x="12" y="8"/>
                  </a:lnTo>
                  <a:lnTo>
                    <a:pt x="2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6" name="Freeform 7525">
              <a:extLst>
                <a:ext uri="{FF2B5EF4-FFF2-40B4-BE49-F238E27FC236}">
                  <a16:creationId xmlns:a16="http://schemas.microsoft.com/office/drawing/2014/main" xmlns="" id="{B8C30084-6ED3-47C1-AEE9-BCA4D6D8C779}"/>
                </a:ext>
              </a:extLst>
            </p:cNvPr>
            <p:cNvSpPr/>
            <p:nvPr/>
          </p:nvSpPr>
          <p:spPr bwMode="auto">
            <a:xfrm>
              <a:off x="3722166" y="404288"/>
              <a:ext cx="267521" cy="292601"/>
            </a:xfrm>
            <a:custGeom>
              <a:avLst/>
              <a:gdLst>
                <a:gd name="T0" fmla="*/ 20 w 32"/>
                <a:gd name="T1" fmla="*/ 0 h 35"/>
                <a:gd name="T2" fmla="*/ 22 w 32"/>
                <a:gd name="T3" fmla="*/ 12 h 35"/>
                <a:gd name="T4" fmla="*/ 32 w 32"/>
                <a:gd name="T5" fmla="*/ 17 h 35"/>
                <a:gd name="T6" fmla="*/ 22 w 32"/>
                <a:gd name="T7" fmla="*/ 23 h 35"/>
                <a:gd name="T8" fmla="*/ 19 w 32"/>
                <a:gd name="T9" fmla="*/ 35 h 35"/>
                <a:gd name="T10" fmla="*/ 11 w 32"/>
                <a:gd name="T11" fmla="*/ 25 h 35"/>
                <a:gd name="T12" fmla="*/ 0 w 32"/>
                <a:gd name="T13" fmla="*/ 28 h 35"/>
                <a:gd name="T14" fmla="*/ 6 w 32"/>
                <a:gd name="T15" fmla="*/ 17 h 35"/>
                <a:gd name="T16" fmla="*/ 0 w 32"/>
                <a:gd name="T17" fmla="*/ 7 h 35"/>
                <a:gd name="T18" fmla="*/ 12 w 32"/>
                <a:gd name="T19" fmla="*/ 9 h 35"/>
                <a:gd name="T20" fmla="*/ 20 w 32"/>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5">
                  <a:moveTo>
                    <a:pt x="20" y="0"/>
                  </a:moveTo>
                  <a:lnTo>
                    <a:pt x="22" y="12"/>
                  </a:lnTo>
                  <a:lnTo>
                    <a:pt x="32" y="17"/>
                  </a:lnTo>
                  <a:lnTo>
                    <a:pt x="22" y="23"/>
                  </a:lnTo>
                  <a:lnTo>
                    <a:pt x="19" y="35"/>
                  </a:lnTo>
                  <a:lnTo>
                    <a:pt x="11" y="25"/>
                  </a:lnTo>
                  <a:lnTo>
                    <a:pt x="0" y="28"/>
                  </a:lnTo>
                  <a:lnTo>
                    <a:pt x="6" y="17"/>
                  </a:lnTo>
                  <a:lnTo>
                    <a:pt x="0" y="7"/>
                  </a:lnTo>
                  <a:lnTo>
                    <a:pt x="12" y="9"/>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7" name="Freeform 7526">
              <a:extLst>
                <a:ext uri="{FF2B5EF4-FFF2-40B4-BE49-F238E27FC236}">
                  <a16:creationId xmlns:a16="http://schemas.microsoft.com/office/drawing/2014/main" xmlns="" id="{52DDE172-335D-4615-8A75-04BCBE6B539A}"/>
                </a:ext>
              </a:extLst>
            </p:cNvPr>
            <p:cNvSpPr/>
            <p:nvPr/>
          </p:nvSpPr>
          <p:spPr bwMode="auto">
            <a:xfrm>
              <a:off x="10008909" y="479528"/>
              <a:ext cx="267521" cy="275881"/>
            </a:xfrm>
            <a:custGeom>
              <a:avLst/>
              <a:gdLst>
                <a:gd name="T0" fmla="*/ 20 w 32"/>
                <a:gd name="T1" fmla="*/ 0 h 33"/>
                <a:gd name="T2" fmla="*/ 21 w 32"/>
                <a:gd name="T3" fmla="*/ 12 h 33"/>
                <a:gd name="T4" fmla="*/ 32 w 32"/>
                <a:gd name="T5" fmla="*/ 18 h 33"/>
                <a:gd name="T6" fmla="*/ 21 w 32"/>
                <a:gd name="T7" fmla="*/ 23 h 33"/>
                <a:gd name="T8" fmla="*/ 20 w 32"/>
                <a:gd name="T9" fmla="*/ 33 h 33"/>
                <a:gd name="T10" fmla="*/ 12 w 32"/>
                <a:gd name="T11" fmla="*/ 26 h 33"/>
                <a:gd name="T12" fmla="*/ 0 w 32"/>
                <a:gd name="T13" fmla="*/ 27 h 33"/>
                <a:gd name="T14" fmla="*/ 5 w 32"/>
                <a:gd name="T15" fmla="*/ 16 h 33"/>
                <a:gd name="T16" fmla="*/ 0 w 32"/>
                <a:gd name="T17" fmla="*/ 6 h 33"/>
                <a:gd name="T18" fmla="*/ 12 w 32"/>
                <a:gd name="T19" fmla="*/ 8 h 33"/>
                <a:gd name="T20" fmla="*/ 20 w 3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3">
                  <a:moveTo>
                    <a:pt x="20" y="0"/>
                  </a:moveTo>
                  <a:lnTo>
                    <a:pt x="21" y="12"/>
                  </a:lnTo>
                  <a:lnTo>
                    <a:pt x="32" y="18"/>
                  </a:lnTo>
                  <a:lnTo>
                    <a:pt x="21" y="23"/>
                  </a:lnTo>
                  <a:lnTo>
                    <a:pt x="20" y="33"/>
                  </a:lnTo>
                  <a:lnTo>
                    <a:pt x="12" y="26"/>
                  </a:lnTo>
                  <a:lnTo>
                    <a:pt x="0" y="27"/>
                  </a:lnTo>
                  <a:lnTo>
                    <a:pt x="5" y="16"/>
                  </a:lnTo>
                  <a:lnTo>
                    <a:pt x="0" y="6"/>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8" name="Freeform 7527">
              <a:extLst>
                <a:ext uri="{FF2B5EF4-FFF2-40B4-BE49-F238E27FC236}">
                  <a16:creationId xmlns:a16="http://schemas.microsoft.com/office/drawing/2014/main" xmlns="" id="{6ABF3CA8-877A-45B4-A71F-36EF199A7B4B}"/>
                </a:ext>
              </a:extLst>
            </p:cNvPr>
            <p:cNvSpPr>
              <a:spLocks noEditPoints="1"/>
            </p:cNvSpPr>
            <p:nvPr/>
          </p:nvSpPr>
          <p:spPr bwMode="auto">
            <a:xfrm>
              <a:off x="10017269" y="2201694"/>
              <a:ext cx="735683" cy="819283"/>
            </a:xfrm>
            <a:custGeom>
              <a:avLst/>
              <a:gdLst>
                <a:gd name="T0" fmla="*/ 15 w 88"/>
                <a:gd name="T1" fmla="*/ 48 h 98"/>
                <a:gd name="T2" fmla="*/ 27 w 88"/>
                <a:gd name="T3" fmla="*/ 75 h 98"/>
                <a:gd name="T4" fmla="*/ 60 w 88"/>
                <a:gd name="T5" fmla="*/ 73 h 98"/>
                <a:gd name="T6" fmla="*/ 63 w 88"/>
                <a:gd name="T7" fmla="*/ 41 h 98"/>
                <a:gd name="T8" fmla="*/ 44 w 88"/>
                <a:gd name="T9" fmla="*/ 28 h 98"/>
                <a:gd name="T10" fmla="*/ 45 w 88"/>
                <a:gd name="T11" fmla="*/ 7 h 98"/>
                <a:gd name="T12" fmla="*/ 49 w 88"/>
                <a:gd name="T13" fmla="*/ 8 h 98"/>
                <a:gd name="T14" fmla="*/ 52 w 88"/>
                <a:gd name="T15" fmla="*/ 11 h 98"/>
                <a:gd name="T16" fmla="*/ 60 w 88"/>
                <a:gd name="T17" fmla="*/ 21 h 98"/>
                <a:gd name="T18" fmla="*/ 67 w 88"/>
                <a:gd name="T19" fmla="*/ 20 h 98"/>
                <a:gd name="T20" fmla="*/ 65 w 88"/>
                <a:gd name="T21" fmla="*/ 39 h 98"/>
                <a:gd name="T22" fmla="*/ 76 w 88"/>
                <a:gd name="T23" fmla="*/ 27 h 98"/>
                <a:gd name="T24" fmla="*/ 80 w 88"/>
                <a:gd name="T25" fmla="*/ 27 h 98"/>
                <a:gd name="T26" fmla="*/ 87 w 88"/>
                <a:gd name="T27" fmla="*/ 27 h 98"/>
                <a:gd name="T28" fmla="*/ 81 w 88"/>
                <a:gd name="T29" fmla="*/ 32 h 98"/>
                <a:gd name="T30" fmla="*/ 83 w 88"/>
                <a:gd name="T31" fmla="*/ 35 h 98"/>
                <a:gd name="T32" fmla="*/ 81 w 88"/>
                <a:gd name="T33" fmla="*/ 40 h 98"/>
                <a:gd name="T34" fmla="*/ 75 w 88"/>
                <a:gd name="T35" fmla="*/ 47 h 98"/>
                <a:gd name="T36" fmla="*/ 80 w 88"/>
                <a:gd name="T37" fmla="*/ 51 h 98"/>
                <a:gd name="T38" fmla="*/ 72 w 88"/>
                <a:gd name="T39" fmla="*/ 64 h 98"/>
                <a:gd name="T40" fmla="*/ 80 w 88"/>
                <a:gd name="T41" fmla="*/ 63 h 98"/>
                <a:gd name="T42" fmla="*/ 84 w 88"/>
                <a:gd name="T43" fmla="*/ 65 h 98"/>
                <a:gd name="T44" fmla="*/ 87 w 88"/>
                <a:gd name="T45" fmla="*/ 72 h 98"/>
                <a:gd name="T46" fmla="*/ 80 w 88"/>
                <a:gd name="T47" fmla="*/ 73 h 98"/>
                <a:gd name="T48" fmla="*/ 77 w 88"/>
                <a:gd name="T49" fmla="*/ 73 h 98"/>
                <a:gd name="T50" fmla="*/ 73 w 88"/>
                <a:gd name="T51" fmla="*/ 75 h 98"/>
                <a:gd name="T52" fmla="*/ 64 w 88"/>
                <a:gd name="T53" fmla="*/ 61 h 98"/>
                <a:gd name="T54" fmla="*/ 64 w 88"/>
                <a:gd name="T55" fmla="*/ 78 h 98"/>
                <a:gd name="T56" fmla="*/ 45 w 88"/>
                <a:gd name="T57" fmla="*/ 73 h 98"/>
                <a:gd name="T58" fmla="*/ 51 w 88"/>
                <a:gd name="T59" fmla="*/ 88 h 98"/>
                <a:gd name="T60" fmla="*/ 49 w 88"/>
                <a:gd name="T61" fmla="*/ 92 h 98"/>
                <a:gd name="T62" fmla="*/ 45 w 88"/>
                <a:gd name="T63" fmla="*/ 97 h 98"/>
                <a:gd name="T64" fmla="*/ 43 w 88"/>
                <a:gd name="T65" fmla="*/ 97 h 98"/>
                <a:gd name="T66" fmla="*/ 39 w 88"/>
                <a:gd name="T67" fmla="*/ 92 h 98"/>
                <a:gd name="T68" fmla="*/ 37 w 88"/>
                <a:gd name="T69" fmla="*/ 88 h 98"/>
                <a:gd name="T70" fmla="*/ 43 w 88"/>
                <a:gd name="T71" fmla="*/ 73 h 98"/>
                <a:gd name="T72" fmla="*/ 24 w 88"/>
                <a:gd name="T73" fmla="*/ 80 h 98"/>
                <a:gd name="T74" fmla="*/ 23 w 88"/>
                <a:gd name="T75" fmla="*/ 61 h 98"/>
                <a:gd name="T76" fmla="*/ 14 w 88"/>
                <a:gd name="T77" fmla="*/ 75 h 98"/>
                <a:gd name="T78" fmla="*/ 10 w 88"/>
                <a:gd name="T79" fmla="*/ 75 h 98"/>
                <a:gd name="T80" fmla="*/ 7 w 88"/>
                <a:gd name="T81" fmla="*/ 73 h 98"/>
                <a:gd name="T82" fmla="*/ 0 w 88"/>
                <a:gd name="T83" fmla="*/ 73 h 98"/>
                <a:gd name="T84" fmla="*/ 3 w 88"/>
                <a:gd name="T85" fmla="*/ 67 h 98"/>
                <a:gd name="T86" fmla="*/ 7 w 88"/>
                <a:gd name="T87" fmla="*/ 64 h 98"/>
                <a:gd name="T88" fmla="*/ 15 w 88"/>
                <a:gd name="T89" fmla="*/ 64 h 98"/>
                <a:gd name="T90" fmla="*/ 8 w 88"/>
                <a:gd name="T91" fmla="*/ 52 h 98"/>
                <a:gd name="T92" fmla="*/ 12 w 88"/>
                <a:gd name="T93" fmla="*/ 47 h 98"/>
                <a:gd name="T94" fmla="*/ 7 w 88"/>
                <a:gd name="T95" fmla="*/ 36 h 98"/>
                <a:gd name="T96" fmla="*/ 6 w 88"/>
                <a:gd name="T97" fmla="*/ 32 h 98"/>
                <a:gd name="T98" fmla="*/ 4 w 88"/>
                <a:gd name="T99" fmla="*/ 29 h 98"/>
                <a:gd name="T100" fmla="*/ 2 w 88"/>
                <a:gd name="T101" fmla="*/ 24 h 98"/>
                <a:gd name="T102" fmla="*/ 8 w 88"/>
                <a:gd name="T103" fmla="*/ 23 h 98"/>
                <a:gd name="T104" fmla="*/ 14 w 88"/>
                <a:gd name="T105" fmla="*/ 24 h 98"/>
                <a:gd name="T106" fmla="*/ 16 w 88"/>
                <a:gd name="T107" fmla="*/ 32 h 98"/>
                <a:gd name="T108" fmla="*/ 24 w 88"/>
                <a:gd name="T109" fmla="*/ 20 h 98"/>
                <a:gd name="T110" fmla="*/ 31 w 88"/>
                <a:gd name="T111" fmla="*/ 20 h 98"/>
                <a:gd name="T112" fmla="*/ 37 w 88"/>
                <a:gd name="T113" fmla="*/ 11 h 98"/>
                <a:gd name="T114" fmla="*/ 40 w 88"/>
                <a:gd name="T115" fmla="*/ 8 h 98"/>
                <a:gd name="T116" fmla="*/ 44 w 88"/>
                <a:gd name="T117"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8" h="98">
                  <a:moveTo>
                    <a:pt x="31" y="23"/>
                  </a:moveTo>
                  <a:lnTo>
                    <a:pt x="29" y="24"/>
                  </a:lnTo>
                  <a:lnTo>
                    <a:pt x="28" y="24"/>
                  </a:lnTo>
                  <a:lnTo>
                    <a:pt x="25" y="39"/>
                  </a:lnTo>
                  <a:lnTo>
                    <a:pt x="15" y="48"/>
                  </a:lnTo>
                  <a:lnTo>
                    <a:pt x="15" y="49"/>
                  </a:lnTo>
                  <a:lnTo>
                    <a:pt x="15" y="51"/>
                  </a:lnTo>
                  <a:lnTo>
                    <a:pt x="24" y="59"/>
                  </a:lnTo>
                  <a:lnTo>
                    <a:pt x="25" y="73"/>
                  </a:lnTo>
                  <a:lnTo>
                    <a:pt x="27" y="75"/>
                  </a:lnTo>
                  <a:lnTo>
                    <a:pt x="28" y="75"/>
                  </a:lnTo>
                  <a:lnTo>
                    <a:pt x="28" y="76"/>
                  </a:lnTo>
                  <a:lnTo>
                    <a:pt x="44" y="71"/>
                  </a:lnTo>
                  <a:lnTo>
                    <a:pt x="59" y="75"/>
                  </a:lnTo>
                  <a:lnTo>
                    <a:pt x="60" y="73"/>
                  </a:lnTo>
                  <a:lnTo>
                    <a:pt x="61" y="72"/>
                  </a:lnTo>
                  <a:lnTo>
                    <a:pt x="61" y="60"/>
                  </a:lnTo>
                  <a:lnTo>
                    <a:pt x="73" y="51"/>
                  </a:lnTo>
                  <a:lnTo>
                    <a:pt x="73" y="48"/>
                  </a:lnTo>
                  <a:lnTo>
                    <a:pt x="63" y="41"/>
                  </a:lnTo>
                  <a:lnTo>
                    <a:pt x="63" y="25"/>
                  </a:lnTo>
                  <a:lnTo>
                    <a:pt x="61" y="25"/>
                  </a:lnTo>
                  <a:lnTo>
                    <a:pt x="60" y="24"/>
                  </a:lnTo>
                  <a:lnTo>
                    <a:pt x="60" y="24"/>
                  </a:lnTo>
                  <a:lnTo>
                    <a:pt x="44" y="28"/>
                  </a:lnTo>
                  <a:lnTo>
                    <a:pt x="31" y="23"/>
                  </a:lnTo>
                  <a:close/>
                  <a:moveTo>
                    <a:pt x="45" y="0"/>
                  </a:moveTo>
                  <a:lnTo>
                    <a:pt x="45" y="0"/>
                  </a:lnTo>
                  <a:lnTo>
                    <a:pt x="45" y="1"/>
                  </a:lnTo>
                  <a:lnTo>
                    <a:pt x="45" y="7"/>
                  </a:lnTo>
                  <a:lnTo>
                    <a:pt x="48" y="5"/>
                  </a:lnTo>
                  <a:lnTo>
                    <a:pt x="49" y="5"/>
                  </a:lnTo>
                  <a:lnTo>
                    <a:pt x="49" y="5"/>
                  </a:lnTo>
                  <a:lnTo>
                    <a:pt x="49" y="7"/>
                  </a:lnTo>
                  <a:lnTo>
                    <a:pt x="49" y="8"/>
                  </a:lnTo>
                  <a:lnTo>
                    <a:pt x="45" y="11"/>
                  </a:lnTo>
                  <a:lnTo>
                    <a:pt x="45" y="15"/>
                  </a:lnTo>
                  <a:lnTo>
                    <a:pt x="51" y="11"/>
                  </a:lnTo>
                  <a:lnTo>
                    <a:pt x="52" y="11"/>
                  </a:lnTo>
                  <a:lnTo>
                    <a:pt x="52" y="11"/>
                  </a:lnTo>
                  <a:lnTo>
                    <a:pt x="52" y="12"/>
                  </a:lnTo>
                  <a:lnTo>
                    <a:pt x="52" y="12"/>
                  </a:lnTo>
                  <a:lnTo>
                    <a:pt x="45" y="17"/>
                  </a:lnTo>
                  <a:lnTo>
                    <a:pt x="45" y="25"/>
                  </a:lnTo>
                  <a:lnTo>
                    <a:pt x="60" y="21"/>
                  </a:lnTo>
                  <a:lnTo>
                    <a:pt x="60" y="20"/>
                  </a:lnTo>
                  <a:lnTo>
                    <a:pt x="61" y="20"/>
                  </a:lnTo>
                  <a:lnTo>
                    <a:pt x="63" y="19"/>
                  </a:lnTo>
                  <a:lnTo>
                    <a:pt x="64" y="19"/>
                  </a:lnTo>
                  <a:lnTo>
                    <a:pt x="67" y="20"/>
                  </a:lnTo>
                  <a:lnTo>
                    <a:pt x="67" y="23"/>
                  </a:lnTo>
                  <a:lnTo>
                    <a:pt x="67" y="24"/>
                  </a:lnTo>
                  <a:lnTo>
                    <a:pt x="65" y="25"/>
                  </a:lnTo>
                  <a:lnTo>
                    <a:pt x="64" y="25"/>
                  </a:lnTo>
                  <a:lnTo>
                    <a:pt x="65" y="39"/>
                  </a:lnTo>
                  <a:lnTo>
                    <a:pt x="72" y="35"/>
                  </a:lnTo>
                  <a:lnTo>
                    <a:pt x="73" y="28"/>
                  </a:lnTo>
                  <a:lnTo>
                    <a:pt x="73" y="27"/>
                  </a:lnTo>
                  <a:lnTo>
                    <a:pt x="75" y="27"/>
                  </a:lnTo>
                  <a:lnTo>
                    <a:pt x="76" y="27"/>
                  </a:lnTo>
                  <a:lnTo>
                    <a:pt x="76" y="28"/>
                  </a:lnTo>
                  <a:lnTo>
                    <a:pt x="75" y="33"/>
                  </a:lnTo>
                  <a:lnTo>
                    <a:pt x="79" y="31"/>
                  </a:lnTo>
                  <a:lnTo>
                    <a:pt x="79" y="27"/>
                  </a:lnTo>
                  <a:lnTo>
                    <a:pt x="80" y="27"/>
                  </a:lnTo>
                  <a:lnTo>
                    <a:pt x="80" y="27"/>
                  </a:lnTo>
                  <a:lnTo>
                    <a:pt x="81" y="27"/>
                  </a:lnTo>
                  <a:lnTo>
                    <a:pt x="81" y="28"/>
                  </a:lnTo>
                  <a:lnTo>
                    <a:pt x="81" y="29"/>
                  </a:lnTo>
                  <a:lnTo>
                    <a:pt x="87" y="27"/>
                  </a:lnTo>
                  <a:lnTo>
                    <a:pt x="87" y="27"/>
                  </a:lnTo>
                  <a:lnTo>
                    <a:pt x="88" y="28"/>
                  </a:lnTo>
                  <a:lnTo>
                    <a:pt x="88" y="28"/>
                  </a:lnTo>
                  <a:lnTo>
                    <a:pt x="87" y="29"/>
                  </a:lnTo>
                  <a:lnTo>
                    <a:pt x="81" y="32"/>
                  </a:lnTo>
                  <a:lnTo>
                    <a:pt x="84" y="33"/>
                  </a:lnTo>
                  <a:lnTo>
                    <a:pt x="85" y="33"/>
                  </a:lnTo>
                  <a:lnTo>
                    <a:pt x="85" y="35"/>
                  </a:lnTo>
                  <a:lnTo>
                    <a:pt x="84" y="35"/>
                  </a:lnTo>
                  <a:lnTo>
                    <a:pt x="83" y="35"/>
                  </a:lnTo>
                  <a:lnTo>
                    <a:pt x="79" y="33"/>
                  </a:lnTo>
                  <a:lnTo>
                    <a:pt x="76" y="35"/>
                  </a:lnTo>
                  <a:lnTo>
                    <a:pt x="81" y="37"/>
                  </a:lnTo>
                  <a:lnTo>
                    <a:pt x="81" y="39"/>
                  </a:lnTo>
                  <a:lnTo>
                    <a:pt x="81" y="40"/>
                  </a:lnTo>
                  <a:lnTo>
                    <a:pt x="80" y="40"/>
                  </a:lnTo>
                  <a:lnTo>
                    <a:pt x="80" y="40"/>
                  </a:lnTo>
                  <a:lnTo>
                    <a:pt x="73" y="36"/>
                  </a:lnTo>
                  <a:lnTo>
                    <a:pt x="65" y="40"/>
                  </a:lnTo>
                  <a:lnTo>
                    <a:pt x="75" y="47"/>
                  </a:lnTo>
                  <a:lnTo>
                    <a:pt x="76" y="45"/>
                  </a:lnTo>
                  <a:lnTo>
                    <a:pt x="79" y="47"/>
                  </a:lnTo>
                  <a:lnTo>
                    <a:pt x="80" y="48"/>
                  </a:lnTo>
                  <a:lnTo>
                    <a:pt x="80" y="49"/>
                  </a:lnTo>
                  <a:lnTo>
                    <a:pt x="80" y="51"/>
                  </a:lnTo>
                  <a:lnTo>
                    <a:pt x="79" y="52"/>
                  </a:lnTo>
                  <a:lnTo>
                    <a:pt x="77" y="53"/>
                  </a:lnTo>
                  <a:lnTo>
                    <a:pt x="75" y="52"/>
                  </a:lnTo>
                  <a:lnTo>
                    <a:pt x="65" y="60"/>
                  </a:lnTo>
                  <a:lnTo>
                    <a:pt x="72" y="64"/>
                  </a:lnTo>
                  <a:lnTo>
                    <a:pt x="79" y="61"/>
                  </a:lnTo>
                  <a:lnTo>
                    <a:pt x="80" y="61"/>
                  </a:lnTo>
                  <a:lnTo>
                    <a:pt x="80" y="61"/>
                  </a:lnTo>
                  <a:lnTo>
                    <a:pt x="80" y="63"/>
                  </a:lnTo>
                  <a:lnTo>
                    <a:pt x="80" y="63"/>
                  </a:lnTo>
                  <a:lnTo>
                    <a:pt x="75" y="65"/>
                  </a:lnTo>
                  <a:lnTo>
                    <a:pt x="79" y="67"/>
                  </a:lnTo>
                  <a:lnTo>
                    <a:pt x="83" y="65"/>
                  </a:lnTo>
                  <a:lnTo>
                    <a:pt x="83" y="65"/>
                  </a:lnTo>
                  <a:lnTo>
                    <a:pt x="84" y="65"/>
                  </a:lnTo>
                  <a:lnTo>
                    <a:pt x="84" y="67"/>
                  </a:lnTo>
                  <a:lnTo>
                    <a:pt x="83" y="68"/>
                  </a:lnTo>
                  <a:lnTo>
                    <a:pt x="81" y="68"/>
                  </a:lnTo>
                  <a:lnTo>
                    <a:pt x="87" y="71"/>
                  </a:lnTo>
                  <a:lnTo>
                    <a:pt x="87" y="72"/>
                  </a:lnTo>
                  <a:lnTo>
                    <a:pt x="87" y="73"/>
                  </a:lnTo>
                  <a:lnTo>
                    <a:pt x="85" y="73"/>
                  </a:lnTo>
                  <a:lnTo>
                    <a:pt x="85" y="73"/>
                  </a:lnTo>
                  <a:lnTo>
                    <a:pt x="80" y="71"/>
                  </a:lnTo>
                  <a:lnTo>
                    <a:pt x="80" y="73"/>
                  </a:lnTo>
                  <a:lnTo>
                    <a:pt x="80" y="75"/>
                  </a:lnTo>
                  <a:lnTo>
                    <a:pt x="79" y="75"/>
                  </a:lnTo>
                  <a:lnTo>
                    <a:pt x="79" y="75"/>
                  </a:lnTo>
                  <a:lnTo>
                    <a:pt x="79" y="75"/>
                  </a:lnTo>
                  <a:lnTo>
                    <a:pt x="77" y="73"/>
                  </a:lnTo>
                  <a:lnTo>
                    <a:pt x="77" y="69"/>
                  </a:lnTo>
                  <a:lnTo>
                    <a:pt x="73" y="67"/>
                  </a:lnTo>
                  <a:lnTo>
                    <a:pt x="75" y="73"/>
                  </a:lnTo>
                  <a:lnTo>
                    <a:pt x="75" y="73"/>
                  </a:lnTo>
                  <a:lnTo>
                    <a:pt x="73" y="75"/>
                  </a:lnTo>
                  <a:lnTo>
                    <a:pt x="73" y="75"/>
                  </a:lnTo>
                  <a:lnTo>
                    <a:pt x="72" y="75"/>
                  </a:lnTo>
                  <a:lnTo>
                    <a:pt x="72" y="73"/>
                  </a:lnTo>
                  <a:lnTo>
                    <a:pt x="71" y="65"/>
                  </a:lnTo>
                  <a:lnTo>
                    <a:pt x="64" y="61"/>
                  </a:lnTo>
                  <a:lnTo>
                    <a:pt x="64" y="73"/>
                  </a:lnTo>
                  <a:lnTo>
                    <a:pt x="65" y="75"/>
                  </a:lnTo>
                  <a:lnTo>
                    <a:pt x="65" y="76"/>
                  </a:lnTo>
                  <a:lnTo>
                    <a:pt x="65" y="77"/>
                  </a:lnTo>
                  <a:lnTo>
                    <a:pt x="64" y="78"/>
                  </a:lnTo>
                  <a:lnTo>
                    <a:pt x="63" y="80"/>
                  </a:lnTo>
                  <a:lnTo>
                    <a:pt x="60" y="80"/>
                  </a:lnTo>
                  <a:lnTo>
                    <a:pt x="59" y="78"/>
                  </a:lnTo>
                  <a:lnTo>
                    <a:pt x="59" y="77"/>
                  </a:lnTo>
                  <a:lnTo>
                    <a:pt x="45" y="73"/>
                  </a:lnTo>
                  <a:lnTo>
                    <a:pt x="45" y="81"/>
                  </a:lnTo>
                  <a:lnTo>
                    <a:pt x="51" y="85"/>
                  </a:lnTo>
                  <a:lnTo>
                    <a:pt x="51" y="86"/>
                  </a:lnTo>
                  <a:lnTo>
                    <a:pt x="51" y="86"/>
                  </a:lnTo>
                  <a:lnTo>
                    <a:pt x="51" y="88"/>
                  </a:lnTo>
                  <a:lnTo>
                    <a:pt x="49" y="88"/>
                  </a:lnTo>
                  <a:lnTo>
                    <a:pt x="45" y="84"/>
                  </a:lnTo>
                  <a:lnTo>
                    <a:pt x="45" y="88"/>
                  </a:lnTo>
                  <a:lnTo>
                    <a:pt x="48" y="90"/>
                  </a:lnTo>
                  <a:lnTo>
                    <a:pt x="49" y="92"/>
                  </a:lnTo>
                  <a:lnTo>
                    <a:pt x="49" y="92"/>
                  </a:lnTo>
                  <a:lnTo>
                    <a:pt x="48" y="93"/>
                  </a:lnTo>
                  <a:lnTo>
                    <a:pt x="47" y="92"/>
                  </a:lnTo>
                  <a:lnTo>
                    <a:pt x="45" y="90"/>
                  </a:lnTo>
                  <a:lnTo>
                    <a:pt x="45" y="97"/>
                  </a:lnTo>
                  <a:lnTo>
                    <a:pt x="45" y="97"/>
                  </a:lnTo>
                  <a:lnTo>
                    <a:pt x="44" y="98"/>
                  </a:lnTo>
                  <a:lnTo>
                    <a:pt x="44" y="98"/>
                  </a:lnTo>
                  <a:lnTo>
                    <a:pt x="43" y="97"/>
                  </a:lnTo>
                  <a:lnTo>
                    <a:pt x="43" y="97"/>
                  </a:lnTo>
                  <a:lnTo>
                    <a:pt x="43" y="90"/>
                  </a:lnTo>
                  <a:lnTo>
                    <a:pt x="40" y="92"/>
                  </a:lnTo>
                  <a:lnTo>
                    <a:pt x="40" y="93"/>
                  </a:lnTo>
                  <a:lnTo>
                    <a:pt x="39" y="92"/>
                  </a:lnTo>
                  <a:lnTo>
                    <a:pt x="39" y="92"/>
                  </a:lnTo>
                  <a:lnTo>
                    <a:pt x="39" y="90"/>
                  </a:lnTo>
                  <a:lnTo>
                    <a:pt x="43" y="88"/>
                  </a:lnTo>
                  <a:lnTo>
                    <a:pt x="43" y="84"/>
                  </a:lnTo>
                  <a:lnTo>
                    <a:pt x="39" y="88"/>
                  </a:lnTo>
                  <a:lnTo>
                    <a:pt x="37" y="88"/>
                  </a:lnTo>
                  <a:lnTo>
                    <a:pt x="36" y="86"/>
                  </a:lnTo>
                  <a:lnTo>
                    <a:pt x="36" y="86"/>
                  </a:lnTo>
                  <a:lnTo>
                    <a:pt x="37" y="85"/>
                  </a:lnTo>
                  <a:lnTo>
                    <a:pt x="43" y="81"/>
                  </a:lnTo>
                  <a:lnTo>
                    <a:pt x="43" y="73"/>
                  </a:lnTo>
                  <a:lnTo>
                    <a:pt x="29" y="78"/>
                  </a:lnTo>
                  <a:lnTo>
                    <a:pt x="28" y="78"/>
                  </a:lnTo>
                  <a:lnTo>
                    <a:pt x="27" y="80"/>
                  </a:lnTo>
                  <a:lnTo>
                    <a:pt x="25" y="81"/>
                  </a:lnTo>
                  <a:lnTo>
                    <a:pt x="24" y="80"/>
                  </a:lnTo>
                  <a:lnTo>
                    <a:pt x="23" y="80"/>
                  </a:lnTo>
                  <a:lnTo>
                    <a:pt x="21" y="77"/>
                  </a:lnTo>
                  <a:lnTo>
                    <a:pt x="21" y="76"/>
                  </a:lnTo>
                  <a:lnTo>
                    <a:pt x="23" y="75"/>
                  </a:lnTo>
                  <a:lnTo>
                    <a:pt x="23" y="61"/>
                  </a:lnTo>
                  <a:lnTo>
                    <a:pt x="16" y="67"/>
                  </a:lnTo>
                  <a:lnTo>
                    <a:pt x="15" y="73"/>
                  </a:lnTo>
                  <a:lnTo>
                    <a:pt x="15" y="73"/>
                  </a:lnTo>
                  <a:lnTo>
                    <a:pt x="14" y="75"/>
                  </a:lnTo>
                  <a:lnTo>
                    <a:pt x="14" y="75"/>
                  </a:lnTo>
                  <a:lnTo>
                    <a:pt x="14" y="73"/>
                  </a:lnTo>
                  <a:lnTo>
                    <a:pt x="14" y="73"/>
                  </a:lnTo>
                  <a:lnTo>
                    <a:pt x="14" y="68"/>
                  </a:lnTo>
                  <a:lnTo>
                    <a:pt x="10" y="69"/>
                  </a:lnTo>
                  <a:lnTo>
                    <a:pt x="10" y="75"/>
                  </a:lnTo>
                  <a:lnTo>
                    <a:pt x="10" y="75"/>
                  </a:lnTo>
                  <a:lnTo>
                    <a:pt x="8" y="75"/>
                  </a:lnTo>
                  <a:lnTo>
                    <a:pt x="8" y="75"/>
                  </a:lnTo>
                  <a:lnTo>
                    <a:pt x="8" y="75"/>
                  </a:lnTo>
                  <a:lnTo>
                    <a:pt x="7" y="73"/>
                  </a:lnTo>
                  <a:lnTo>
                    <a:pt x="8" y="72"/>
                  </a:lnTo>
                  <a:lnTo>
                    <a:pt x="3" y="75"/>
                  </a:lnTo>
                  <a:lnTo>
                    <a:pt x="2" y="75"/>
                  </a:lnTo>
                  <a:lnTo>
                    <a:pt x="2" y="75"/>
                  </a:lnTo>
                  <a:lnTo>
                    <a:pt x="0" y="73"/>
                  </a:lnTo>
                  <a:lnTo>
                    <a:pt x="2" y="73"/>
                  </a:lnTo>
                  <a:lnTo>
                    <a:pt x="7" y="69"/>
                  </a:lnTo>
                  <a:lnTo>
                    <a:pt x="4" y="68"/>
                  </a:lnTo>
                  <a:lnTo>
                    <a:pt x="3" y="68"/>
                  </a:lnTo>
                  <a:lnTo>
                    <a:pt x="3" y="67"/>
                  </a:lnTo>
                  <a:lnTo>
                    <a:pt x="4" y="67"/>
                  </a:lnTo>
                  <a:lnTo>
                    <a:pt x="4" y="67"/>
                  </a:lnTo>
                  <a:lnTo>
                    <a:pt x="8" y="68"/>
                  </a:lnTo>
                  <a:lnTo>
                    <a:pt x="12" y="65"/>
                  </a:lnTo>
                  <a:lnTo>
                    <a:pt x="7" y="64"/>
                  </a:lnTo>
                  <a:lnTo>
                    <a:pt x="6" y="63"/>
                  </a:lnTo>
                  <a:lnTo>
                    <a:pt x="6" y="63"/>
                  </a:lnTo>
                  <a:lnTo>
                    <a:pt x="7" y="61"/>
                  </a:lnTo>
                  <a:lnTo>
                    <a:pt x="7" y="61"/>
                  </a:lnTo>
                  <a:lnTo>
                    <a:pt x="15" y="64"/>
                  </a:lnTo>
                  <a:lnTo>
                    <a:pt x="21" y="60"/>
                  </a:lnTo>
                  <a:lnTo>
                    <a:pt x="14" y="52"/>
                  </a:lnTo>
                  <a:lnTo>
                    <a:pt x="11" y="53"/>
                  </a:lnTo>
                  <a:lnTo>
                    <a:pt x="10" y="52"/>
                  </a:lnTo>
                  <a:lnTo>
                    <a:pt x="8" y="52"/>
                  </a:lnTo>
                  <a:lnTo>
                    <a:pt x="8" y="49"/>
                  </a:lnTo>
                  <a:lnTo>
                    <a:pt x="8" y="48"/>
                  </a:lnTo>
                  <a:lnTo>
                    <a:pt x="10" y="47"/>
                  </a:lnTo>
                  <a:lnTo>
                    <a:pt x="11" y="45"/>
                  </a:lnTo>
                  <a:lnTo>
                    <a:pt x="12" y="47"/>
                  </a:lnTo>
                  <a:lnTo>
                    <a:pt x="21" y="39"/>
                  </a:lnTo>
                  <a:lnTo>
                    <a:pt x="15" y="35"/>
                  </a:lnTo>
                  <a:lnTo>
                    <a:pt x="8" y="36"/>
                  </a:lnTo>
                  <a:lnTo>
                    <a:pt x="8" y="36"/>
                  </a:lnTo>
                  <a:lnTo>
                    <a:pt x="7" y="36"/>
                  </a:lnTo>
                  <a:lnTo>
                    <a:pt x="7" y="35"/>
                  </a:lnTo>
                  <a:lnTo>
                    <a:pt x="8" y="35"/>
                  </a:lnTo>
                  <a:lnTo>
                    <a:pt x="12" y="32"/>
                  </a:lnTo>
                  <a:lnTo>
                    <a:pt x="10" y="31"/>
                  </a:lnTo>
                  <a:lnTo>
                    <a:pt x="6" y="32"/>
                  </a:lnTo>
                  <a:lnTo>
                    <a:pt x="4" y="32"/>
                  </a:lnTo>
                  <a:lnTo>
                    <a:pt x="4" y="32"/>
                  </a:lnTo>
                  <a:lnTo>
                    <a:pt x="4" y="32"/>
                  </a:lnTo>
                  <a:lnTo>
                    <a:pt x="4" y="31"/>
                  </a:lnTo>
                  <a:lnTo>
                    <a:pt x="4" y="29"/>
                  </a:lnTo>
                  <a:lnTo>
                    <a:pt x="7" y="29"/>
                  </a:lnTo>
                  <a:lnTo>
                    <a:pt x="2" y="25"/>
                  </a:lnTo>
                  <a:lnTo>
                    <a:pt x="0" y="25"/>
                  </a:lnTo>
                  <a:lnTo>
                    <a:pt x="2" y="24"/>
                  </a:lnTo>
                  <a:lnTo>
                    <a:pt x="2" y="24"/>
                  </a:lnTo>
                  <a:lnTo>
                    <a:pt x="3" y="24"/>
                  </a:lnTo>
                  <a:lnTo>
                    <a:pt x="8" y="27"/>
                  </a:lnTo>
                  <a:lnTo>
                    <a:pt x="8" y="24"/>
                  </a:lnTo>
                  <a:lnTo>
                    <a:pt x="8" y="24"/>
                  </a:lnTo>
                  <a:lnTo>
                    <a:pt x="8" y="23"/>
                  </a:lnTo>
                  <a:lnTo>
                    <a:pt x="10" y="23"/>
                  </a:lnTo>
                  <a:lnTo>
                    <a:pt x="10" y="24"/>
                  </a:lnTo>
                  <a:lnTo>
                    <a:pt x="11" y="28"/>
                  </a:lnTo>
                  <a:lnTo>
                    <a:pt x="14" y="31"/>
                  </a:lnTo>
                  <a:lnTo>
                    <a:pt x="14" y="24"/>
                  </a:lnTo>
                  <a:lnTo>
                    <a:pt x="14" y="24"/>
                  </a:lnTo>
                  <a:lnTo>
                    <a:pt x="15" y="24"/>
                  </a:lnTo>
                  <a:lnTo>
                    <a:pt x="15" y="24"/>
                  </a:lnTo>
                  <a:lnTo>
                    <a:pt x="16" y="24"/>
                  </a:lnTo>
                  <a:lnTo>
                    <a:pt x="16" y="32"/>
                  </a:lnTo>
                  <a:lnTo>
                    <a:pt x="23" y="36"/>
                  </a:lnTo>
                  <a:lnTo>
                    <a:pt x="25" y="24"/>
                  </a:lnTo>
                  <a:lnTo>
                    <a:pt x="25" y="23"/>
                  </a:lnTo>
                  <a:lnTo>
                    <a:pt x="24" y="21"/>
                  </a:lnTo>
                  <a:lnTo>
                    <a:pt x="24" y="20"/>
                  </a:lnTo>
                  <a:lnTo>
                    <a:pt x="25" y="19"/>
                  </a:lnTo>
                  <a:lnTo>
                    <a:pt x="27" y="17"/>
                  </a:lnTo>
                  <a:lnTo>
                    <a:pt x="29" y="17"/>
                  </a:lnTo>
                  <a:lnTo>
                    <a:pt x="31" y="19"/>
                  </a:lnTo>
                  <a:lnTo>
                    <a:pt x="31" y="20"/>
                  </a:lnTo>
                  <a:lnTo>
                    <a:pt x="44" y="25"/>
                  </a:lnTo>
                  <a:lnTo>
                    <a:pt x="44" y="17"/>
                  </a:lnTo>
                  <a:lnTo>
                    <a:pt x="39" y="12"/>
                  </a:lnTo>
                  <a:lnTo>
                    <a:pt x="37" y="12"/>
                  </a:lnTo>
                  <a:lnTo>
                    <a:pt x="37" y="11"/>
                  </a:lnTo>
                  <a:lnTo>
                    <a:pt x="39" y="11"/>
                  </a:lnTo>
                  <a:lnTo>
                    <a:pt x="40" y="11"/>
                  </a:lnTo>
                  <a:lnTo>
                    <a:pt x="44" y="13"/>
                  </a:lnTo>
                  <a:lnTo>
                    <a:pt x="44" y="11"/>
                  </a:lnTo>
                  <a:lnTo>
                    <a:pt x="40" y="8"/>
                  </a:lnTo>
                  <a:lnTo>
                    <a:pt x="40" y="7"/>
                  </a:lnTo>
                  <a:lnTo>
                    <a:pt x="40" y="5"/>
                  </a:lnTo>
                  <a:lnTo>
                    <a:pt x="41" y="5"/>
                  </a:lnTo>
                  <a:lnTo>
                    <a:pt x="41" y="5"/>
                  </a:lnTo>
                  <a:lnTo>
                    <a:pt x="44" y="7"/>
                  </a:lnTo>
                  <a:lnTo>
                    <a:pt x="44" y="1"/>
                  </a:lnTo>
                  <a:lnTo>
                    <a:pt x="44" y="0"/>
                  </a:lnTo>
                  <a:lnTo>
                    <a:pt x="45"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9" name="Freeform 7528">
              <a:extLst>
                <a:ext uri="{FF2B5EF4-FFF2-40B4-BE49-F238E27FC236}">
                  <a16:creationId xmlns:a16="http://schemas.microsoft.com/office/drawing/2014/main" xmlns="" id="{12B06CBF-369A-4FF6-B6CA-220257B0BC4B}"/>
                </a:ext>
              </a:extLst>
            </p:cNvPr>
            <p:cNvSpPr/>
            <p:nvPr/>
          </p:nvSpPr>
          <p:spPr bwMode="auto">
            <a:xfrm>
              <a:off x="10176109" y="2435776"/>
              <a:ext cx="409641" cy="359481"/>
            </a:xfrm>
            <a:custGeom>
              <a:avLst/>
              <a:gdLst>
                <a:gd name="T0" fmla="*/ 12 w 49"/>
                <a:gd name="T1" fmla="*/ 0 h 43"/>
                <a:gd name="T2" fmla="*/ 25 w 49"/>
                <a:gd name="T3" fmla="*/ 9 h 43"/>
                <a:gd name="T4" fmla="*/ 38 w 49"/>
                <a:gd name="T5" fmla="*/ 3 h 43"/>
                <a:gd name="T6" fmla="*/ 36 w 49"/>
                <a:gd name="T7" fmla="*/ 15 h 43"/>
                <a:gd name="T8" fmla="*/ 49 w 49"/>
                <a:gd name="T9" fmla="*/ 23 h 43"/>
                <a:gd name="T10" fmla="*/ 36 w 49"/>
                <a:gd name="T11" fmla="*/ 28 h 43"/>
                <a:gd name="T12" fmla="*/ 37 w 49"/>
                <a:gd name="T13" fmla="*/ 43 h 43"/>
                <a:gd name="T14" fmla="*/ 24 w 49"/>
                <a:gd name="T15" fmla="*/ 35 h 43"/>
                <a:gd name="T16" fmla="*/ 10 w 49"/>
                <a:gd name="T17" fmla="*/ 43 h 43"/>
                <a:gd name="T18" fmla="*/ 12 w 49"/>
                <a:gd name="T19" fmla="*/ 28 h 43"/>
                <a:gd name="T20" fmla="*/ 0 w 49"/>
                <a:gd name="T21" fmla="*/ 21 h 43"/>
                <a:gd name="T22" fmla="*/ 13 w 49"/>
                <a:gd name="T23" fmla="*/ 15 h 43"/>
                <a:gd name="T24" fmla="*/ 12 w 49"/>
                <a:gd name="T2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43">
                  <a:moveTo>
                    <a:pt x="12" y="0"/>
                  </a:moveTo>
                  <a:lnTo>
                    <a:pt x="25" y="9"/>
                  </a:lnTo>
                  <a:lnTo>
                    <a:pt x="38" y="3"/>
                  </a:lnTo>
                  <a:lnTo>
                    <a:pt x="36" y="15"/>
                  </a:lnTo>
                  <a:lnTo>
                    <a:pt x="49" y="23"/>
                  </a:lnTo>
                  <a:lnTo>
                    <a:pt x="36" y="28"/>
                  </a:lnTo>
                  <a:lnTo>
                    <a:pt x="37" y="43"/>
                  </a:lnTo>
                  <a:lnTo>
                    <a:pt x="24" y="35"/>
                  </a:lnTo>
                  <a:lnTo>
                    <a:pt x="10" y="43"/>
                  </a:lnTo>
                  <a:lnTo>
                    <a:pt x="12" y="28"/>
                  </a:lnTo>
                  <a:lnTo>
                    <a:pt x="0" y="21"/>
                  </a:lnTo>
                  <a:lnTo>
                    <a:pt x="13" y="15"/>
                  </a:lnTo>
                  <a:lnTo>
                    <a:pt x="1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1009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643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001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4707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795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8049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532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0636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0180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6357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7361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2018/6/21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
        <p:nvSpPr>
          <p:cNvPr id="7" name="Rectangle 3691">
            <a:extLst>
              <a:ext uri="{FF2B5EF4-FFF2-40B4-BE49-F238E27FC236}">
                <a16:creationId xmlns:a16="http://schemas.microsoft.com/office/drawing/2014/main" xmlns="" id="{C3416E50-8878-4E0F-A7E6-7BA851A97EB5}"/>
              </a:ext>
            </a:extLst>
          </p:cNvPr>
          <p:cNvSpPr>
            <a:spLocks noChangeArrowheads="1"/>
          </p:cNvSpPr>
          <p:nvPr userDrawn="1"/>
        </p:nvSpPr>
        <p:spPr bwMode="auto">
          <a:xfrm>
            <a:off x="-8723" y="0"/>
            <a:ext cx="12338518" cy="6858000"/>
          </a:xfrm>
          <a:prstGeom prst="rect">
            <a:avLst/>
          </a:prstGeom>
          <a:solidFill>
            <a:srgbClr val="DA1F32"/>
          </a:solidFill>
          <a:ln w="0">
            <a:solidFill>
              <a:srgbClr val="E5001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8" name="图片 7">
            <a:extLst>
              <a:ext uri="{FF2B5EF4-FFF2-40B4-BE49-F238E27FC236}">
                <a16:creationId xmlns:a16="http://schemas.microsoft.com/office/drawing/2014/main" xmlns="" id="{ADBDFFC0-86C0-4D98-8C90-33E73268FC35}"/>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b="81095"/>
          <a:stretch/>
        </p:blipFill>
        <p:spPr>
          <a:xfrm>
            <a:off x="-8723" y="0"/>
            <a:ext cx="12338518" cy="1152423"/>
          </a:xfrm>
          <a:prstGeom prst="rect">
            <a:avLst/>
          </a:prstGeom>
        </p:spPr>
      </p:pic>
      <p:pic>
        <p:nvPicPr>
          <p:cNvPr id="9" name="图片 8">
            <a:extLst>
              <a:ext uri="{FF2B5EF4-FFF2-40B4-BE49-F238E27FC236}">
                <a16:creationId xmlns:a16="http://schemas.microsoft.com/office/drawing/2014/main" xmlns="" id="{6D0556A8-8ABB-410B-90B9-1D173A99A67B}"/>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64031"/>
          <a:stretch/>
        </p:blipFill>
        <p:spPr>
          <a:xfrm>
            <a:off x="-8723" y="5285064"/>
            <a:ext cx="12338518" cy="1581325"/>
          </a:xfrm>
          <a:prstGeom prst="rect">
            <a:avLst/>
          </a:prstGeom>
        </p:spPr>
      </p:pic>
      <p:sp>
        <p:nvSpPr>
          <p:cNvPr id="10" name="矩形 9">
            <a:extLst>
              <a:ext uri="{FF2B5EF4-FFF2-40B4-BE49-F238E27FC236}">
                <a16:creationId xmlns:a16="http://schemas.microsoft.com/office/drawing/2014/main" xmlns="" id="{AE1BF844-B480-45A1-9247-7C28EFC9BDB6}"/>
              </a:ext>
            </a:extLst>
          </p:cNvPr>
          <p:cNvSpPr/>
          <p:nvPr userDrawn="1"/>
        </p:nvSpPr>
        <p:spPr>
          <a:xfrm>
            <a:off x="1901371" y="972457"/>
            <a:ext cx="1262743" cy="377372"/>
          </a:xfrm>
          <a:prstGeom prst="rect">
            <a:avLst/>
          </a:prstGeom>
          <a:solidFill>
            <a:srgbClr val="DA1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958021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圣诞节快乐</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9984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第三章标题</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36054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81807"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椭圆 4"/>
          <p:cNvSpPr/>
          <p:nvPr/>
        </p:nvSpPr>
        <p:spPr>
          <a:xfrm>
            <a:off x="4900415"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1960" y="1917619"/>
            <a:ext cx="1944216" cy="2180823"/>
          </a:xfrm>
          <a:prstGeom prst="rect">
            <a:avLst/>
          </a:prstGeom>
        </p:spPr>
      </p:pic>
      <p:sp>
        <p:nvSpPr>
          <p:cNvPr id="7" name="椭圆 6"/>
          <p:cNvSpPr/>
          <p:nvPr/>
        </p:nvSpPr>
        <p:spPr>
          <a:xfrm>
            <a:off x="8513750"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751" y="1874168"/>
            <a:ext cx="2786635" cy="256587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2078" y="2689249"/>
            <a:ext cx="1918217" cy="1409193"/>
          </a:xfrm>
          <a:prstGeom prst="rect">
            <a:avLst/>
          </a:prstGeom>
        </p:spPr>
      </p:pic>
      <p:sp>
        <p:nvSpPr>
          <p:cNvPr id="10" name="TextBox 69"/>
          <p:cNvSpPr txBox="1"/>
          <p:nvPr/>
        </p:nvSpPr>
        <p:spPr>
          <a:xfrm>
            <a:off x="1115387" y="4670400"/>
            <a:ext cx="2857848" cy="1011367"/>
          </a:xfrm>
          <a:prstGeom prst="rect">
            <a:avLst/>
          </a:prstGeom>
          <a:noFill/>
        </p:spPr>
        <p:txBody>
          <a:bodyPr wrap="square" rtlCol="0">
            <a:spAutoFit/>
          </a:bodyPr>
          <a:lstStyle/>
          <a:p>
            <a:pPr algn="ctr" defTabSz="1219170">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sp>
        <p:nvSpPr>
          <p:cNvPr id="13" name="TextBox 69">
            <a:extLst>
              <a:ext uri="{FF2B5EF4-FFF2-40B4-BE49-F238E27FC236}">
                <a16:creationId xmlns:a16="http://schemas.microsoft.com/office/drawing/2014/main" xmlns="" id="{0990626A-AD96-436A-8C18-2BD3203749C0}"/>
              </a:ext>
            </a:extLst>
          </p:cNvPr>
          <p:cNvSpPr txBox="1"/>
          <p:nvPr/>
        </p:nvSpPr>
        <p:spPr>
          <a:xfrm>
            <a:off x="4685297" y="4670400"/>
            <a:ext cx="2857848" cy="1011367"/>
          </a:xfrm>
          <a:prstGeom prst="rect">
            <a:avLst/>
          </a:prstGeom>
          <a:noFill/>
        </p:spPr>
        <p:txBody>
          <a:bodyPr wrap="square" rtlCol="0">
            <a:spAutoFit/>
          </a:bodyPr>
          <a:lstStyle/>
          <a:p>
            <a:pPr algn="ctr" defTabSz="1219170">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sp>
        <p:nvSpPr>
          <p:cNvPr id="14" name="TextBox 69">
            <a:extLst>
              <a:ext uri="{FF2B5EF4-FFF2-40B4-BE49-F238E27FC236}">
                <a16:creationId xmlns:a16="http://schemas.microsoft.com/office/drawing/2014/main" xmlns="" id="{E23E39D7-0095-41F2-B2B4-4686DA93A37A}"/>
              </a:ext>
            </a:extLst>
          </p:cNvPr>
          <p:cNvSpPr txBox="1"/>
          <p:nvPr/>
        </p:nvSpPr>
        <p:spPr>
          <a:xfrm>
            <a:off x="8255207" y="4670400"/>
            <a:ext cx="2857848" cy="1011367"/>
          </a:xfrm>
          <a:prstGeom prst="rect">
            <a:avLst/>
          </a:prstGeom>
          <a:noFill/>
        </p:spPr>
        <p:txBody>
          <a:bodyPr wrap="square" rtlCol="0">
            <a:spAutoFit/>
          </a:bodyPr>
          <a:lstStyle/>
          <a:p>
            <a:pPr algn="ctr" defTabSz="1219170">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grpSp>
        <p:nvGrpSpPr>
          <p:cNvPr id="15" name="组合 14">
            <a:extLst>
              <a:ext uri="{FF2B5EF4-FFF2-40B4-BE49-F238E27FC236}">
                <a16:creationId xmlns:a16="http://schemas.microsoft.com/office/drawing/2014/main" xmlns="" id="{A46EDBC0-3A27-443A-BC0E-F8587D235790}"/>
              </a:ext>
            </a:extLst>
          </p:cNvPr>
          <p:cNvGrpSpPr/>
          <p:nvPr/>
        </p:nvGrpSpPr>
        <p:grpSpPr>
          <a:xfrm>
            <a:off x="4320807" y="855637"/>
            <a:ext cx="3590422" cy="646331"/>
            <a:chOff x="866651" y="1097647"/>
            <a:chExt cx="3590422" cy="646331"/>
          </a:xfrm>
        </p:grpSpPr>
        <p:sp>
          <p:nvSpPr>
            <p:cNvPr id="16" name="文本框 15">
              <a:extLst>
                <a:ext uri="{FF2B5EF4-FFF2-40B4-BE49-F238E27FC236}">
                  <a16:creationId xmlns:a16="http://schemas.microsoft.com/office/drawing/2014/main" xmlns="" id="{D5BA5FDF-A697-439C-8BE3-3FC1F739B731}"/>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17" name="Freeform 4427">
              <a:extLst>
                <a:ext uri="{FF2B5EF4-FFF2-40B4-BE49-F238E27FC236}">
                  <a16:creationId xmlns:a16="http://schemas.microsoft.com/office/drawing/2014/main" xmlns="" id="{C1087187-31B0-44D2-8555-481F698D0392}"/>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3"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10"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4F019068-B6B1-4508-8A9F-ACB068543FE4}"/>
              </a:ext>
            </a:extLst>
          </p:cNvPr>
          <p:cNvGrpSpPr/>
          <p:nvPr/>
        </p:nvGrpSpPr>
        <p:grpSpPr>
          <a:xfrm>
            <a:off x="1063827" y="1707344"/>
            <a:ext cx="2717260" cy="3639272"/>
            <a:chOff x="1439333" y="1766610"/>
            <a:chExt cx="2717260" cy="3639272"/>
          </a:xfrm>
        </p:grpSpPr>
        <p:grpSp>
          <p:nvGrpSpPr>
            <p:cNvPr id="16" name="组合 15">
              <a:extLst>
                <a:ext uri="{FF2B5EF4-FFF2-40B4-BE49-F238E27FC236}">
                  <a16:creationId xmlns:a16="http://schemas.microsoft.com/office/drawing/2014/main" xmlns="" id="{270F84F6-988E-4FA8-BD56-0A4740D07F30}"/>
                </a:ext>
              </a:extLst>
            </p:cNvPr>
            <p:cNvGrpSpPr/>
            <p:nvPr/>
          </p:nvGrpSpPr>
          <p:grpSpPr>
            <a:xfrm>
              <a:off x="2045993" y="1766610"/>
              <a:ext cx="1503941" cy="2027784"/>
              <a:chOff x="1759089" y="1597277"/>
              <a:chExt cx="1503941" cy="2027784"/>
            </a:xfrm>
          </p:grpSpPr>
          <p:sp>
            <p:nvSpPr>
              <p:cNvPr id="4" name="任意多边形 3"/>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弦形 4"/>
              <p:cNvSpPr/>
              <p:nvPr/>
            </p:nvSpPr>
            <p:spPr>
              <a:xfrm>
                <a:off x="1760047" y="2122078"/>
                <a:ext cx="1502983" cy="1502983"/>
              </a:xfrm>
              <a:prstGeom prst="chord">
                <a:avLst>
                  <a:gd name="adj1" fmla="val 19604450"/>
                  <a:gd name="adj2" fmla="val 12869304"/>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6" name="文本框 5"/>
              <p:cNvSpPr txBox="1"/>
              <p:nvPr/>
            </p:nvSpPr>
            <p:spPr>
              <a:xfrm>
                <a:off x="2012163" y="277791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80%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17" name="矩形 16">
              <a:extLst>
                <a:ext uri="{FF2B5EF4-FFF2-40B4-BE49-F238E27FC236}">
                  <a16:creationId xmlns:a16="http://schemas.microsoft.com/office/drawing/2014/main" xmlns="" id="{56538282-C253-4B23-8C52-C46FCE483A7B}"/>
                </a:ext>
              </a:extLst>
            </p:cNvPr>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8" name="矩形 39">
              <a:extLst>
                <a:ext uri="{FF2B5EF4-FFF2-40B4-BE49-F238E27FC236}">
                  <a16:creationId xmlns:a16="http://schemas.microsoft.com/office/drawing/2014/main" xmlns="" id="{DB138AD3-451C-4B63-B8DB-A8969D02CE1B}"/>
                </a:ext>
              </a:extLst>
            </p:cNvPr>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grpSp>
        <p:nvGrpSpPr>
          <p:cNvPr id="20" name="组合 19">
            <a:extLst>
              <a:ext uri="{FF2B5EF4-FFF2-40B4-BE49-F238E27FC236}">
                <a16:creationId xmlns:a16="http://schemas.microsoft.com/office/drawing/2014/main" xmlns="" id="{86BA35F4-2543-494E-A796-B2E7B8310568}"/>
              </a:ext>
            </a:extLst>
          </p:cNvPr>
          <p:cNvGrpSpPr/>
          <p:nvPr/>
        </p:nvGrpSpPr>
        <p:grpSpPr>
          <a:xfrm>
            <a:off x="4737370" y="1707344"/>
            <a:ext cx="2717260" cy="3639272"/>
            <a:chOff x="1439333" y="1766610"/>
            <a:chExt cx="2717260" cy="3639272"/>
          </a:xfrm>
        </p:grpSpPr>
        <p:grpSp>
          <p:nvGrpSpPr>
            <p:cNvPr id="21" name="组合 20">
              <a:extLst>
                <a:ext uri="{FF2B5EF4-FFF2-40B4-BE49-F238E27FC236}">
                  <a16:creationId xmlns:a16="http://schemas.microsoft.com/office/drawing/2014/main" xmlns="" id="{93791FC2-FCBD-4DA5-83E3-06C7DC58C906}"/>
                </a:ext>
              </a:extLst>
            </p:cNvPr>
            <p:cNvGrpSpPr/>
            <p:nvPr/>
          </p:nvGrpSpPr>
          <p:grpSpPr>
            <a:xfrm>
              <a:off x="2045993" y="1766610"/>
              <a:ext cx="1503941" cy="2027784"/>
              <a:chOff x="1759089" y="1597277"/>
              <a:chExt cx="1503941" cy="2027784"/>
            </a:xfrm>
          </p:grpSpPr>
          <p:sp>
            <p:nvSpPr>
              <p:cNvPr id="24" name="任意多边形 3">
                <a:extLst>
                  <a:ext uri="{FF2B5EF4-FFF2-40B4-BE49-F238E27FC236}">
                    <a16:creationId xmlns:a16="http://schemas.microsoft.com/office/drawing/2014/main" xmlns="" id="{C28F5064-8A12-4A35-9A12-357C4FD65717}"/>
                  </a:ext>
                </a:extLst>
              </p:cNvPr>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25" name="弦形 24">
                <a:extLst>
                  <a:ext uri="{FF2B5EF4-FFF2-40B4-BE49-F238E27FC236}">
                    <a16:creationId xmlns:a16="http://schemas.microsoft.com/office/drawing/2014/main" xmlns="" id="{378C809C-C6E4-45E0-A1BC-25FD0ADBF105}"/>
                  </a:ext>
                </a:extLst>
              </p:cNvPr>
              <p:cNvSpPr/>
              <p:nvPr/>
            </p:nvSpPr>
            <p:spPr>
              <a:xfrm>
                <a:off x="1760047" y="2122078"/>
                <a:ext cx="1502983" cy="1502983"/>
              </a:xfrm>
              <a:prstGeom prst="chord">
                <a:avLst>
                  <a:gd name="adj1" fmla="val 21271671"/>
                  <a:gd name="adj2" fmla="val 11208694"/>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26" name="文本框 25">
                <a:extLst>
                  <a:ext uri="{FF2B5EF4-FFF2-40B4-BE49-F238E27FC236}">
                    <a16:creationId xmlns:a16="http://schemas.microsoft.com/office/drawing/2014/main" xmlns="" id="{627916DB-EACB-4090-8C62-BC9C559A0927}"/>
                  </a:ext>
                </a:extLst>
              </p:cNvPr>
              <p:cNvSpPr txBox="1"/>
              <p:nvPr/>
            </p:nvSpPr>
            <p:spPr>
              <a:xfrm>
                <a:off x="2012163" y="277791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60%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22" name="矩形 21">
              <a:extLst>
                <a:ext uri="{FF2B5EF4-FFF2-40B4-BE49-F238E27FC236}">
                  <a16:creationId xmlns:a16="http://schemas.microsoft.com/office/drawing/2014/main" xmlns="" id="{60C052BD-ECE0-42A5-BE56-2D56941C85FB}"/>
                </a:ext>
              </a:extLst>
            </p:cNvPr>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3" name="矩形 39">
              <a:extLst>
                <a:ext uri="{FF2B5EF4-FFF2-40B4-BE49-F238E27FC236}">
                  <a16:creationId xmlns:a16="http://schemas.microsoft.com/office/drawing/2014/main" xmlns="" id="{814F6F20-857F-4ABE-B0E9-2F3D5A71909E}"/>
                </a:ext>
              </a:extLst>
            </p:cNvPr>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grpSp>
        <p:nvGrpSpPr>
          <p:cNvPr id="27" name="组合 26">
            <a:extLst>
              <a:ext uri="{FF2B5EF4-FFF2-40B4-BE49-F238E27FC236}">
                <a16:creationId xmlns:a16="http://schemas.microsoft.com/office/drawing/2014/main" xmlns="" id="{1B761638-5EB0-4F20-AC4B-EA994B8A3393}"/>
              </a:ext>
            </a:extLst>
          </p:cNvPr>
          <p:cNvGrpSpPr/>
          <p:nvPr/>
        </p:nvGrpSpPr>
        <p:grpSpPr>
          <a:xfrm>
            <a:off x="8410913" y="1707344"/>
            <a:ext cx="2717260" cy="3639272"/>
            <a:chOff x="1439333" y="1766610"/>
            <a:chExt cx="2717260" cy="3639272"/>
          </a:xfrm>
        </p:grpSpPr>
        <p:grpSp>
          <p:nvGrpSpPr>
            <p:cNvPr id="28" name="组合 27">
              <a:extLst>
                <a:ext uri="{FF2B5EF4-FFF2-40B4-BE49-F238E27FC236}">
                  <a16:creationId xmlns:a16="http://schemas.microsoft.com/office/drawing/2014/main" xmlns="" id="{FFCB1AE2-2C3F-4D95-A923-EDB70D39EBAD}"/>
                </a:ext>
              </a:extLst>
            </p:cNvPr>
            <p:cNvGrpSpPr/>
            <p:nvPr/>
          </p:nvGrpSpPr>
          <p:grpSpPr>
            <a:xfrm>
              <a:off x="2045993" y="1766610"/>
              <a:ext cx="1503941" cy="2027784"/>
              <a:chOff x="1759089" y="1597277"/>
              <a:chExt cx="1503941" cy="2027784"/>
            </a:xfrm>
          </p:grpSpPr>
          <p:sp>
            <p:nvSpPr>
              <p:cNvPr id="31" name="任意多边形 3">
                <a:extLst>
                  <a:ext uri="{FF2B5EF4-FFF2-40B4-BE49-F238E27FC236}">
                    <a16:creationId xmlns:a16="http://schemas.microsoft.com/office/drawing/2014/main" xmlns="" id="{586B1D50-B801-453D-A0DD-37CB6250ED9F}"/>
                  </a:ext>
                </a:extLst>
              </p:cNvPr>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32" name="弦形 31">
                <a:extLst>
                  <a:ext uri="{FF2B5EF4-FFF2-40B4-BE49-F238E27FC236}">
                    <a16:creationId xmlns:a16="http://schemas.microsoft.com/office/drawing/2014/main" xmlns="" id="{1504B11B-FF44-4790-AEB5-1C88D3D5B659}"/>
                  </a:ext>
                </a:extLst>
              </p:cNvPr>
              <p:cNvSpPr/>
              <p:nvPr/>
            </p:nvSpPr>
            <p:spPr>
              <a:xfrm>
                <a:off x="1760047" y="2122078"/>
                <a:ext cx="1502983" cy="1502983"/>
              </a:xfrm>
              <a:prstGeom prst="chord">
                <a:avLst>
                  <a:gd name="adj1" fmla="val 960574"/>
                  <a:gd name="adj2" fmla="val 9885379"/>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33" name="文本框 32">
                <a:extLst>
                  <a:ext uri="{FF2B5EF4-FFF2-40B4-BE49-F238E27FC236}">
                    <a16:creationId xmlns:a16="http://schemas.microsoft.com/office/drawing/2014/main" xmlns="" id="{D15C1FBE-2F8B-4393-847F-F612249D66FF}"/>
                  </a:ext>
                </a:extLst>
              </p:cNvPr>
              <p:cNvSpPr txBox="1"/>
              <p:nvPr/>
            </p:nvSpPr>
            <p:spPr>
              <a:xfrm>
                <a:off x="2079897" y="303952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30%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29" name="矩形 28">
              <a:extLst>
                <a:ext uri="{FF2B5EF4-FFF2-40B4-BE49-F238E27FC236}">
                  <a16:creationId xmlns:a16="http://schemas.microsoft.com/office/drawing/2014/main" xmlns="" id="{89CAC4B6-5938-4DD0-88BA-B7661DF046CD}"/>
                </a:ext>
              </a:extLst>
            </p:cNvPr>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30" name="矩形 39">
              <a:extLst>
                <a:ext uri="{FF2B5EF4-FFF2-40B4-BE49-F238E27FC236}">
                  <a16:creationId xmlns:a16="http://schemas.microsoft.com/office/drawing/2014/main" xmlns="" id="{1B42B41F-1611-412E-849C-85A5CC5B2458}"/>
                </a:ext>
              </a:extLst>
            </p:cNvPr>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grpSp>
        <p:nvGrpSpPr>
          <p:cNvPr id="34" name="组合 33">
            <a:extLst>
              <a:ext uri="{FF2B5EF4-FFF2-40B4-BE49-F238E27FC236}">
                <a16:creationId xmlns:a16="http://schemas.microsoft.com/office/drawing/2014/main" xmlns="" id="{FF411A37-5E30-4803-B1C7-B809B0D1EE1C}"/>
              </a:ext>
            </a:extLst>
          </p:cNvPr>
          <p:cNvGrpSpPr/>
          <p:nvPr/>
        </p:nvGrpSpPr>
        <p:grpSpPr>
          <a:xfrm>
            <a:off x="4320807" y="855637"/>
            <a:ext cx="3590422" cy="646331"/>
            <a:chOff x="866651" y="1097647"/>
            <a:chExt cx="3590422" cy="646331"/>
          </a:xfrm>
        </p:grpSpPr>
        <p:sp>
          <p:nvSpPr>
            <p:cNvPr id="35" name="文本框 34">
              <a:extLst>
                <a:ext uri="{FF2B5EF4-FFF2-40B4-BE49-F238E27FC236}">
                  <a16:creationId xmlns:a16="http://schemas.microsoft.com/office/drawing/2014/main" xmlns="" id="{BF8B4E76-BC8E-4D8B-9EE7-A1412CB73280}"/>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36" name="Freeform 4427">
              <a:extLst>
                <a:ext uri="{FF2B5EF4-FFF2-40B4-BE49-F238E27FC236}">
                  <a16:creationId xmlns:a16="http://schemas.microsoft.com/office/drawing/2014/main" xmlns="" id="{206562F6-CD90-45E4-8F9E-BE47ECF300EC}"/>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第四章标题</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402926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199" y="7283"/>
            <a:ext cx="3789999" cy="4999631"/>
          </a:xfrm>
          <a:prstGeom prst="rect">
            <a:avLst/>
          </a:prstGeom>
        </p:spPr>
      </p:pic>
      <p:sp>
        <p:nvSpPr>
          <p:cNvPr id="3" name="文本框 2"/>
          <p:cNvSpPr txBox="1"/>
          <p:nvPr/>
        </p:nvSpPr>
        <p:spPr>
          <a:xfrm>
            <a:off x="927100" y="1801169"/>
            <a:ext cx="3586162" cy="584775"/>
          </a:xfrm>
          <a:prstGeom prst="rect">
            <a:avLst/>
          </a:prstGeom>
          <a:noFill/>
        </p:spPr>
        <p:txBody>
          <a:bodyPr wrap="square" rtlCol="0">
            <a:spAutoFit/>
          </a:bodyPr>
          <a:lstStyle/>
          <a:p>
            <a:r>
              <a:rPr lang="zh-CN" altLang="en-US" sz="3200" b="1" dirty="0">
                <a:solidFill>
                  <a:schemeClr val="bg1"/>
                </a:solidFill>
                <a:latin typeface="隶书" panose="02010509060101010101" pitchFamily="49" charset="-122"/>
                <a:ea typeface="隶书" panose="02010509060101010101" pitchFamily="49" charset="-122"/>
              </a:rPr>
              <a:t>点击添加标题</a:t>
            </a:r>
          </a:p>
        </p:txBody>
      </p:sp>
      <p:cxnSp>
        <p:nvCxnSpPr>
          <p:cNvPr id="4" name="直接连接符 3"/>
          <p:cNvCxnSpPr/>
          <p:nvPr/>
        </p:nvCxnSpPr>
        <p:spPr>
          <a:xfrm>
            <a:off x="1041399" y="2529832"/>
            <a:ext cx="24145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27100" y="2529832"/>
            <a:ext cx="5600700" cy="3175228"/>
          </a:xfrm>
          <a:prstGeom prst="rect">
            <a:avLst/>
          </a:prstGeom>
          <a:noFill/>
        </p:spPr>
        <p:txBody>
          <a:bodyPr wrap="square" rtlCol="0">
            <a:spAutoFit/>
          </a:bodyPr>
          <a:lstStyle/>
          <a:p>
            <a:pPr defTabSz="1219170">
              <a:lnSpc>
                <a:spcPct val="200000"/>
              </a:lnSpc>
              <a:spcBef>
                <a:spcPts val="1000"/>
              </a:spcBef>
              <a:defRPr/>
            </a:pPr>
            <a:r>
              <a:rPr lang="zh-CN" altLang="en-US" sz="16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p>
          <a:p>
            <a:pPr defTabSz="1219170">
              <a:lnSpc>
                <a:spcPct val="200000"/>
              </a:lnSpc>
              <a:spcBef>
                <a:spcPts val="1000"/>
              </a:spcBef>
              <a:defRPr/>
            </a:pPr>
            <a:endParaRPr lang="zh-CN" altLang="en-US" sz="1600" dirty="0">
              <a:solidFill>
                <a:schemeClr val="bg1"/>
              </a:solidFill>
              <a:latin typeface="隶书" panose="02010509060101010101" pitchFamily="49" charset="-122"/>
              <a:ea typeface="隶书" panose="02010509060101010101" pitchFamily="49" charset="-122"/>
              <a:cs typeface="宋体" charset="-122"/>
            </a:endParaRPr>
          </a:p>
        </p:txBody>
      </p:sp>
      <p:grpSp>
        <p:nvGrpSpPr>
          <p:cNvPr id="6" name="组合 5">
            <a:extLst>
              <a:ext uri="{FF2B5EF4-FFF2-40B4-BE49-F238E27FC236}">
                <a16:creationId xmlns:a16="http://schemas.microsoft.com/office/drawing/2014/main" xmlns="" id="{D15CCE63-8131-4A16-9732-F153FC27A963}"/>
              </a:ext>
            </a:extLst>
          </p:cNvPr>
          <p:cNvGrpSpPr/>
          <p:nvPr/>
        </p:nvGrpSpPr>
        <p:grpSpPr>
          <a:xfrm>
            <a:off x="4320807" y="855637"/>
            <a:ext cx="3590422" cy="646331"/>
            <a:chOff x="866651" y="1097647"/>
            <a:chExt cx="3590422" cy="646331"/>
          </a:xfrm>
        </p:grpSpPr>
        <p:sp>
          <p:nvSpPr>
            <p:cNvPr id="7" name="文本框 6">
              <a:extLst>
                <a:ext uri="{FF2B5EF4-FFF2-40B4-BE49-F238E27FC236}">
                  <a16:creationId xmlns:a16="http://schemas.microsoft.com/office/drawing/2014/main" xmlns="" id="{2B043A66-B29C-4974-8856-2CEA73208E21}"/>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8" name="Freeform 4427">
              <a:extLst>
                <a:ext uri="{FF2B5EF4-FFF2-40B4-BE49-F238E27FC236}">
                  <a16:creationId xmlns:a16="http://schemas.microsoft.com/office/drawing/2014/main" xmlns="" id="{4BBE8347-2DC8-4F3C-85BF-694ACB11E450}"/>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srgbClr val="DA1F32"/>
                </a:solidFill>
                <a:effectLst/>
                <a:uLnTx/>
                <a:uFillTx/>
                <a:latin typeface="微软雅黑" panose="020B0503020204020204" charset="-122"/>
                <a:ea typeface="微软雅黑" panose="020B0503020204020204" charset="-122"/>
                <a:cs typeface="+mn-cs"/>
                <a:sym typeface="+mn-ea"/>
              </a:rPr>
              <a:t>感谢您下载包图网平台上提供的</a:t>
            </a:r>
            <a:r>
              <a:rPr kumimoji="0" lang="en-US" altLang="zh-CN" sz="300" b="0" i="0" u="none" strike="noStrike" kern="1200" cap="none" spc="0" normalizeH="0" baseline="0" noProof="0" dirty="0">
                <a:ln>
                  <a:noFill/>
                </a:ln>
                <a:solidFill>
                  <a:srgbClr val="DA1F32"/>
                </a:solidFill>
                <a:effectLst/>
                <a:uLnTx/>
                <a:uFillTx/>
                <a:latin typeface="微软雅黑" panose="020B0503020204020204" charset="-122"/>
                <a:ea typeface="微软雅黑" panose="020B0503020204020204" charset="-122"/>
                <a:cs typeface="+mn-cs"/>
                <a:sym typeface="+mn-ea"/>
              </a:rPr>
              <a:t>PPT</a:t>
            </a:r>
            <a:r>
              <a:rPr kumimoji="0" lang="zh-CN" altLang="en-US" sz="300" b="0" i="0" u="none" strike="noStrike" kern="1200" cap="none" spc="0" normalizeH="0" baseline="0" noProof="0" dirty="0">
                <a:ln>
                  <a:noFill/>
                </a:ln>
                <a:solidFill>
                  <a:srgbClr val="DA1F32"/>
                </a:solidFill>
                <a:effectLst/>
                <a:uLnTx/>
                <a:uFillTx/>
                <a:latin typeface="微软雅黑" panose="020B0503020204020204" charset="-122"/>
                <a:ea typeface="微软雅黑" panose="020B050302020402020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srgbClr val="DA1F32"/>
                </a:solidFill>
                <a:effectLst/>
                <a:uLnTx/>
                <a:uFillTx/>
                <a:latin typeface="微软雅黑" panose="020B0503020204020204" charset="-122"/>
                <a:ea typeface="微软雅黑" panose="020B0503020204020204" charset="-122"/>
                <a:cs typeface="+mn-cs"/>
                <a:sym typeface="+mn-ea"/>
              </a:rPr>
              <a:t>ibaotu.com</a:t>
            </a:r>
          </a:p>
        </p:txBody>
      </p:sp>
      <p:sp>
        <p:nvSpPr>
          <p:cNvPr id="2" name="KSO_Shape"/>
          <p:cNvSpPr/>
          <p:nvPr/>
        </p:nvSpPr>
        <p:spPr bwMode="auto">
          <a:xfrm>
            <a:off x="1652723" y="2397736"/>
            <a:ext cx="784537" cy="1031264"/>
          </a:xfrm>
          <a:custGeom>
            <a:avLst/>
            <a:gdLst>
              <a:gd name="T0" fmla="*/ 164687 w 1387475"/>
              <a:gd name="T1" fmla="*/ 1575829 h 1866900"/>
              <a:gd name="T2" fmla="*/ 306033 w 1387475"/>
              <a:gd name="T3" fmla="*/ 1609457 h 1866900"/>
              <a:gd name="T4" fmla="*/ 573163 w 1387475"/>
              <a:gd name="T5" fmla="*/ 1642762 h 1866900"/>
              <a:gd name="T6" fmla="*/ 792313 w 1387475"/>
              <a:gd name="T7" fmla="*/ 1645672 h 1866900"/>
              <a:gd name="T8" fmla="*/ 988447 w 1387475"/>
              <a:gd name="T9" fmla="*/ 1628535 h 1866900"/>
              <a:gd name="T10" fmla="*/ 1198520 w 1387475"/>
              <a:gd name="T11" fmla="*/ 1589409 h 1866900"/>
              <a:gd name="T12" fmla="*/ 1281512 w 1387475"/>
              <a:gd name="T13" fmla="*/ 1571301 h 1866900"/>
              <a:gd name="T14" fmla="*/ 1328195 w 1387475"/>
              <a:gd name="T15" fmla="*/ 1578092 h 1866900"/>
              <a:gd name="T16" fmla="*/ 1369367 w 1387475"/>
              <a:gd name="T17" fmla="*/ 1600403 h 1866900"/>
              <a:gd name="T18" fmla="*/ 1399841 w 1387475"/>
              <a:gd name="T19" fmla="*/ 1636295 h 1866900"/>
              <a:gd name="T20" fmla="*/ 1415402 w 1387475"/>
              <a:gd name="T21" fmla="*/ 1684474 h 1866900"/>
              <a:gd name="T22" fmla="*/ 1411187 w 1387475"/>
              <a:gd name="T23" fmla="*/ 1734270 h 1866900"/>
              <a:gd name="T24" fmla="*/ 1389142 w 1387475"/>
              <a:gd name="T25" fmla="*/ 1778246 h 1866900"/>
              <a:gd name="T26" fmla="*/ 1351537 w 1387475"/>
              <a:gd name="T27" fmla="*/ 1810582 h 1866900"/>
              <a:gd name="T28" fmla="*/ 1229642 w 1387475"/>
              <a:gd name="T29" fmla="*/ 1846473 h 1866900"/>
              <a:gd name="T30" fmla="*/ 994607 w 1387475"/>
              <a:gd name="T31" fmla="*/ 1887862 h 1866900"/>
              <a:gd name="T32" fmla="*/ 775132 w 1387475"/>
              <a:gd name="T33" fmla="*/ 1904353 h 1866900"/>
              <a:gd name="T34" fmla="*/ 577702 w 1387475"/>
              <a:gd name="T35" fmla="*/ 1901766 h 1866900"/>
              <a:gd name="T36" fmla="*/ 283340 w 1387475"/>
              <a:gd name="T37" fmla="*/ 1867492 h 1866900"/>
              <a:gd name="T38" fmla="*/ 99525 w 1387475"/>
              <a:gd name="T39" fmla="*/ 1824809 h 1866900"/>
              <a:gd name="T40" fmla="*/ 49276 w 1387475"/>
              <a:gd name="T41" fmla="*/ 1800881 h 1866900"/>
              <a:gd name="T42" fmla="*/ 17182 w 1387475"/>
              <a:gd name="T43" fmla="*/ 1763049 h 1866900"/>
              <a:gd name="T44" fmla="*/ 973 w 1387475"/>
              <a:gd name="T45" fmla="*/ 1716486 h 1866900"/>
              <a:gd name="T46" fmla="*/ 4539 w 1387475"/>
              <a:gd name="T47" fmla="*/ 1666043 h 1866900"/>
              <a:gd name="T48" fmla="*/ 25611 w 1387475"/>
              <a:gd name="T49" fmla="*/ 1622714 h 1866900"/>
              <a:gd name="T50" fmla="*/ 59002 w 1387475"/>
              <a:gd name="T51" fmla="*/ 1591672 h 1866900"/>
              <a:gd name="T52" fmla="*/ 101146 w 1387475"/>
              <a:gd name="T53" fmla="*/ 1574211 h 1866900"/>
              <a:gd name="T54" fmla="*/ 894023 w 1387475"/>
              <a:gd name="T55" fmla="*/ 1465359 h 1866900"/>
              <a:gd name="T56" fmla="*/ 498071 w 1387475"/>
              <a:gd name="T57" fmla="*/ 1136520 h 1866900"/>
              <a:gd name="T58" fmla="*/ 586455 w 1387475"/>
              <a:gd name="T59" fmla="*/ 1253153 h 1866900"/>
              <a:gd name="T60" fmla="*/ 997624 w 1387475"/>
              <a:gd name="T61" fmla="*/ 1112869 h 1866900"/>
              <a:gd name="T62" fmla="*/ 611384 w 1387475"/>
              <a:gd name="T63" fmla="*/ 827767 h 1866900"/>
              <a:gd name="T64" fmla="*/ 721785 w 1387475"/>
              <a:gd name="T65" fmla="*/ 789538 h 1866900"/>
              <a:gd name="T66" fmla="*/ 851935 w 1387475"/>
              <a:gd name="T67" fmla="*/ 678413 h 1866900"/>
              <a:gd name="T68" fmla="*/ 658329 w 1387475"/>
              <a:gd name="T69" fmla="*/ 441259 h 1866900"/>
              <a:gd name="T70" fmla="*/ 1262132 w 1387475"/>
              <a:gd name="T71" fmla="*/ 1520436 h 1866900"/>
              <a:gd name="T72" fmla="*/ 1091513 w 1387475"/>
              <a:gd name="T73" fmla="*/ 1558990 h 1866900"/>
              <a:gd name="T74" fmla="*/ 888195 w 1387475"/>
              <a:gd name="T75" fmla="*/ 1586529 h 1866900"/>
              <a:gd name="T76" fmla="*/ 700741 w 1387475"/>
              <a:gd name="T77" fmla="*/ 1593980 h 1866900"/>
              <a:gd name="T78" fmla="*/ 425226 w 1387475"/>
              <a:gd name="T79" fmla="*/ 1575189 h 1866900"/>
              <a:gd name="T80" fmla="*/ 221583 w 1387475"/>
              <a:gd name="T81" fmla="*/ 1537931 h 1866900"/>
              <a:gd name="T82" fmla="*/ 681639 w 1387475"/>
              <a:gd name="T83" fmla="*/ 229701 h 1866900"/>
              <a:gd name="T84" fmla="*/ 726318 w 1387475"/>
              <a:gd name="T85" fmla="*/ 232293 h 1866900"/>
              <a:gd name="T86" fmla="*/ 715648 w 1387475"/>
              <a:gd name="T87" fmla="*/ 0 h 1866900"/>
              <a:gd name="T88" fmla="*/ 756541 w 1387475"/>
              <a:gd name="T89" fmla="*/ 10304 h 1866900"/>
              <a:gd name="T90" fmla="*/ 789318 w 1387475"/>
              <a:gd name="T91" fmla="*/ 34776 h 1866900"/>
              <a:gd name="T92" fmla="*/ 810413 w 1387475"/>
              <a:gd name="T93" fmla="*/ 69230 h 1866900"/>
              <a:gd name="T94" fmla="*/ 816255 w 1387475"/>
              <a:gd name="T95" fmla="*/ 113343 h 1866900"/>
              <a:gd name="T96" fmla="*/ 793862 w 1387475"/>
              <a:gd name="T97" fmla="*/ 170337 h 1866900"/>
              <a:gd name="T98" fmla="*/ 746804 w 1387475"/>
              <a:gd name="T99" fmla="*/ 204147 h 1866900"/>
              <a:gd name="T100" fmla="*/ 705264 w 1387475"/>
              <a:gd name="T101" fmla="*/ 210587 h 1866900"/>
              <a:gd name="T102" fmla="*/ 651715 w 1387475"/>
              <a:gd name="T103" fmla="*/ 192877 h 1866900"/>
              <a:gd name="T104" fmla="*/ 612122 w 1387475"/>
              <a:gd name="T105" fmla="*/ 144899 h 1866900"/>
              <a:gd name="T106" fmla="*/ 605307 w 1387475"/>
              <a:gd name="T107" fmla="*/ 89515 h 1866900"/>
              <a:gd name="T108" fmla="*/ 619261 w 1387475"/>
              <a:gd name="T109" fmla="*/ 50876 h 1866900"/>
              <a:gd name="T110" fmla="*/ 646847 w 1387475"/>
              <a:gd name="T111" fmla="*/ 20930 h 1866900"/>
              <a:gd name="T112" fmla="*/ 683845 w 1387475"/>
              <a:gd name="T113" fmla="*/ 3542 h 18669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87475" h="1866900">
                <a:moveTo>
                  <a:pt x="121658" y="1539875"/>
                </a:moveTo>
                <a:lnTo>
                  <a:pt x="127058" y="1539875"/>
                </a:lnTo>
                <a:lnTo>
                  <a:pt x="132776" y="1540192"/>
                </a:lnTo>
                <a:lnTo>
                  <a:pt x="138493" y="1540509"/>
                </a:lnTo>
                <a:lnTo>
                  <a:pt x="144529" y="1541460"/>
                </a:lnTo>
                <a:lnTo>
                  <a:pt x="150246" y="1542093"/>
                </a:lnTo>
                <a:lnTo>
                  <a:pt x="157870" y="1543361"/>
                </a:lnTo>
                <a:lnTo>
                  <a:pt x="161364" y="1544312"/>
                </a:lnTo>
                <a:lnTo>
                  <a:pt x="165493" y="1545262"/>
                </a:lnTo>
                <a:lnTo>
                  <a:pt x="171528" y="1547163"/>
                </a:lnTo>
                <a:lnTo>
                  <a:pt x="188999" y="1552234"/>
                </a:lnTo>
                <a:lnTo>
                  <a:pt x="216634" y="1559205"/>
                </a:lnTo>
                <a:lnTo>
                  <a:pt x="234105" y="1563325"/>
                </a:lnTo>
                <a:lnTo>
                  <a:pt x="253799" y="1567761"/>
                </a:lnTo>
                <a:lnTo>
                  <a:pt x="275399" y="1572514"/>
                </a:lnTo>
                <a:lnTo>
                  <a:pt x="299857" y="1577268"/>
                </a:lnTo>
                <a:lnTo>
                  <a:pt x="325904" y="1582021"/>
                </a:lnTo>
                <a:lnTo>
                  <a:pt x="354175" y="1586457"/>
                </a:lnTo>
                <a:lnTo>
                  <a:pt x="384351" y="1591210"/>
                </a:lnTo>
                <a:lnTo>
                  <a:pt x="416433" y="1595964"/>
                </a:lnTo>
                <a:lnTo>
                  <a:pt x="450104" y="1600083"/>
                </a:lnTo>
                <a:lnTo>
                  <a:pt x="485680" y="1603569"/>
                </a:lnTo>
                <a:lnTo>
                  <a:pt x="522527" y="1607372"/>
                </a:lnTo>
                <a:lnTo>
                  <a:pt x="561597" y="1609907"/>
                </a:lnTo>
                <a:lnTo>
                  <a:pt x="601620" y="1611808"/>
                </a:lnTo>
                <a:lnTo>
                  <a:pt x="643550" y="1613392"/>
                </a:lnTo>
                <a:lnTo>
                  <a:pt x="664832" y="1613709"/>
                </a:lnTo>
                <a:lnTo>
                  <a:pt x="686749" y="1614026"/>
                </a:lnTo>
                <a:lnTo>
                  <a:pt x="708349" y="1614026"/>
                </a:lnTo>
                <a:lnTo>
                  <a:pt x="730902" y="1613709"/>
                </a:lnTo>
                <a:lnTo>
                  <a:pt x="753455" y="1613392"/>
                </a:lnTo>
                <a:lnTo>
                  <a:pt x="776325" y="1612759"/>
                </a:lnTo>
                <a:lnTo>
                  <a:pt x="799513" y="1611491"/>
                </a:lnTo>
                <a:lnTo>
                  <a:pt x="823019" y="1610224"/>
                </a:lnTo>
                <a:lnTo>
                  <a:pt x="846843" y="1608639"/>
                </a:lnTo>
                <a:lnTo>
                  <a:pt x="870666" y="1606738"/>
                </a:lnTo>
                <a:lnTo>
                  <a:pt x="895125" y="1604836"/>
                </a:lnTo>
                <a:lnTo>
                  <a:pt x="919266" y="1602301"/>
                </a:lnTo>
                <a:lnTo>
                  <a:pt x="944042" y="1599133"/>
                </a:lnTo>
                <a:lnTo>
                  <a:pt x="968501" y="1595964"/>
                </a:lnTo>
                <a:lnTo>
                  <a:pt x="993912" y="1592795"/>
                </a:lnTo>
                <a:lnTo>
                  <a:pt x="1019006" y="1588675"/>
                </a:lnTo>
                <a:lnTo>
                  <a:pt x="1044418" y="1584556"/>
                </a:lnTo>
                <a:lnTo>
                  <a:pt x="1070147" y="1580119"/>
                </a:lnTo>
                <a:lnTo>
                  <a:pt x="1095876" y="1575049"/>
                </a:lnTo>
                <a:lnTo>
                  <a:pt x="1122241" y="1569662"/>
                </a:lnTo>
                <a:lnTo>
                  <a:pt x="1148288" y="1563641"/>
                </a:lnTo>
                <a:lnTo>
                  <a:pt x="1174335" y="1557621"/>
                </a:lnTo>
                <a:lnTo>
                  <a:pt x="1201017" y="1550649"/>
                </a:lnTo>
                <a:lnTo>
                  <a:pt x="1227382" y="1543995"/>
                </a:lnTo>
                <a:lnTo>
                  <a:pt x="1229923" y="1543044"/>
                </a:lnTo>
                <a:lnTo>
                  <a:pt x="1232464" y="1542727"/>
                </a:lnTo>
                <a:lnTo>
                  <a:pt x="1237546" y="1542093"/>
                </a:lnTo>
                <a:lnTo>
                  <a:pt x="1243582" y="1540826"/>
                </a:lnTo>
                <a:lnTo>
                  <a:pt x="1249617" y="1540192"/>
                </a:lnTo>
                <a:lnTo>
                  <a:pt x="1255652" y="1539875"/>
                </a:lnTo>
                <a:lnTo>
                  <a:pt x="1261370" y="1539875"/>
                </a:lnTo>
                <a:lnTo>
                  <a:pt x="1267405" y="1539875"/>
                </a:lnTo>
                <a:lnTo>
                  <a:pt x="1273123" y="1540192"/>
                </a:lnTo>
                <a:lnTo>
                  <a:pt x="1278840" y="1540826"/>
                </a:lnTo>
                <a:lnTo>
                  <a:pt x="1284876" y="1542093"/>
                </a:lnTo>
                <a:lnTo>
                  <a:pt x="1290593" y="1543044"/>
                </a:lnTo>
                <a:lnTo>
                  <a:pt x="1295993" y="1544628"/>
                </a:lnTo>
                <a:lnTo>
                  <a:pt x="1301393" y="1546530"/>
                </a:lnTo>
                <a:lnTo>
                  <a:pt x="1306793" y="1548114"/>
                </a:lnTo>
                <a:lnTo>
                  <a:pt x="1312193" y="1550332"/>
                </a:lnTo>
                <a:lnTo>
                  <a:pt x="1317275" y="1552867"/>
                </a:lnTo>
                <a:lnTo>
                  <a:pt x="1322358" y="1555402"/>
                </a:lnTo>
                <a:lnTo>
                  <a:pt x="1327440" y="1558254"/>
                </a:lnTo>
                <a:lnTo>
                  <a:pt x="1332205" y="1561740"/>
                </a:lnTo>
                <a:lnTo>
                  <a:pt x="1336969" y="1564909"/>
                </a:lnTo>
                <a:lnTo>
                  <a:pt x="1341734" y="1568395"/>
                </a:lnTo>
                <a:lnTo>
                  <a:pt x="1346181" y="1572197"/>
                </a:lnTo>
                <a:lnTo>
                  <a:pt x="1350310" y="1576000"/>
                </a:lnTo>
                <a:lnTo>
                  <a:pt x="1354440" y="1580119"/>
                </a:lnTo>
                <a:lnTo>
                  <a:pt x="1357934" y="1584556"/>
                </a:lnTo>
                <a:lnTo>
                  <a:pt x="1361746" y="1588992"/>
                </a:lnTo>
                <a:lnTo>
                  <a:pt x="1365240" y="1593746"/>
                </a:lnTo>
                <a:lnTo>
                  <a:pt x="1368734" y="1598499"/>
                </a:lnTo>
                <a:lnTo>
                  <a:pt x="1371593" y="1603569"/>
                </a:lnTo>
                <a:lnTo>
                  <a:pt x="1374452" y="1608956"/>
                </a:lnTo>
                <a:lnTo>
                  <a:pt x="1376993" y="1614343"/>
                </a:lnTo>
                <a:lnTo>
                  <a:pt x="1379216" y="1620047"/>
                </a:lnTo>
                <a:lnTo>
                  <a:pt x="1381440" y="1625751"/>
                </a:lnTo>
                <a:lnTo>
                  <a:pt x="1383028" y="1631455"/>
                </a:lnTo>
                <a:lnTo>
                  <a:pt x="1384616" y="1638109"/>
                </a:lnTo>
                <a:lnTo>
                  <a:pt x="1385569" y="1644130"/>
                </a:lnTo>
                <a:lnTo>
                  <a:pt x="1386840" y="1650785"/>
                </a:lnTo>
                <a:lnTo>
                  <a:pt x="1387157" y="1656806"/>
                </a:lnTo>
                <a:lnTo>
                  <a:pt x="1387475" y="1663143"/>
                </a:lnTo>
                <a:lnTo>
                  <a:pt x="1387475" y="1669164"/>
                </a:lnTo>
                <a:lnTo>
                  <a:pt x="1387157" y="1675819"/>
                </a:lnTo>
                <a:lnTo>
                  <a:pt x="1386522" y="1681523"/>
                </a:lnTo>
                <a:lnTo>
                  <a:pt x="1385569" y="1687544"/>
                </a:lnTo>
                <a:lnTo>
                  <a:pt x="1384298" y="1693881"/>
                </a:lnTo>
                <a:lnTo>
                  <a:pt x="1382710" y="1699585"/>
                </a:lnTo>
                <a:lnTo>
                  <a:pt x="1380804" y="1705289"/>
                </a:lnTo>
                <a:lnTo>
                  <a:pt x="1378899" y="1711310"/>
                </a:lnTo>
                <a:lnTo>
                  <a:pt x="1376675" y="1716697"/>
                </a:lnTo>
                <a:lnTo>
                  <a:pt x="1374134" y="1722084"/>
                </a:lnTo>
                <a:lnTo>
                  <a:pt x="1371275" y="1727471"/>
                </a:lnTo>
                <a:lnTo>
                  <a:pt x="1367781" y="1732541"/>
                </a:lnTo>
                <a:lnTo>
                  <a:pt x="1364604" y="1737611"/>
                </a:lnTo>
                <a:lnTo>
                  <a:pt x="1361110" y="1742681"/>
                </a:lnTo>
                <a:lnTo>
                  <a:pt x="1357299" y="1747435"/>
                </a:lnTo>
                <a:lnTo>
                  <a:pt x="1352852" y="1751871"/>
                </a:lnTo>
                <a:lnTo>
                  <a:pt x="1349040" y="1755991"/>
                </a:lnTo>
                <a:lnTo>
                  <a:pt x="1344275" y="1760427"/>
                </a:lnTo>
                <a:lnTo>
                  <a:pt x="1339510" y="1764230"/>
                </a:lnTo>
                <a:lnTo>
                  <a:pt x="1334746" y="1768032"/>
                </a:lnTo>
                <a:lnTo>
                  <a:pt x="1329346" y="1771201"/>
                </a:lnTo>
                <a:lnTo>
                  <a:pt x="1324264" y="1774370"/>
                </a:lnTo>
                <a:lnTo>
                  <a:pt x="1318546" y="1777856"/>
                </a:lnTo>
                <a:lnTo>
                  <a:pt x="1313146" y="1780391"/>
                </a:lnTo>
                <a:lnTo>
                  <a:pt x="1307111" y="1782926"/>
                </a:lnTo>
                <a:lnTo>
                  <a:pt x="1301076" y="1785144"/>
                </a:lnTo>
                <a:lnTo>
                  <a:pt x="1295040" y="1786728"/>
                </a:lnTo>
                <a:lnTo>
                  <a:pt x="1264864" y="1794651"/>
                </a:lnTo>
                <a:lnTo>
                  <a:pt x="1234688" y="1802256"/>
                </a:lnTo>
                <a:lnTo>
                  <a:pt x="1204829" y="1809544"/>
                </a:lnTo>
                <a:lnTo>
                  <a:pt x="1175606" y="1816199"/>
                </a:lnTo>
                <a:lnTo>
                  <a:pt x="1146064" y="1822219"/>
                </a:lnTo>
                <a:lnTo>
                  <a:pt x="1117159" y="1828240"/>
                </a:lnTo>
                <a:lnTo>
                  <a:pt x="1087935" y="1833310"/>
                </a:lnTo>
                <a:lnTo>
                  <a:pt x="1059030" y="1838381"/>
                </a:lnTo>
                <a:lnTo>
                  <a:pt x="1030759" y="1842500"/>
                </a:lnTo>
                <a:lnTo>
                  <a:pt x="1002489" y="1846620"/>
                </a:lnTo>
                <a:lnTo>
                  <a:pt x="974536" y="1850105"/>
                </a:lnTo>
                <a:lnTo>
                  <a:pt x="946583" y="1853591"/>
                </a:lnTo>
                <a:lnTo>
                  <a:pt x="918948" y="1856126"/>
                </a:lnTo>
                <a:lnTo>
                  <a:pt x="891631" y="1858661"/>
                </a:lnTo>
                <a:lnTo>
                  <a:pt x="864948" y="1860563"/>
                </a:lnTo>
                <a:lnTo>
                  <a:pt x="837948" y="1862464"/>
                </a:lnTo>
                <a:lnTo>
                  <a:pt x="811584" y="1864048"/>
                </a:lnTo>
                <a:lnTo>
                  <a:pt x="785219" y="1865316"/>
                </a:lnTo>
                <a:lnTo>
                  <a:pt x="759490" y="1866266"/>
                </a:lnTo>
                <a:lnTo>
                  <a:pt x="734078" y="1866900"/>
                </a:lnTo>
                <a:lnTo>
                  <a:pt x="709302" y="1866900"/>
                </a:lnTo>
                <a:lnTo>
                  <a:pt x="684526" y="1866900"/>
                </a:lnTo>
                <a:lnTo>
                  <a:pt x="660067" y="1866900"/>
                </a:lnTo>
                <a:lnTo>
                  <a:pt x="636244" y="1866583"/>
                </a:lnTo>
                <a:lnTo>
                  <a:pt x="612103" y="1865633"/>
                </a:lnTo>
                <a:lnTo>
                  <a:pt x="588914" y="1864682"/>
                </a:lnTo>
                <a:lnTo>
                  <a:pt x="566044" y="1863731"/>
                </a:lnTo>
                <a:lnTo>
                  <a:pt x="544126" y="1862464"/>
                </a:lnTo>
                <a:lnTo>
                  <a:pt x="499974" y="1859295"/>
                </a:lnTo>
                <a:lnTo>
                  <a:pt x="458362" y="1855176"/>
                </a:lnTo>
                <a:lnTo>
                  <a:pt x="418339" y="1851373"/>
                </a:lnTo>
                <a:lnTo>
                  <a:pt x="379904" y="1846303"/>
                </a:lnTo>
                <a:lnTo>
                  <a:pt x="344010" y="1841233"/>
                </a:lnTo>
                <a:lnTo>
                  <a:pt x="309704" y="1835846"/>
                </a:lnTo>
                <a:lnTo>
                  <a:pt x="277622" y="1830142"/>
                </a:lnTo>
                <a:lnTo>
                  <a:pt x="247763" y="1824755"/>
                </a:lnTo>
                <a:lnTo>
                  <a:pt x="220446" y="1819051"/>
                </a:lnTo>
                <a:lnTo>
                  <a:pt x="195034" y="1813664"/>
                </a:lnTo>
                <a:lnTo>
                  <a:pt x="172481" y="1808277"/>
                </a:lnTo>
                <a:lnTo>
                  <a:pt x="152152" y="1803523"/>
                </a:lnTo>
                <a:lnTo>
                  <a:pt x="134364" y="1798770"/>
                </a:lnTo>
                <a:lnTo>
                  <a:pt x="119435" y="1794651"/>
                </a:lnTo>
                <a:lnTo>
                  <a:pt x="97517" y="1788313"/>
                </a:lnTo>
                <a:lnTo>
                  <a:pt x="87035" y="1785461"/>
                </a:lnTo>
                <a:lnTo>
                  <a:pt x="81000" y="1783243"/>
                </a:lnTo>
                <a:lnTo>
                  <a:pt x="75282" y="1780708"/>
                </a:lnTo>
                <a:lnTo>
                  <a:pt x="69247" y="1777856"/>
                </a:lnTo>
                <a:lnTo>
                  <a:pt x="63847" y="1775004"/>
                </a:lnTo>
                <a:lnTo>
                  <a:pt x="58447" y="1771518"/>
                </a:lnTo>
                <a:lnTo>
                  <a:pt x="53364" y="1768349"/>
                </a:lnTo>
                <a:lnTo>
                  <a:pt x="48282" y="1764863"/>
                </a:lnTo>
                <a:lnTo>
                  <a:pt x="43517" y="1760744"/>
                </a:lnTo>
                <a:lnTo>
                  <a:pt x="39070" y="1756307"/>
                </a:lnTo>
                <a:lnTo>
                  <a:pt x="34941" y="1752188"/>
                </a:lnTo>
                <a:lnTo>
                  <a:pt x="30812" y="1747752"/>
                </a:lnTo>
                <a:lnTo>
                  <a:pt x="27000" y="1742998"/>
                </a:lnTo>
                <a:lnTo>
                  <a:pt x="23188" y="1737928"/>
                </a:lnTo>
                <a:lnTo>
                  <a:pt x="20012" y="1733175"/>
                </a:lnTo>
                <a:lnTo>
                  <a:pt x="16835" y="1727788"/>
                </a:lnTo>
                <a:lnTo>
                  <a:pt x="13659" y="1722718"/>
                </a:lnTo>
                <a:lnTo>
                  <a:pt x="11118" y="1717014"/>
                </a:lnTo>
                <a:lnTo>
                  <a:pt x="8576" y="1711627"/>
                </a:lnTo>
                <a:lnTo>
                  <a:pt x="6988" y="1705606"/>
                </a:lnTo>
                <a:lnTo>
                  <a:pt x="5082" y="1699902"/>
                </a:lnTo>
                <a:lnTo>
                  <a:pt x="3176" y="1694198"/>
                </a:lnTo>
                <a:lnTo>
                  <a:pt x="2224" y="1688494"/>
                </a:lnTo>
                <a:lnTo>
                  <a:pt x="953" y="1682156"/>
                </a:lnTo>
                <a:lnTo>
                  <a:pt x="318" y="1676136"/>
                </a:lnTo>
                <a:lnTo>
                  <a:pt x="0" y="1669798"/>
                </a:lnTo>
                <a:lnTo>
                  <a:pt x="0" y="1663777"/>
                </a:lnTo>
                <a:lnTo>
                  <a:pt x="318" y="1657439"/>
                </a:lnTo>
                <a:lnTo>
                  <a:pt x="635" y="1651419"/>
                </a:lnTo>
                <a:lnTo>
                  <a:pt x="1906" y="1645398"/>
                </a:lnTo>
                <a:lnTo>
                  <a:pt x="2859" y="1638743"/>
                </a:lnTo>
                <a:lnTo>
                  <a:pt x="4447" y="1632722"/>
                </a:lnTo>
                <a:lnTo>
                  <a:pt x="6035" y="1626385"/>
                </a:lnTo>
                <a:lnTo>
                  <a:pt x="8259" y="1620998"/>
                </a:lnTo>
                <a:lnTo>
                  <a:pt x="10482" y="1615294"/>
                </a:lnTo>
                <a:lnTo>
                  <a:pt x="13023" y="1610224"/>
                </a:lnTo>
                <a:lnTo>
                  <a:pt x="15565" y="1604836"/>
                </a:lnTo>
                <a:lnTo>
                  <a:pt x="18423" y="1599766"/>
                </a:lnTo>
                <a:lnTo>
                  <a:pt x="21918" y="1595013"/>
                </a:lnTo>
                <a:lnTo>
                  <a:pt x="25094" y="1590260"/>
                </a:lnTo>
                <a:lnTo>
                  <a:pt x="28270" y="1585823"/>
                </a:lnTo>
                <a:lnTo>
                  <a:pt x="32400" y="1581387"/>
                </a:lnTo>
                <a:lnTo>
                  <a:pt x="35894" y="1577584"/>
                </a:lnTo>
                <a:lnTo>
                  <a:pt x="40023" y="1573465"/>
                </a:lnTo>
                <a:lnTo>
                  <a:pt x="44153" y="1569979"/>
                </a:lnTo>
                <a:lnTo>
                  <a:pt x="48600" y="1566177"/>
                </a:lnTo>
                <a:lnTo>
                  <a:pt x="53047" y="1563008"/>
                </a:lnTo>
                <a:lnTo>
                  <a:pt x="57811" y="1559839"/>
                </a:lnTo>
                <a:lnTo>
                  <a:pt x="62576" y="1556987"/>
                </a:lnTo>
                <a:lnTo>
                  <a:pt x="67658" y="1554452"/>
                </a:lnTo>
                <a:lnTo>
                  <a:pt x="72741" y="1551917"/>
                </a:lnTo>
                <a:lnTo>
                  <a:pt x="77823" y="1549699"/>
                </a:lnTo>
                <a:lnTo>
                  <a:pt x="82905" y="1547480"/>
                </a:lnTo>
                <a:lnTo>
                  <a:pt x="88305" y="1545579"/>
                </a:lnTo>
                <a:lnTo>
                  <a:pt x="93705" y="1544312"/>
                </a:lnTo>
                <a:lnTo>
                  <a:pt x="99105" y="1542727"/>
                </a:lnTo>
                <a:lnTo>
                  <a:pt x="104505" y="1541776"/>
                </a:lnTo>
                <a:lnTo>
                  <a:pt x="109905" y="1540826"/>
                </a:lnTo>
                <a:lnTo>
                  <a:pt x="115941" y="1540192"/>
                </a:lnTo>
                <a:lnTo>
                  <a:pt x="121658" y="1539875"/>
                </a:lnTo>
                <a:close/>
                <a:moveTo>
                  <a:pt x="889940" y="1255077"/>
                </a:moveTo>
                <a:lnTo>
                  <a:pt x="880106" y="1362392"/>
                </a:lnTo>
                <a:lnTo>
                  <a:pt x="777009" y="1393507"/>
                </a:lnTo>
                <a:lnTo>
                  <a:pt x="875982" y="1436052"/>
                </a:lnTo>
                <a:lnTo>
                  <a:pt x="874396" y="1544320"/>
                </a:lnTo>
                <a:lnTo>
                  <a:pt x="944819" y="1462722"/>
                </a:lnTo>
                <a:lnTo>
                  <a:pt x="1046647" y="1497965"/>
                </a:lnTo>
                <a:lnTo>
                  <a:pt x="991768" y="1405255"/>
                </a:lnTo>
                <a:lnTo>
                  <a:pt x="1056481" y="1319212"/>
                </a:lnTo>
                <a:lnTo>
                  <a:pt x="951481" y="1343342"/>
                </a:lnTo>
                <a:lnTo>
                  <a:pt x="889940" y="1255077"/>
                </a:lnTo>
                <a:close/>
                <a:moveTo>
                  <a:pt x="488020" y="1113790"/>
                </a:moveTo>
                <a:lnTo>
                  <a:pt x="436313" y="1183322"/>
                </a:lnTo>
                <a:lnTo>
                  <a:pt x="352566" y="1161415"/>
                </a:lnTo>
                <a:lnTo>
                  <a:pt x="402687" y="1231900"/>
                </a:lnTo>
                <a:lnTo>
                  <a:pt x="356055" y="1304607"/>
                </a:lnTo>
                <a:lnTo>
                  <a:pt x="438533" y="1278890"/>
                </a:lnTo>
                <a:lnTo>
                  <a:pt x="493412" y="1346200"/>
                </a:lnTo>
                <a:lnTo>
                  <a:pt x="494364" y="1259522"/>
                </a:lnTo>
                <a:lnTo>
                  <a:pt x="574621" y="1228090"/>
                </a:lnTo>
                <a:lnTo>
                  <a:pt x="493095" y="1200150"/>
                </a:lnTo>
                <a:lnTo>
                  <a:pt x="488020" y="1113790"/>
                </a:lnTo>
                <a:close/>
                <a:moveTo>
                  <a:pt x="995892" y="1029017"/>
                </a:moveTo>
                <a:lnTo>
                  <a:pt x="976541" y="1054735"/>
                </a:lnTo>
                <a:lnTo>
                  <a:pt x="945136" y="1046480"/>
                </a:lnTo>
                <a:lnTo>
                  <a:pt x="964170" y="1073150"/>
                </a:lnTo>
                <a:lnTo>
                  <a:pt x="946405" y="1100455"/>
                </a:lnTo>
                <a:lnTo>
                  <a:pt x="977493" y="1090612"/>
                </a:lnTo>
                <a:lnTo>
                  <a:pt x="997795" y="1115695"/>
                </a:lnTo>
                <a:lnTo>
                  <a:pt x="998112" y="1083310"/>
                </a:lnTo>
                <a:lnTo>
                  <a:pt x="1028566" y="1071562"/>
                </a:lnTo>
                <a:lnTo>
                  <a:pt x="997795" y="1061402"/>
                </a:lnTo>
                <a:lnTo>
                  <a:pt x="995892" y="1029017"/>
                </a:lnTo>
                <a:close/>
                <a:moveTo>
                  <a:pt x="707220" y="773747"/>
                </a:moveTo>
                <a:lnTo>
                  <a:pt x="666298" y="828675"/>
                </a:lnTo>
                <a:lnTo>
                  <a:pt x="599047" y="811212"/>
                </a:lnTo>
                <a:lnTo>
                  <a:pt x="639017" y="868045"/>
                </a:lnTo>
                <a:lnTo>
                  <a:pt x="601585" y="925830"/>
                </a:lnTo>
                <a:lnTo>
                  <a:pt x="667567" y="905510"/>
                </a:lnTo>
                <a:lnTo>
                  <a:pt x="711661" y="958850"/>
                </a:lnTo>
                <a:lnTo>
                  <a:pt x="712296" y="889952"/>
                </a:lnTo>
                <a:lnTo>
                  <a:pt x="776692" y="864552"/>
                </a:lnTo>
                <a:lnTo>
                  <a:pt x="711661" y="842645"/>
                </a:lnTo>
                <a:lnTo>
                  <a:pt x="707220" y="773747"/>
                </a:lnTo>
                <a:close/>
                <a:moveTo>
                  <a:pt x="831571" y="594359"/>
                </a:moveTo>
                <a:lnTo>
                  <a:pt x="806510" y="627697"/>
                </a:lnTo>
                <a:lnTo>
                  <a:pt x="766223" y="617537"/>
                </a:lnTo>
                <a:lnTo>
                  <a:pt x="790649" y="651192"/>
                </a:lnTo>
                <a:lnTo>
                  <a:pt x="767809" y="686435"/>
                </a:lnTo>
                <a:lnTo>
                  <a:pt x="807462" y="674052"/>
                </a:lnTo>
                <a:lnTo>
                  <a:pt x="834109" y="706437"/>
                </a:lnTo>
                <a:lnTo>
                  <a:pt x="834743" y="664845"/>
                </a:lnTo>
                <a:lnTo>
                  <a:pt x="873444" y="649605"/>
                </a:lnTo>
                <a:lnTo>
                  <a:pt x="834109" y="635952"/>
                </a:lnTo>
                <a:lnTo>
                  <a:pt x="831571" y="594359"/>
                </a:lnTo>
                <a:close/>
                <a:moveTo>
                  <a:pt x="694531" y="361314"/>
                </a:moveTo>
                <a:lnTo>
                  <a:pt x="675180" y="387349"/>
                </a:lnTo>
                <a:lnTo>
                  <a:pt x="644093" y="379094"/>
                </a:lnTo>
                <a:lnTo>
                  <a:pt x="662492" y="405447"/>
                </a:lnTo>
                <a:lnTo>
                  <a:pt x="645044" y="432434"/>
                </a:lnTo>
                <a:lnTo>
                  <a:pt x="676132" y="423227"/>
                </a:lnTo>
                <a:lnTo>
                  <a:pt x="696752" y="448309"/>
                </a:lnTo>
                <a:lnTo>
                  <a:pt x="697069" y="415924"/>
                </a:lnTo>
                <a:lnTo>
                  <a:pt x="726888" y="403859"/>
                </a:lnTo>
                <a:lnTo>
                  <a:pt x="696434" y="393699"/>
                </a:lnTo>
                <a:lnTo>
                  <a:pt x="694531" y="361314"/>
                </a:lnTo>
                <a:close/>
                <a:moveTo>
                  <a:pt x="736087" y="220662"/>
                </a:moveTo>
                <a:lnTo>
                  <a:pt x="1236663" y="1490027"/>
                </a:lnTo>
                <a:lnTo>
                  <a:pt x="1231588" y="1490980"/>
                </a:lnTo>
                <a:lnTo>
                  <a:pt x="1226512" y="1491615"/>
                </a:lnTo>
                <a:lnTo>
                  <a:pt x="1200182" y="1498917"/>
                </a:lnTo>
                <a:lnTo>
                  <a:pt x="1173536" y="1505267"/>
                </a:lnTo>
                <a:lnTo>
                  <a:pt x="1147524" y="1511617"/>
                </a:lnTo>
                <a:lnTo>
                  <a:pt x="1121512" y="1517332"/>
                </a:lnTo>
                <a:lnTo>
                  <a:pt x="1095182" y="1522730"/>
                </a:lnTo>
                <a:lnTo>
                  <a:pt x="1069487" y="1527810"/>
                </a:lnTo>
                <a:lnTo>
                  <a:pt x="1043792" y="1532572"/>
                </a:lnTo>
                <a:lnTo>
                  <a:pt x="1018414" y="1537017"/>
                </a:lnTo>
                <a:lnTo>
                  <a:pt x="993354" y="1540510"/>
                </a:lnTo>
                <a:lnTo>
                  <a:pt x="967976" y="1544320"/>
                </a:lnTo>
                <a:lnTo>
                  <a:pt x="943550" y="1547495"/>
                </a:lnTo>
                <a:lnTo>
                  <a:pt x="918807" y="1550035"/>
                </a:lnTo>
                <a:lnTo>
                  <a:pt x="894698" y="1552575"/>
                </a:lnTo>
                <a:lnTo>
                  <a:pt x="870272" y="1554798"/>
                </a:lnTo>
                <a:lnTo>
                  <a:pt x="846480" y="1556385"/>
                </a:lnTo>
                <a:lnTo>
                  <a:pt x="822689" y="1558290"/>
                </a:lnTo>
                <a:lnTo>
                  <a:pt x="799214" y="1559560"/>
                </a:lnTo>
                <a:lnTo>
                  <a:pt x="776057" y="1560513"/>
                </a:lnTo>
                <a:lnTo>
                  <a:pt x="753217" y="1561148"/>
                </a:lnTo>
                <a:lnTo>
                  <a:pt x="730694" y="1562100"/>
                </a:lnTo>
                <a:lnTo>
                  <a:pt x="708172" y="1562100"/>
                </a:lnTo>
                <a:lnTo>
                  <a:pt x="686600" y="1562100"/>
                </a:lnTo>
                <a:lnTo>
                  <a:pt x="664712" y="1562100"/>
                </a:lnTo>
                <a:lnTo>
                  <a:pt x="643458" y="1561465"/>
                </a:lnTo>
                <a:lnTo>
                  <a:pt x="601585" y="1560195"/>
                </a:lnTo>
                <a:lnTo>
                  <a:pt x="561615" y="1557973"/>
                </a:lnTo>
                <a:lnTo>
                  <a:pt x="522597" y="1555115"/>
                </a:lnTo>
                <a:lnTo>
                  <a:pt x="485799" y="1551940"/>
                </a:lnTo>
                <a:lnTo>
                  <a:pt x="450270" y="1548130"/>
                </a:lnTo>
                <a:lnTo>
                  <a:pt x="416645" y="1543685"/>
                </a:lnTo>
                <a:lnTo>
                  <a:pt x="384605" y="1539557"/>
                </a:lnTo>
                <a:lnTo>
                  <a:pt x="354469" y="1534795"/>
                </a:lnTo>
                <a:lnTo>
                  <a:pt x="326237" y="1530032"/>
                </a:lnTo>
                <a:lnTo>
                  <a:pt x="300224" y="1524952"/>
                </a:lnTo>
                <a:lnTo>
                  <a:pt x="275798" y="1520190"/>
                </a:lnTo>
                <a:lnTo>
                  <a:pt x="254227" y="1515427"/>
                </a:lnTo>
                <a:lnTo>
                  <a:pt x="234560" y="1511300"/>
                </a:lnTo>
                <a:lnTo>
                  <a:pt x="217112" y="1507172"/>
                </a:lnTo>
                <a:lnTo>
                  <a:pt x="189514" y="1499870"/>
                </a:lnTo>
                <a:lnTo>
                  <a:pt x="172067" y="1495107"/>
                </a:lnTo>
                <a:lnTo>
                  <a:pt x="166040" y="1492885"/>
                </a:lnTo>
                <a:lnTo>
                  <a:pt x="161916" y="1491932"/>
                </a:lnTo>
                <a:lnTo>
                  <a:pt x="158426" y="1491297"/>
                </a:lnTo>
                <a:lnTo>
                  <a:pt x="150813" y="1490027"/>
                </a:lnTo>
                <a:lnTo>
                  <a:pt x="659319" y="222249"/>
                </a:lnTo>
                <a:lnTo>
                  <a:pt x="667884" y="225107"/>
                </a:lnTo>
                <a:lnTo>
                  <a:pt x="677084" y="227329"/>
                </a:lnTo>
                <a:lnTo>
                  <a:pt x="681525" y="227964"/>
                </a:lnTo>
                <a:lnTo>
                  <a:pt x="686283" y="228282"/>
                </a:lnTo>
                <a:lnTo>
                  <a:pt x="690724" y="228599"/>
                </a:lnTo>
                <a:lnTo>
                  <a:pt x="695483" y="228917"/>
                </a:lnTo>
                <a:lnTo>
                  <a:pt x="700876" y="228599"/>
                </a:lnTo>
                <a:lnTo>
                  <a:pt x="706586" y="228282"/>
                </a:lnTo>
                <a:lnTo>
                  <a:pt x="711661" y="227647"/>
                </a:lnTo>
                <a:lnTo>
                  <a:pt x="716737" y="227012"/>
                </a:lnTo>
                <a:lnTo>
                  <a:pt x="721812" y="225742"/>
                </a:lnTo>
                <a:lnTo>
                  <a:pt x="726888" y="224472"/>
                </a:lnTo>
                <a:lnTo>
                  <a:pt x="731329" y="222884"/>
                </a:lnTo>
                <a:lnTo>
                  <a:pt x="736087" y="220662"/>
                </a:lnTo>
                <a:close/>
                <a:moveTo>
                  <a:pt x="690714" y="0"/>
                </a:moveTo>
                <a:lnTo>
                  <a:pt x="695802" y="0"/>
                </a:lnTo>
                <a:lnTo>
                  <a:pt x="701207" y="0"/>
                </a:lnTo>
                <a:lnTo>
                  <a:pt x="706931" y="315"/>
                </a:lnTo>
                <a:lnTo>
                  <a:pt x="712019" y="1262"/>
                </a:lnTo>
                <a:lnTo>
                  <a:pt x="717107" y="2209"/>
                </a:lnTo>
                <a:lnTo>
                  <a:pt x="722194" y="3471"/>
                </a:lnTo>
                <a:lnTo>
                  <a:pt x="727282" y="4733"/>
                </a:lnTo>
                <a:lnTo>
                  <a:pt x="731734" y="6311"/>
                </a:lnTo>
                <a:lnTo>
                  <a:pt x="736504" y="7889"/>
                </a:lnTo>
                <a:lnTo>
                  <a:pt x="741274" y="10098"/>
                </a:lnTo>
                <a:lnTo>
                  <a:pt x="745725" y="12307"/>
                </a:lnTo>
                <a:lnTo>
                  <a:pt x="750177" y="14831"/>
                </a:lnTo>
                <a:lnTo>
                  <a:pt x="754311" y="17671"/>
                </a:lnTo>
                <a:lnTo>
                  <a:pt x="758445" y="20511"/>
                </a:lnTo>
                <a:lnTo>
                  <a:pt x="762261" y="23667"/>
                </a:lnTo>
                <a:lnTo>
                  <a:pt x="766076" y="26822"/>
                </a:lnTo>
                <a:lnTo>
                  <a:pt x="769574" y="30293"/>
                </a:lnTo>
                <a:lnTo>
                  <a:pt x="773390" y="34080"/>
                </a:lnTo>
                <a:lnTo>
                  <a:pt x="776570" y="37551"/>
                </a:lnTo>
                <a:lnTo>
                  <a:pt x="779432" y="41654"/>
                </a:lnTo>
                <a:lnTo>
                  <a:pt x="782294" y="45440"/>
                </a:lnTo>
                <a:lnTo>
                  <a:pt x="784838" y="49858"/>
                </a:lnTo>
                <a:lnTo>
                  <a:pt x="787382" y="54276"/>
                </a:lnTo>
                <a:lnTo>
                  <a:pt x="789925" y="58378"/>
                </a:lnTo>
                <a:lnTo>
                  <a:pt x="791833" y="63111"/>
                </a:lnTo>
                <a:lnTo>
                  <a:pt x="794059" y="67845"/>
                </a:lnTo>
                <a:lnTo>
                  <a:pt x="795331" y="72578"/>
                </a:lnTo>
                <a:lnTo>
                  <a:pt x="796921" y="77627"/>
                </a:lnTo>
                <a:lnTo>
                  <a:pt x="797875" y="82361"/>
                </a:lnTo>
                <a:lnTo>
                  <a:pt x="799147" y="87725"/>
                </a:lnTo>
                <a:lnTo>
                  <a:pt x="799465" y="92774"/>
                </a:lnTo>
                <a:lnTo>
                  <a:pt x="800101" y="98138"/>
                </a:lnTo>
                <a:lnTo>
                  <a:pt x="800101" y="103187"/>
                </a:lnTo>
                <a:lnTo>
                  <a:pt x="799783" y="111076"/>
                </a:lnTo>
                <a:lnTo>
                  <a:pt x="799147" y="118965"/>
                </a:lnTo>
                <a:lnTo>
                  <a:pt x="797557" y="126539"/>
                </a:lnTo>
                <a:lnTo>
                  <a:pt x="795331" y="133797"/>
                </a:lnTo>
                <a:lnTo>
                  <a:pt x="792787" y="141054"/>
                </a:lnTo>
                <a:lnTo>
                  <a:pt x="789925" y="147997"/>
                </a:lnTo>
                <a:lnTo>
                  <a:pt x="786428" y="154623"/>
                </a:lnTo>
                <a:lnTo>
                  <a:pt x="782294" y="160935"/>
                </a:lnTo>
                <a:lnTo>
                  <a:pt x="777842" y="166930"/>
                </a:lnTo>
                <a:lnTo>
                  <a:pt x="773390" y="172926"/>
                </a:lnTo>
                <a:lnTo>
                  <a:pt x="767666" y="177975"/>
                </a:lnTo>
                <a:lnTo>
                  <a:pt x="762261" y="183024"/>
                </a:lnTo>
                <a:lnTo>
                  <a:pt x="756219" y="187441"/>
                </a:lnTo>
                <a:lnTo>
                  <a:pt x="750177" y="191544"/>
                </a:lnTo>
                <a:lnTo>
                  <a:pt x="743499" y="195015"/>
                </a:lnTo>
                <a:lnTo>
                  <a:pt x="736504" y="198486"/>
                </a:lnTo>
                <a:lnTo>
                  <a:pt x="731734" y="200064"/>
                </a:lnTo>
                <a:lnTo>
                  <a:pt x="727282" y="201641"/>
                </a:lnTo>
                <a:lnTo>
                  <a:pt x="722194" y="203219"/>
                </a:lnTo>
                <a:lnTo>
                  <a:pt x="717107" y="204482"/>
                </a:lnTo>
                <a:lnTo>
                  <a:pt x="712019" y="205113"/>
                </a:lnTo>
                <a:lnTo>
                  <a:pt x="706931" y="206059"/>
                </a:lnTo>
                <a:lnTo>
                  <a:pt x="701207" y="206375"/>
                </a:lnTo>
                <a:lnTo>
                  <a:pt x="695802" y="206375"/>
                </a:lnTo>
                <a:lnTo>
                  <a:pt x="691032" y="206375"/>
                </a:lnTo>
                <a:lnTo>
                  <a:pt x="686580" y="206059"/>
                </a:lnTo>
                <a:lnTo>
                  <a:pt x="681810" y="205744"/>
                </a:lnTo>
                <a:lnTo>
                  <a:pt x="677358" y="204482"/>
                </a:lnTo>
                <a:lnTo>
                  <a:pt x="668137" y="202273"/>
                </a:lnTo>
                <a:lnTo>
                  <a:pt x="659551" y="199433"/>
                </a:lnTo>
                <a:lnTo>
                  <a:pt x="652237" y="196593"/>
                </a:lnTo>
                <a:lnTo>
                  <a:pt x="645242" y="193121"/>
                </a:lnTo>
                <a:lnTo>
                  <a:pt x="638564" y="189019"/>
                </a:lnTo>
                <a:lnTo>
                  <a:pt x="632204" y="184601"/>
                </a:lnTo>
                <a:lnTo>
                  <a:pt x="626481" y="179552"/>
                </a:lnTo>
                <a:lnTo>
                  <a:pt x="620757" y="174188"/>
                </a:lnTo>
                <a:lnTo>
                  <a:pt x="615669" y="168508"/>
                </a:lnTo>
                <a:lnTo>
                  <a:pt x="610899" y="162197"/>
                </a:lnTo>
                <a:lnTo>
                  <a:pt x="606447" y="156201"/>
                </a:lnTo>
                <a:lnTo>
                  <a:pt x="602950" y="149259"/>
                </a:lnTo>
                <a:lnTo>
                  <a:pt x="599770" y="142001"/>
                </a:lnTo>
                <a:lnTo>
                  <a:pt x="597226" y="135059"/>
                </a:lnTo>
                <a:lnTo>
                  <a:pt x="595000" y="127485"/>
                </a:lnTo>
                <a:lnTo>
                  <a:pt x="593092" y="119281"/>
                </a:lnTo>
                <a:lnTo>
                  <a:pt x="592456" y="111392"/>
                </a:lnTo>
                <a:lnTo>
                  <a:pt x="592138" y="103187"/>
                </a:lnTo>
                <a:lnTo>
                  <a:pt x="592138" y="98138"/>
                </a:lnTo>
                <a:lnTo>
                  <a:pt x="592456" y="92774"/>
                </a:lnTo>
                <a:lnTo>
                  <a:pt x="593092" y="87725"/>
                </a:lnTo>
                <a:lnTo>
                  <a:pt x="594046" y="82361"/>
                </a:lnTo>
                <a:lnTo>
                  <a:pt x="595318" y="77627"/>
                </a:lnTo>
                <a:lnTo>
                  <a:pt x="596590" y="72578"/>
                </a:lnTo>
                <a:lnTo>
                  <a:pt x="598180" y="67845"/>
                </a:lnTo>
                <a:lnTo>
                  <a:pt x="600088" y="63111"/>
                </a:lnTo>
                <a:lnTo>
                  <a:pt x="602314" y="58378"/>
                </a:lnTo>
                <a:lnTo>
                  <a:pt x="604221" y="54276"/>
                </a:lnTo>
                <a:lnTo>
                  <a:pt x="606765" y="49858"/>
                </a:lnTo>
                <a:lnTo>
                  <a:pt x="609627" y="45440"/>
                </a:lnTo>
                <a:lnTo>
                  <a:pt x="612807" y="41654"/>
                </a:lnTo>
                <a:lnTo>
                  <a:pt x="615669" y="37551"/>
                </a:lnTo>
                <a:lnTo>
                  <a:pt x="618849" y="34080"/>
                </a:lnTo>
                <a:lnTo>
                  <a:pt x="622347" y="30293"/>
                </a:lnTo>
                <a:lnTo>
                  <a:pt x="626163" y="26822"/>
                </a:lnTo>
                <a:lnTo>
                  <a:pt x="629660" y="23667"/>
                </a:lnTo>
                <a:lnTo>
                  <a:pt x="633794" y="20511"/>
                </a:lnTo>
                <a:lnTo>
                  <a:pt x="637610" y="17671"/>
                </a:lnTo>
                <a:lnTo>
                  <a:pt x="642062" y="14831"/>
                </a:lnTo>
                <a:lnTo>
                  <a:pt x="646514" y="12307"/>
                </a:lnTo>
                <a:lnTo>
                  <a:pt x="650965" y="10098"/>
                </a:lnTo>
                <a:lnTo>
                  <a:pt x="655417" y="7889"/>
                </a:lnTo>
                <a:lnTo>
                  <a:pt x="660187" y="6311"/>
                </a:lnTo>
                <a:lnTo>
                  <a:pt x="664957" y="4733"/>
                </a:lnTo>
                <a:lnTo>
                  <a:pt x="670045" y="3471"/>
                </a:lnTo>
                <a:lnTo>
                  <a:pt x="675132" y="2209"/>
                </a:lnTo>
                <a:lnTo>
                  <a:pt x="680220" y="1262"/>
                </a:lnTo>
                <a:lnTo>
                  <a:pt x="685308" y="315"/>
                </a:lnTo>
                <a:lnTo>
                  <a:pt x="69071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3" name="Freeform 35"/>
          <p:cNvSpPr>
            <a:spLocks noEditPoints="1"/>
          </p:cNvSpPr>
          <p:nvPr/>
        </p:nvSpPr>
        <p:spPr bwMode="auto">
          <a:xfrm>
            <a:off x="7319963" y="2403475"/>
            <a:ext cx="652463" cy="1025525"/>
          </a:xfrm>
          <a:custGeom>
            <a:avLst/>
            <a:gdLst>
              <a:gd name="T0" fmla="*/ 322 w 363"/>
              <a:gd name="T1" fmla="*/ 276 h 570"/>
              <a:gd name="T2" fmla="*/ 247 w 363"/>
              <a:gd name="T3" fmla="*/ 331 h 570"/>
              <a:gd name="T4" fmla="*/ 186 w 363"/>
              <a:gd name="T5" fmla="*/ 270 h 570"/>
              <a:gd name="T6" fmla="*/ 102 w 363"/>
              <a:gd name="T7" fmla="*/ 329 h 570"/>
              <a:gd name="T8" fmla="*/ 52 w 363"/>
              <a:gd name="T9" fmla="*/ 260 h 570"/>
              <a:gd name="T10" fmla="*/ 336 w 363"/>
              <a:gd name="T11" fmla="*/ 290 h 570"/>
              <a:gd name="T12" fmla="*/ 357 w 363"/>
              <a:gd name="T13" fmla="*/ 369 h 570"/>
              <a:gd name="T14" fmla="*/ 319 w 363"/>
              <a:gd name="T15" fmla="*/ 339 h 570"/>
              <a:gd name="T16" fmla="*/ 234 w 363"/>
              <a:gd name="T17" fmla="*/ 402 h 570"/>
              <a:gd name="T18" fmla="*/ 173 w 363"/>
              <a:gd name="T19" fmla="*/ 342 h 570"/>
              <a:gd name="T20" fmla="*/ 89 w 363"/>
              <a:gd name="T21" fmla="*/ 400 h 570"/>
              <a:gd name="T22" fmla="*/ 31 w 363"/>
              <a:gd name="T23" fmla="*/ 337 h 570"/>
              <a:gd name="T24" fmla="*/ 4 w 363"/>
              <a:gd name="T25" fmla="*/ 350 h 570"/>
              <a:gd name="T26" fmla="*/ 51 w 363"/>
              <a:gd name="T27" fmla="*/ 289 h 570"/>
              <a:gd name="T28" fmla="*/ 110 w 363"/>
              <a:gd name="T29" fmla="*/ 353 h 570"/>
              <a:gd name="T30" fmla="*/ 194 w 363"/>
              <a:gd name="T31" fmla="*/ 294 h 570"/>
              <a:gd name="T32" fmla="*/ 255 w 363"/>
              <a:gd name="T33" fmla="*/ 355 h 570"/>
              <a:gd name="T34" fmla="*/ 336 w 363"/>
              <a:gd name="T35" fmla="*/ 290 h 570"/>
              <a:gd name="T36" fmla="*/ 351 w 363"/>
              <a:gd name="T37" fmla="*/ 457 h 570"/>
              <a:gd name="T38" fmla="*/ 326 w 363"/>
              <a:gd name="T39" fmla="*/ 437 h 570"/>
              <a:gd name="T40" fmla="*/ 240 w 363"/>
              <a:gd name="T41" fmla="*/ 501 h 570"/>
              <a:gd name="T42" fmla="*/ 180 w 363"/>
              <a:gd name="T43" fmla="*/ 440 h 570"/>
              <a:gd name="T44" fmla="*/ 96 w 363"/>
              <a:gd name="T45" fmla="*/ 499 h 570"/>
              <a:gd name="T46" fmla="*/ 37 w 363"/>
              <a:gd name="T47" fmla="*/ 435 h 570"/>
              <a:gd name="T48" fmla="*/ 13 w 363"/>
              <a:gd name="T49" fmla="*/ 444 h 570"/>
              <a:gd name="T50" fmla="*/ 1 w 363"/>
              <a:gd name="T51" fmla="*/ 403 h 570"/>
              <a:gd name="T52" fmla="*/ 25 w 363"/>
              <a:gd name="T53" fmla="*/ 383 h 570"/>
              <a:gd name="T54" fmla="*/ 84 w 363"/>
              <a:gd name="T55" fmla="*/ 446 h 570"/>
              <a:gd name="T56" fmla="*/ 169 w 363"/>
              <a:gd name="T57" fmla="*/ 388 h 570"/>
              <a:gd name="T58" fmla="*/ 230 w 363"/>
              <a:gd name="T59" fmla="*/ 448 h 570"/>
              <a:gd name="T60" fmla="*/ 316 w 363"/>
              <a:gd name="T61" fmla="*/ 385 h 570"/>
              <a:gd name="T62" fmla="*/ 360 w 363"/>
              <a:gd name="T63" fmla="*/ 421 h 570"/>
              <a:gd name="T64" fmla="*/ 340 w 363"/>
              <a:gd name="T65" fmla="*/ 480 h 570"/>
              <a:gd name="T66" fmla="*/ 17 w 363"/>
              <a:gd name="T67" fmla="*/ 465 h 570"/>
              <a:gd name="T68" fmla="*/ 23 w 363"/>
              <a:gd name="T69" fmla="*/ 456 h 570"/>
              <a:gd name="T70" fmla="*/ 82 w 363"/>
              <a:gd name="T71" fmla="*/ 521 h 570"/>
              <a:gd name="T72" fmla="*/ 167 w 363"/>
              <a:gd name="T73" fmla="*/ 462 h 570"/>
              <a:gd name="T74" fmla="*/ 228 w 363"/>
              <a:gd name="T75" fmla="*/ 523 h 570"/>
              <a:gd name="T76" fmla="*/ 314 w 363"/>
              <a:gd name="T77" fmla="*/ 459 h 570"/>
              <a:gd name="T78" fmla="*/ 339 w 363"/>
              <a:gd name="T79" fmla="*/ 476 h 570"/>
              <a:gd name="T80" fmla="*/ 196 w 363"/>
              <a:gd name="T81" fmla="*/ 180 h 570"/>
              <a:gd name="T82" fmla="*/ 312 w 363"/>
              <a:gd name="T83" fmla="*/ 178 h 570"/>
              <a:gd name="T84" fmla="*/ 154 w 363"/>
              <a:gd name="T85" fmla="*/ 203 h 570"/>
              <a:gd name="T86" fmla="*/ 75 w 363"/>
              <a:gd name="T87" fmla="*/ 130 h 570"/>
              <a:gd name="T88" fmla="*/ 169 w 363"/>
              <a:gd name="T89" fmla="*/ 187 h 570"/>
              <a:gd name="T90" fmla="*/ 175 w 363"/>
              <a:gd name="T91" fmla="*/ 182 h 570"/>
              <a:gd name="T92" fmla="*/ 182 w 363"/>
              <a:gd name="T93" fmla="*/ 4 h 570"/>
              <a:gd name="T94" fmla="*/ 184 w 363"/>
              <a:gd name="T95" fmla="*/ 185 h 570"/>
              <a:gd name="T96" fmla="*/ 196 w 363"/>
              <a:gd name="T97" fmla="*/ 180 h 570"/>
              <a:gd name="T98" fmla="*/ 77 w 363"/>
              <a:gd name="T99" fmla="*/ 135 h 570"/>
              <a:gd name="T100" fmla="*/ 153 w 363"/>
              <a:gd name="T101" fmla="*/ 198 h 570"/>
              <a:gd name="T102" fmla="*/ 206 w 363"/>
              <a:gd name="T103" fmla="*/ 196 h 570"/>
              <a:gd name="T104" fmla="*/ 289 w 363"/>
              <a:gd name="T105" fmla="*/ 128 h 570"/>
              <a:gd name="T106" fmla="*/ 206 w 363"/>
              <a:gd name="T107" fmla="*/ 19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3" h="570">
                <a:moveTo>
                  <a:pt x="322" y="271"/>
                </a:moveTo>
                <a:cubicBezTo>
                  <a:pt x="323" y="273"/>
                  <a:pt x="323" y="275"/>
                  <a:pt x="322" y="276"/>
                </a:cubicBezTo>
                <a:cubicBezTo>
                  <a:pt x="257" y="332"/>
                  <a:pt x="257" y="332"/>
                  <a:pt x="257" y="332"/>
                </a:cubicBezTo>
                <a:cubicBezTo>
                  <a:pt x="254" y="335"/>
                  <a:pt x="249" y="334"/>
                  <a:pt x="247" y="331"/>
                </a:cubicBezTo>
                <a:cubicBezTo>
                  <a:pt x="197" y="271"/>
                  <a:pt x="197" y="271"/>
                  <a:pt x="197" y="271"/>
                </a:cubicBezTo>
                <a:cubicBezTo>
                  <a:pt x="194" y="268"/>
                  <a:pt x="189" y="268"/>
                  <a:pt x="186" y="270"/>
                </a:cubicBezTo>
                <a:cubicBezTo>
                  <a:pt x="112" y="330"/>
                  <a:pt x="112" y="330"/>
                  <a:pt x="112" y="330"/>
                </a:cubicBezTo>
                <a:cubicBezTo>
                  <a:pt x="109" y="333"/>
                  <a:pt x="104" y="332"/>
                  <a:pt x="102" y="329"/>
                </a:cubicBezTo>
                <a:cubicBezTo>
                  <a:pt x="54" y="266"/>
                  <a:pt x="54" y="266"/>
                  <a:pt x="54" y="266"/>
                </a:cubicBezTo>
                <a:cubicBezTo>
                  <a:pt x="52" y="264"/>
                  <a:pt x="51" y="262"/>
                  <a:pt x="52" y="260"/>
                </a:cubicBezTo>
                <a:cubicBezTo>
                  <a:pt x="128" y="184"/>
                  <a:pt x="254" y="189"/>
                  <a:pt x="322" y="271"/>
                </a:cubicBezTo>
                <a:close/>
                <a:moveTo>
                  <a:pt x="336" y="290"/>
                </a:moveTo>
                <a:cubicBezTo>
                  <a:pt x="350" y="313"/>
                  <a:pt x="360" y="339"/>
                  <a:pt x="363" y="367"/>
                </a:cubicBezTo>
                <a:cubicBezTo>
                  <a:pt x="363" y="370"/>
                  <a:pt x="359" y="372"/>
                  <a:pt x="357" y="369"/>
                </a:cubicBezTo>
                <a:cubicBezTo>
                  <a:pt x="331" y="340"/>
                  <a:pt x="331" y="340"/>
                  <a:pt x="331" y="340"/>
                </a:cubicBezTo>
                <a:cubicBezTo>
                  <a:pt x="328" y="337"/>
                  <a:pt x="323" y="336"/>
                  <a:pt x="319" y="339"/>
                </a:cubicBezTo>
                <a:cubicBezTo>
                  <a:pt x="245" y="403"/>
                  <a:pt x="245" y="403"/>
                  <a:pt x="245" y="403"/>
                </a:cubicBezTo>
                <a:cubicBezTo>
                  <a:pt x="242" y="406"/>
                  <a:pt x="237" y="405"/>
                  <a:pt x="234" y="402"/>
                </a:cubicBezTo>
                <a:cubicBezTo>
                  <a:pt x="185" y="343"/>
                  <a:pt x="185" y="343"/>
                  <a:pt x="185" y="343"/>
                </a:cubicBezTo>
                <a:cubicBezTo>
                  <a:pt x="182" y="340"/>
                  <a:pt x="177" y="339"/>
                  <a:pt x="173" y="342"/>
                </a:cubicBezTo>
                <a:cubicBezTo>
                  <a:pt x="101" y="401"/>
                  <a:pt x="101" y="401"/>
                  <a:pt x="101" y="401"/>
                </a:cubicBezTo>
                <a:cubicBezTo>
                  <a:pt x="97" y="404"/>
                  <a:pt x="92" y="403"/>
                  <a:pt x="89" y="400"/>
                </a:cubicBezTo>
                <a:cubicBezTo>
                  <a:pt x="42" y="338"/>
                  <a:pt x="42" y="338"/>
                  <a:pt x="42" y="338"/>
                </a:cubicBezTo>
                <a:cubicBezTo>
                  <a:pt x="40" y="335"/>
                  <a:pt x="34" y="334"/>
                  <a:pt x="31" y="337"/>
                </a:cubicBezTo>
                <a:cubicBezTo>
                  <a:pt x="9" y="353"/>
                  <a:pt x="9" y="353"/>
                  <a:pt x="9" y="353"/>
                </a:cubicBezTo>
                <a:cubicBezTo>
                  <a:pt x="7" y="355"/>
                  <a:pt x="3" y="353"/>
                  <a:pt x="4" y="350"/>
                </a:cubicBezTo>
                <a:cubicBezTo>
                  <a:pt x="11" y="317"/>
                  <a:pt x="15" y="307"/>
                  <a:pt x="40" y="288"/>
                </a:cubicBezTo>
                <a:cubicBezTo>
                  <a:pt x="44" y="285"/>
                  <a:pt x="48" y="286"/>
                  <a:pt x="51" y="289"/>
                </a:cubicBezTo>
                <a:cubicBezTo>
                  <a:pt x="99" y="352"/>
                  <a:pt x="99" y="352"/>
                  <a:pt x="99" y="352"/>
                </a:cubicBezTo>
                <a:cubicBezTo>
                  <a:pt x="102" y="355"/>
                  <a:pt x="106" y="356"/>
                  <a:pt x="110" y="353"/>
                </a:cubicBezTo>
                <a:cubicBezTo>
                  <a:pt x="184" y="293"/>
                  <a:pt x="184" y="293"/>
                  <a:pt x="184" y="293"/>
                </a:cubicBezTo>
                <a:cubicBezTo>
                  <a:pt x="187" y="290"/>
                  <a:pt x="192" y="291"/>
                  <a:pt x="194" y="294"/>
                </a:cubicBezTo>
                <a:cubicBezTo>
                  <a:pt x="245" y="354"/>
                  <a:pt x="245" y="354"/>
                  <a:pt x="245" y="354"/>
                </a:cubicBezTo>
                <a:cubicBezTo>
                  <a:pt x="247" y="358"/>
                  <a:pt x="252" y="358"/>
                  <a:pt x="255" y="355"/>
                </a:cubicBezTo>
                <a:cubicBezTo>
                  <a:pt x="331" y="290"/>
                  <a:pt x="331" y="290"/>
                  <a:pt x="331" y="290"/>
                </a:cubicBezTo>
                <a:cubicBezTo>
                  <a:pt x="333" y="288"/>
                  <a:pt x="335" y="289"/>
                  <a:pt x="336" y="290"/>
                </a:cubicBezTo>
                <a:close/>
                <a:moveTo>
                  <a:pt x="361" y="424"/>
                </a:moveTo>
                <a:cubicBezTo>
                  <a:pt x="359" y="436"/>
                  <a:pt x="355" y="447"/>
                  <a:pt x="351" y="457"/>
                </a:cubicBezTo>
                <a:cubicBezTo>
                  <a:pt x="350" y="459"/>
                  <a:pt x="347" y="460"/>
                  <a:pt x="345" y="458"/>
                </a:cubicBezTo>
                <a:cubicBezTo>
                  <a:pt x="326" y="437"/>
                  <a:pt x="326" y="437"/>
                  <a:pt x="326" y="437"/>
                </a:cubicBezTo>
                <a:cubicBezTo>
                  <a:pt x="323" y="434"/>
                  <a:pt x="319" y="433"/>
                  <a:pt x="316" y="436"/>
                </a:cubicBezTo>
                <a:cubicBezTo>
                  <a:pt x="240" y="501"/>
                  <a:pt x="240" y="501"/>
                  <a:pt x="240" y="501"/>
                </a:cubicBezTo>
                <a:cubicBezTo>
                  <a:pt x="237" y="504"/>
                  <a:pt x="232" y="503"/>
                  <a:pt x="230" y="500"/>
                </a:cubicBezTo>
                <a:cubicBezTo>
                  <a:pt x="180" y="440"/>
                  <a:pt x="180" y="440"/>
                  <a:pt x="180" y="440"/>
                </a:cubicBezTo>
                <a:cubicBezTo>
                  <a:pt x="177" y="437"/>
                  <a:pt x="173" y="437"/>
                  <a:pt x="170" y="439"/>
                </a:cubicBezTo>
                <a:cubicBezTo>
                  <a:pt x="96" y="499"/>
                  <a:pt x="96" y="499"/>
                  <a:pt x="96" y="499"/>
                </a:cubicBezTo>
                <a:cubicBezTo>
                  <a:pt x="93" y="502"/>
                  <a:pt x="88" y="501"/>
                  <a:pt x="85" y="498"/>
                </a:cubicBezTo>
                <a:cubicBezTo>
                  <a:pt x="37" y="435"/>
                  <a:pt x="37" y="435"/>
                  <a:pt x="37" y="435"/>
                </a:cubicBezTo>
                <a:cubicBezTo>
                  <a:pt x="34" y="431"/>
                  <a:pt x="30" y="431"/>
                  <a:pt x="26" y="434"/>
                </a:cubicBezTo>
                <a:cubicBezTo>
                  <a:pt x="13" y="444"/>
                  <a:pt x="13" y="444"/>
                  <a:pt x="13" y="444"/>
                </a:cubicBezTo>
                <a:cubicBezTo>
                  <a:pt x="11" y="445"/>
                  <a:pt x="9" y="444"/>
                  <a:pt x="8" y="442"/>
                </a:cubicBezTo>
                <a:cubicBezTo>
                  <a:pt x="4" y="430"/>
                  <a:pt x="2" y="417"/>
                  <a:pt x="1" y="403"/>
                </a:cubicBezTo>
                <a:cubicBezTo>
                  <a:pt x="0" y="402"/>
                  <a:pt x="1" y="401"/>
                  <a:pt x="2" y="400"/>
                </a:cubicBezTo>
                <a:cubicBezTo>
                  <a:pt x="25" y="383"/>
                  <a:pt x="25" y="383"/>
                  <a:pt x="25" y="383"/>
                </a:cubicBezTo>
                <a:cubicBezTo>
                  <a:pt x="28" y="380"/>
                  <a:pt x="33" y="380"/>
                  <a:pt x="36" y="384"/>
                </a:cubicBezTo>
                <a:cubicBezTo>
                  <a:pt x="84" y="446"/>
                  <a:pt x="84" y="446"/>
                  <a:pt x="84" y="446"/>
                </a:cubicBezTo>
                <a:cubicBezTo>
                  <a:pt x="87" y="450"/>
                  <a:pt x="92" y="450"/>
                  <a:pt x="95" y="447"/>
                </a:cubicBezTo>
                <a:cubicBezTo>
                  <a:pt x="169" y="388"/>
                  <a:pt x="169" y="388"/>
                  <a:pt x="169" y="388"/>
                </a:cubicBezTo>
                <a:cubicBezTo>
                  <a:pt x="173" y="385"/>
                  <a:pt x="178" y="386"/>
                  <a:pt x="180" y="389"/>
                </a:cubicBezTo>
                <a:cubicBezTo>
                  <a:pt x="230" y="448"/>
                  <a:pt x="230" y="448"/>
                  <a:pt x="230" y="448"/>
                </a:cubicBezTo>
                <a:cubicBezTo>
                  <a:pt x="233" y="452"/>
                  <a:pt x="238" y="452"/>
                  <a:pt x="242" y="449"/>
                </a:cubicBezTo>
                <a:cubicBezTo>
                  <a:pt x="316" y="385"/>
                  <a:pt x="316" y="385"/>
                  <a:pt x="316" y="385"/>
                </a:cubicBezTo>
                <a:cubicBezTo>
                  <a:pt x="320" y="382"/>
                  <a:pt x="325" y="382"/>
                  <a:pt x="328" y="386"/>
                </a:cubicBezTo>
                <a:cubicBezTo>
                  <a:pt x="360" y="421"/>
                  <a:pt x="360" y="421"/>
                  <a:pt x="360" y="421"/>
                </a:cubicBezTo>
                <a:cubicBezTo>
                  <a:pt x="361" y="422"/>
                  <a:pt x="361" y="423"/>
                  <a:pt x="361" y="424"/>
                </a:cubicBezTo>
                <a:close/>
                <a:moveTo>
                  <a:pt x="340" y="480"/>
                </a:moveTo>
                <a:cubicBezTo>
                  <a:pt x="308" y="534"/>
                  <a:pt x="249" y="570"/>
                  <a:pt x="182" y="570"/>
                </a:cubicBezTo>
                <a:cubicBezTo>
                  <a:pt x="109" y="570"/>
                  <a:pt x="46" y="527"/>
                  <a:pt x="17" y="465"/>
                </a:cubicBezTo>
                <a:cubicBezTo>
                  <a:pt x="16" y="463"/>
                  <a:pt x="16" y="462"/>
                  <a:pt x="18" y="461"/>
                </a:cubicBezTo>
                <a:cubicBezTo>
                  <a:pt x="23" y="456"/>
                  <a:pt x="23" y="456"/>
                  <a:pt x="23" y="456"/>
                </a:cubicBezTo>
                <a:cubicBezTo>
                  <a:pt x="27" y="454"/>
                  <a:pt x="32" y="455"/>
                  <a:pt x="34" y="458"/>
                </a:cubicBezTo>
                <a:cubicBezTo>
                  <a:pt x="82" y="521"/>
                  <a:pt x="82" y="521"/>
                  <a:pt x="82" y="521"/>
                </a:cubicBezTo>
                <a:cubicBezTo>
                  <a:pt x="85" y="524"/>
                  <a:pt x="90" y="525"/>
                  <a:pt x="93" y="522"/>
                </a:cubicBezTo>
                <a:cubicBezTo>
                  <a:pt x="167" y="462"/>
                  <a:pt x="167" y="462"/>
                  <a:pt x="167" y="462"/>
                </a:cubicBezTo>
                <a:cubicBezTo>
                  <a:pt x="170" y="459"/>
                  <a:pt x="175" y="460"/>
                  <a:pt x="178" y="463"/>
                </a:cubicBezTo>
                <a:cubicBezTo>
                  <a:pt x="228" y="523"/>
                  <a:pt x="228" y="523"/>
                  <a:pt x="228" y="523"/>
                </a:cubicBezTo>
                <a:cubicBezTo>
                  <a:pt x="231" y="527"/>
                  <a:pt x="235" y="527"/>
                  <a:pt x="238" y="524"/>
                </a:cubicBezTo>
                <a:cubicBezTo>
                  <a:pt x="314" y="459"/>
                  <a:pt x="314" y="459"/>
                  <a:pt x="314" y="459"/>
                </a:cubicBezTo>
                <a:cubicBezTo>
                  <a:pt x="317" y="456"/>
                  <a:pt x="322" y="456"/>
                  <a:pt x="325" y="459"/>
                </a:cubicBezTo>
                <a:cubicBezTo>
                  <a:pt x="339" y="476"/>
                  <a:pt x="339" y="476"/>
                  <a:pt x="339" y="476"/>
                </a:cubicBezTo>
                <a:cubicBezTo>
                  <a:pt x="340" y="477"/>
                  <a:pt x="340" y="478"/>
                  <a:pt x="340" y="480"/>
                </a:cubicBezTo>
                <a:close/>
                <a:moveTo>
                  <a:pt x="196" y="180"/>
                </a:moveTo>
                <a:cubicBezTo>
                  <a:pt x="217" y="155"/>
                  <a:pt x="256" y="120"/>
                  <a:pt x="290" y="122"/>
                </a:cubicBezTo>
                <a:cubicBezTo>
                  <a:pt x="323" y="124"/>
                  <a:pt x="333" y="154"/>
                  <a:pt x="312" y="178"/>
                </a:cubicBezTo>
                <a:cubicBezTo>
                  <a:pt x="285" y="209"/>
                  <a:pt x="242" y="213"/>
                  <a:pt x="204" y="202"/>
                </a:cubicBezTo>
                <a:cubicBezTo>
                  <a:pt x="187" y="198"/>
                  <a:pt x="171" y="198"/>
                  <a:pt x="154" y="203"/>
                </a:cubicBezTo>
                <a:cubicBezTo>
                  <a:pt x="120" y="213"/>
                  <a:pt x="80" y="208"/>
                  <a:pt x="56" y="180"/>
                </a:cubicBezTo>
                <a:cubicBezTo>
                  <a:pt x="37" y="159"/>
                  <a:pt x="45" y="131"/>
                  <a:pt x="75" y="130"/>
                </a:cubicBezTo>
                <a:cubicBezTo>
                  <a:pt x="107" y="128"/>
                  <a:pt x="142" y="160"/>
                  <a:pt x="161" y="182"/>
                </a:cubicBezTo>
                <a:cubicBezTo>
                  <a:pt x="165" y="187"/>
                  <a:pt x="166" y="188"/>
                  <a:pt x="169" y="187"/>
                </a:cubicBezTo>
                <a:cubicBezTo>
                  <a:pt x="170" y="186"/>
                  <a:pt x="172" y="185"/>
                  <a:pt x="174" y="185"/>
                </a:cubicBezTo>
                <a:cubicBezTo>
                  <a:pt x="175" y="184"/>
                  <a:pt x="175" y="184"/>
                  <a:pt x="175" y="182"/>
                </a:cubicBezTo>
                <a:cubicBezTo>
                  <a:pt x="175" y="123"/>
                  <a:pt x="175" y="64"/>
                  <a:pt x="175" y="4"/>
                </a:cubicBezTo>
                <a:cubicBezTo>
                  <a:pt x="175" y="0"/>
                  <a:pt x="182" y="0"/>
                  <a:pt x="182" y="4"/>
                </a:cubicBezTo>
                <a:cubicBezTo>
                  <a:pt x="182" y="64"/>
                  <a:pt x="182" y="123"/>
                  <a:pt x="182" y="183"/>
                </a:cubicBezTo>
                <a:cubicBezTo>
                  <a:pt x="182" y="184"/>
                  <a:pt x="182" y="184"/>
                  <a:pt x="184" y="185"/>
                </a:cubicBezTo>
                <a:cubicBezTo>
                  <a:pt x="185" y="185"/>
                  <a:pt x="187" y="186"/>
                  <a:pt x="188" y="187"/>
                </a:cubicBezTo>
                <a:cubicBezTo>
                  <a:pt x="190" y="188"/>
                  <a:pt x="193" y="183"/>
                  <a:pt x="196" y="180"/>
                </a:cubicBezTo>
                <a:close/>
                <a:moveTo>
                  <a:pt x="160" y="185"/>
                </a:moveTo>
                <a:cubicBezTo>
                  <a:pt x="143" y="165"/>
                  <a:pt x="106" y="129"/>
                  <a:pt x="77" y="135"/>
                </a:cubicBezTo>
                <a:cubicBezTo>
                  <a:pt x="56" y="140"/>
                  <a:pt x="48" y="159"/>
                  <a:pt x="62" y="176"/>
                </a:cubicBezTo>
                <a:cubicBezTo>
                  <a:pt x="83" y="199"/>
                  <a:pt x="124" y="206"/>
                  <a:pt x="153" y="198"/>
                </a:cubicBezTo>
                <a:cubicBezTo>
                  <a:pt x="162" y="195"/>
                  <a:pt x="168" y="194"/>
                  <a:pt x="160" y="185"/>
                </a:cubicBezTo>
                <a:close/>
                <a:moveTo>
                  <a:pt x="206" y="196"/>
                </a:moveTo>
                <a:cubicBezTo>
                  <a:pt x="237" y="206"/>
                  <a:pt x="282" y="199"/>
                  <a:pt x="304" y="173"/>
                </a:cubicBezTo>
                <a:cubicBezTo>
                  <a:pt x="320" y="155"/>
                  <a:pt x="311" y="133"/>
                  <a:pt x="289" y="128"/>
                </a:cubicBezTo>
                <a:cubicBezTo>
                  <a:pt x="257" y="121"/>
                  <a:pt x="216" y="161"/>
                  <a:pt x="198" y="183"/>
                </a:cubicBezTo>
                <a:cubicBezTo>
                  <a:pt x="188" y="194"/>
                  <a:pt x="194" y="193"/>
                  <a:pt x="206" y="19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4" name="Freeform 24"/>
          <p:cNvSpPr>
            <a:spLocks noEditPoints="1"/>
          </p:cNvSpPr>
          <p:nvPr/>
        </p:nvSpPr>
        <p:spPr bwMode="auto">
          <a:xfrm>
            <a:off x="9992238" y="2374900"/>
            <a:ext cx="820738" cy="1054100"/>
          </a:xfrm>
          <a:custGeom>
            <a:avLst/>
            <a:gdLst>
              <a:gd name="T0" fmla="*/ 228 w 456"/>
              <a:gd name="T1" fmla="*/ 56 h 585"/>
              <a:gd name="T2" fmla="*/ 265 w 456"/>
              <a:gd name="T3" fmla="*/ 92 h 585"/>
              <a:gd name="T4" fmla="*/ 228 w 456"/>
              <a:gd name="T5" fmla="*/ 128 h 585"/>
              <a:gd name="T6" fmla="*/ 190 w 456"/>
              <a:gd name="T7" fmla="*/ 92 h 585"/>
              <a:gd name="T8" fmla="*/ 228 w 456"/>
              <a:gd name="T9" fmla="*/ 56 h 585"/>
              <a:gd name="T10" fmla="*/ 228 w 456"/>
              <a:gd name="T11" fmla="*/ 159 h 585"/>
              <a:gd name="T12" fmla="*/ 374 w 456"/>
              <a:gd name="T13" fmla="*/ 373 h 585"/>
              <a:gd name="T14" fmla="*/ 388 w 456"/>
              <a:gd name="T15" fmla="*/ 411 h 585"/>
              <a:gd name="T16" fmla="*/ 450 w 456"/>
              <a:gd name="T17" fmla="*/ 483 h 585"/>
              <a:gd name="T18" fmla="*/ 444 w 456"/>
              <a:gd name="T19" fmla="*/ 503 h 585"/>
              <a:gd name="T20" fmla="*/ 281 w 456"/>
              <a:gd name="T21" fmla="*/ 537 h 585"/>
              <a:gd name="T22" fmla="*/ 278 w 456"/>
              <a:gd name="T23" fmla="*/ 541 h 585"/>
              <a:gd name="T24" fmla="*/ 228 w 456"/>
              <a:gd name="T25" fmla="*/ 585 h 585"/>
              <a:gd name="T26" fmla="*/ 179 w 456"/>
              <a:gd name="T27" fmla="*/ 542 h 585"/>
              <a:gd name="T28" fmla="*/ 175 w 456"/>
              <a:gd name="T29" fmla="*/ 538 h 585"/>
              <a:gd name="T30" fmla="*/ 12 w 456"/>
              <a:gd name="T31" fmla="*/ 504 h 585"/>
              <a:gd name="T32" fmla="*/ 6 w 456"/>
              <a:gd name="T33" fmla="*/ 484 h 585"/>
              <a:gd name="T34" fmla="*/ 68 w 456"/>
              <a:gd name="T35" fmla="*/ 411 h 585"/>
              <a:gd name="T36" fmla="*/ 83 w 456"/>
              <a:gd name="T37" fmla="*/ 373 h 585"/>
              <a:gd name="T38" fmla="*/ 228 w 456"/>
              <a:gd name="T39" fmla="*/ 159 h 585"/>
              <a:gd name="T40" fmla="*/ 110 w 456"/>
              <a:gd name="T41" fmla="*/ 21 h 585"/>
              <a:gd name="T42" fmla="*/ 188 w 456"/>
              <a:gd name="T43" fmla="*/ 68 h 585"/>
              <a:gd name="T44" fmla="*/ 184 w 456"/>
              <a:gd name="T45" fmla="*/ 76 h 585"/>
              <a:gd name="T46" fmla="*/ 184 w 456"/>
              <a:gd name="T47" fmla="*/ 108 h 585"/>
              <a:gd name="T48" fmla="*/ 188 w 456"/>
              <a:gd name="T49" fmla="*/ 116 h 585"/>
              <a:gd name="T50" fmla="*/ 110 w 456"/>
              <a:gd name="T51" fmla="*/ 163 h 585"/>
              <a:gd name="T52" fmla="*/ 108 w 456"/>
              <a:gd name="T53" fmla="*/ 91 h 585"/>
              <a:gd name="T54" fmla="*/ 110 w 456"/>
              <a:gd name="T55" fmla="*/ 21 h 585"/>
              <a:gd name="T56" fmla="*/ 347 w 456"/>
              <a:gd name="T57" fmla="*/ 21 h 585"/>
              <a:gd name="T58" fmla="*/ 268 w 456"/>
              <a:gd name="T59" fmla="*/ 68 h 585"/>
              <a:gd name="T60" fmla="*/ 272 w 456"/>
              <a:gd name="T61" fmla="*/ 76 h 585"/>
              <a:gd name="T62" fmla="*/ 272 w 456"/>
              <a:gd name="T63" fmla="*/ 108 h 585"/>
              <a:gd name="T64" fmla="*/ 268 w 456"/>
              <a:gd name="T65" fmla="*/ 116 h 585"/>
              <a:gd name="T66" fmla="*/ 347 w 456"/>
              <a:gd name="T67" fmla="*/ 163 h 585"/>
              <a:gd name="T68" fmla="*/ 349 w 456"/>
              <a:gd name="T69" fmla="*/ 91 h 585"/>
              <a:gd name="T70" fmla="*/ 347 w 456"/>
              <a:gd name="T71" fmla="*/ 2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585">
                <a:moveTo>
                  <a:pt x="228" y="56"/>
                </a:moveTo>
                <a:cubicBezTo>
                  <a:pt x="248" y="56"/>
                  <a:pt x="265" y="72"/>
                  <a:pt x="265" y="92"/>
                </a:cubicBezTo>
                <a:cubicBezTo>
                  <a:pt x="265" y="112"/>
                  <a:pt x="248" y="128"/>
                  <a:pt x="228" y="128"/>
                </a:cubicBezTo>
                <a:cubicBezTo>
                  <a:pt x="207" y="128"/>
                  <a:pt x="190" y="112"/>
                  <a:pt x="190" y="92"/>
                </a:cubicBezTo>
                <a:cubicBezTo>
                  <a:pt x="190" y="72"/>
                  <a:pt x="207" y="56"/>
                  <a:pt x="228" y="56"/>
                </a:cubicBezTo>
                <a:close/>
                <a:moveTo>
                  <a:pt x="228" y="159"/>
                </a:moveTo>
                <a:cubicBezTo>
                  <a:pt x="346" y="160"/>
                  <a:pt x="374" y="272"/>
                  <a:pt x="374" y="373"/>
                </a:cubicBezTo>
                <a:cubicBezTo>
                  <a:pt x="374" y="388"/>
                  <a:pt x="379" y="400"/>
                  <a:pt x="388" y="411"/>
                </a:cubicBezTo>
                <a:cubicBezTo>
                  <a:pt x="409" y="435"/>
                  <a:pt x="429" y="459"/>
                  <a:pt x="450" y="483"/>
                </a:cubicBezTo>
                <a:cubicBezTo>
                  <a:pt x="456" y="490"/>
                  <a:pt x="453" y="501"/>
                  <a:pt x="444" y="503"/>
                </a:cubicBezTo>
                <a:cubicBezTo>
                  <a:pt x="388" y="521"/>
                  <a:pt x="334" y="533"/>
                  <a:pt x="281" y="537"/>
                </a:cubicBezTo>
                <a:cubicBezTo>
                  <a:pt x="279" y="537"/>
                  <a:pt x="278" y="539"/>
                  <a:pt x="278" y="541"/>
                </a:cubicBezTo>
                <a:cubicBezTo>
                  <a:pt x="276" y="566"/>
                  <a:pt x="254" y="585"/>
                  <a:pt x="228" y="585"/>
                </a:cubicBezTo>
                <a:cubicBezTo>
                  <a:pt x="204" y="585"/>
                  <a:pt x="181" y="567"/>
                  <a:pt x="179" y="542"/>
                </a:cubicBezTo>
                <a:cubicBezTo>
                  <a:pt x="179" y="540"/>
                  <a:pt x="177" y="538"/>
                  <a:pt x="175" y="538"/>
                </a:cubicBezTo>
                <a:cubicBezTo>
                  <a:pt x="122" y="534"/>
                  <a:pt x="69" y="522"/>
                  <a:pt x="12" y="504"/>
                </a:cubicBezTo>
                <a:cubicBezTo>
                  <a:pt x="3" y="501"/>
                  <a:pt x="0" y="490"/>
                  <a:pt x="6" y="484"/>
                </a:cubicBezTo>
                <a:cubicBezTo>
                  <a:pt x="27" y="459"/>
                  <a:pt x="48" y="436"/>
                  <a:pt x="68" y="411"/>
                </a:cubicBezTo>
                <a:cubicBezTo>
                  <a:pt x="78" y="400"/>
                  <a:pt x="83" y="388"/>
                  <a:pt x="83" y="373"/>
                </a:cubicBezTo>
                <a:cubicBezTo>
                  <a:pt x="83" y="272"/>
                  <a:pt x="106" y="158"/>
                  <a:pt x="228" y="159"/>
                </a:cubicBezTo>
                <a:close/>
                <a:moveTo>
                  <a:pt x="110" y="21"/>
                </a:moveTo>
                <a:cubicBezTo>
                  <a:pt x="146" y="0"/>
                  <a:pt x="174" y="40"/>
                  <a:pt x="188" y="68"/>
                </a:cubicBezTo>
                <a:cubicBezTo>
                  <a:pt x="190" y="72"/>
                  <a:pt x="187" y="73"/>
                  <a:pt x="184" y="76"/>
                </a:cubicBezTo>
                <a:cubicBezTo>
                  <a:pt x="176" y="85"/>
                  <a:pt x="176" y="99"/>
                  <a:pt x="184" y="108"/>
                </a:cubicBezTo>
                <a:cubicBezTo>
                  <a:pt x="188" y="111"/>
                  <a:pt x="190" y="112"/>
                  <a:pt x="188" y="116"/>
                </a:cubicBezTo>
                <a:cubicBezTo>
                  <a:pt x="174" y="144"/>
                  <a:pt x="146" y="184"/>
                  <a:pt x="110" y="163"/>
                </a:cubicBezTo>
                <a:cubicBezTo>
                  <a:pt x="75" y="143"/>
                  <a:pt x="108" y="109"/>
                  <a:pt x="108" y="91"/>
                </a:cubicBezTo>
                <a:cubicBezTo>
                  <a:pt x="108" y="75"/>
                  <a:pt x="74" y="42"/>
                  <a:pt x="110" y="21"/>
                </a:cubicBezTo>
                <a:close/>
                <a:moveTo>
                  <a:pt x="347" y="21"/>
                </a:moveTo>
                <a:cubicBezTo>
                  <a:pt x="311" y="0"/>
                  <a:pt x="282" y="40"/>
                  <a:pt x="268" y="68"/>
                </a:cubicBezTo>
                <a:cubicBezTo>
                  <a:pt x="266" y="72"/>
                  <a:pt x="269" y="73"/>
                  <a:pt x="272" y="76"/>
                </a:cubicBezTo>
                <a:cubicBezTo>
                  <a:pt x="281" y="85"/>
                  <a:pt x="280" y="99"/>
                  <a:pt x="272" y="108"/>
                </a:cubicBezTo>
                <a:cubicBezTo>
                  <a:pt x="269" y="111"/>
                  <a:pt x="267" y="112"/>
                  <a:pt x="268" y="116"/>
                </a:cubicBezTo>
                <a:cubicBezTo>
                  <a:pt x="282" y="144"/>
                  <a:pt x="311" y="184"/>
                  <a:pt x="347" y="163"/>
                </a:cubicBezTo>
                <a:cubicBezTo>
                  <a:pt x="382" y="143"/>
                  <a:pt x="349" y="109"/>
                  <a:pt x="349" y="91"/>
                </a:cubicBezTo>
                <a:cubicBezTo>
                  <a:pt x="348" y="75"/>
                  <a:pt x="382" y="42"/>
                  <a:pt x="347" y="2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5" name="Freeform 27"/>
          <p:cNvSpPr>
            <a:spLocks noEditPoints="1"/>
          </p:cNvSpPr>
          <p:nvPr/>
        </p:nvSpPr>
        <p:spPr bwMode="auto">
          <a:xfrm>
            <a:off x="4457073" y="2397736"/>
            <a:ext cx="843077" cy="1031264"/>
          </a:xfrm>
          <a:custGeom>
            <a:avLst/>
            <a:gdLst>
              <a:gd name="T0" fmla="*/ 215 w 494"/>
              <a:gd name="T1" fmla="*/ 0 h 604"/>
              <a:gd name="T2" fmla="*/ 460 w 494"/>
              <a:gd name="T3" fmla="*/ 0 h 604"/>
              <a:gd name="T4" fmla="*/ 494 w 494"/>
              <a:gd name="T5" fmla="*/ 34 h 604"/>
              <a:gd name="T6" fmla="*/ 494 w 494"/>
              <a:gd name="T7" fmla="*/ 108 h 604"/>
              <a:gd name="T8" fmla="*/ 460 w 494"/>
              <a:gd name="T9" fmla="*/ 142 h 604"/>
              <a:gd name="T10" fmla="*/ 215 w 494"/>
              <a:gd name="T11" fmla="*/ 142 h 604"/>
              <a:gd name="T12" fmla="*/ 181 w 494"/>
              <a:gd name="T13" fmla="*/ 108 h 604"/>
              <a:gd name="T14" fmla="*/ 181 w 494"/>
              <a:gd name="T15" fmla="*/ 34 h 604"/>
              <a:gd name="T16" fmla="*/ 215 w 494"/>
              <a:gd name="T17" fmla="*/ 0 h 604"/>
              <a:gd name="T18" fmla="*/ 246 w 494"/>
              <a:gd name="T19" fmla="*/ 154 h 604"/>
              <a:gd name="T20" fmla="*/ 434 w 494"/>
              <a:gd name="T21" fmla="*/ 154 h 604"/>
              <a:gd name="T22" fmla="*/ 450 w 494"/>
              <a:gd name="T23" fmla="*/ 169 h 604"/>
              <a:gd name="T24" fmla="*/ 448 w 494"/>
              <a:gd name="T25" fmla="*/ 267 h 604"/>
              <a:gd name="T26" fmla="*/ 444 w 494"/>
              <a:gd name="T27" fmla="*/ 272 h 604"/>
              <a:gd name="T28" fmla="*/ 348 w 494"/>
              <a:gd name="T29" fmla="*/ 389 h 604"/>
              <a:gd name="T30" fmla="*/ 358 w 494"/>
              <a:gd name="T31" fmla="*/ 437 h 604"/>
              <a:gd name="T32" fmla="*/ 356 w 494"/>
              <a:gd name="T33" fmla="*/ 440 h 604"/>
              <a:gd name="T34" fmla="*/ 211 w 494"/>
              <a:gd name="T35" fmla="*/ 558 h 604"/>
              <a:gd name="T36" fmla="*/ 90 w 494"/>
              <a:gd name="T37" fmla="*/ 402 h 604"/>
              <a:gd name="T38" fmla="*/ 181 w 494"/>
              <a:gd name="T39" fmla="*/ 309 h 604"/>
              <a:gd name="T40" fmla="*/ 234 w 494"/>
              <a:gd name="T41" fmla="*/ 217 h 604"/>
              <a:gd name="T42" fmla="*/ 234 w 494"/>
              <a:gd name="T43" fmla="*/ 167 h 604"/>
              <a:gd name="T44" fmla="*/ 246 w 494"/>
              <a:gd name="T45" fmla="*/ 154 h 604"/>
              <a:gd name="T46" fmla="*/ 448 w 494"/>
              <a:gd name="T47" fmla="*/ 287 h 604"/>
              <a:gd name="T48" fmla="*/ 447 w 494"/>
              <a:gd name="T49" fmla="*/ 307 h 604"/>
              <a:gd name="T50" fmla="*/ 370 w 494"/>
              <a:gd name="T51" fmla="*/ 429 h 604"/>
              <a:gd name="T52" fmla="*/ 366 w 494"/>
              <a:gd name="T53" fmla="*/ 428 h 604"/>
              <a:gd name="T54" fmla="*/ 359 w 494"/>
              <a:gd name="T55" fmla="*/ 389 h 604"/>
              <a:gd name="T56" fmla="*/ 443 w 494"/>
              <a:gd name="T57" fmla="*/ 284 h 604"/>
              <a:gd name="T58" fmla="*/ 448 w 494"/>
              <a:gd name="T59" fmla="*/ 28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4" h="604">
                <a:moveTo>
                  <a:pt x="215" y="0"/>
                </a:moveTo>
                <a:cubicBezTo>
                  <a:pt x="296" y="0"/>
                  <a:pt x="378" y="0"/>
                  <a:pt x="460" y="0"/>
                </a:cubicBezTo>
                <a:cubicBezTo>
                  <a:pt x="479" y="0"/>
                  <a:pt x="494" y="16"/>
                  <a:pt x="494" y="34"/>
                </a:cubicBezTo>
                <a:cubicBezTo>
                  <a:pt x="494" y="59"/>
                  <a:pt x="494" y="84"/>
                  <a:pt x="494" y="108"/>
                </a:cubicBezTo>
                <a:cubicBezTo>
                  <a:pt x="494" y="127"/>
                  <a:pt x="479" y="142"/>
                  <a:pt x="460" y="142"/>
                </a:cubicBezTo>
                <a:cubicBezTo>
                  <a:pt x="378" y="142"/>
                  <a:pt x="296" y="142"/>
                  <a:pt x="215" y="142"/>
                </a:cubicBezTo>
                <a:cubicBezTo>
                  <a:pt x="196" y="142"/>
                  <a:pt x="181" y="127"/>
                  <a:pt x="181" y="108"/>
                </a:cubicBezTo>
                <a:cubicBezTo>
                  <a:pt x="181" y="84"/>
                  <a:pt x="181" y="59"/>
                  <a:pt x="181" y="34"/>
                </a:cubicBezTo>
                <a:cubicBezTo>
                  <a:pt x="181" y="16"/>
                  <a:pt x="196" y="0"/>
                  <a:pt x="215" y="0"/>
                </a:cubicBezTo>
                <a:close/>
                <a:moveTo>
                  <a:pt x="246" y="154"/>
                </a:moveTo>
                <a:cubicBezTo>
                  <a:pt x="309" y="154"/>
                  <a:pt x="371" y="154"/>
                  <a:pt x="434" y="154"/>
                </a:cubicBezTo>
                <a:cubicBezTo>
                  <a:pt x="449" y="154"/>
                  <a:pt x="450" y="155"/>
                  <a:pt x="450" y="169"/>
                </a:cubicBezTo>
                <a:cubicBezTo>
                  <a:pt x="450" y="204"/>
                  <a:pt x="449" y="236"/>
                  <a:pt x="448" y="267"/>
                </a:cubicBezTo>
                <a:cubicBezTo>
                  <a:pt x="448" y="271"/>
                  <a:pt x="447" y="272"/>
                  <a:pt x="444" y="272"/>
                </a:cubicBezTo>
                <a:cubicBezTo>
                  <a:pt x="389" y="283"/>
                  <a:pt x="348" y="331"/>
                  <a:pt x="348" y="389"/>
                </a:cubicBezTo>
                <a:cubicBezTo>
                  <a:pt x="348" y="406"/>
                  <a:pt x="351" y="422"/>
                  <a:pt x="358" y="437"/>
                </a:cubicBezTo>
                <a:cubicBezTo>
                  <a:pt x="358" y="438"/>
                  <a:pt x="358" y="439"/>
                  <a:pt x="356" y="440"/>
                </a:cubicBezTo>
                <a:cubicBezTo>
                  <a:pt x="311" y="477"/>
                  <a:pt x="257" y="525"/>
                  <a:pt x="211" y="558"/>
                </a:cubicBezTo>
                <a:cubicBezTo>
                  <a:pt x="145" y="604"/>
                  <a:pt x="0" y="512"/>
                  <a:pt x="90" y="402"/>
                </a:cubicBezTo>
                <a:cubicBezTo>
                  <a:pt x="121" y="364"/>
                  <a:pt x="164" y="327"/>
                  <a:pt x="181" y="309"/>
                </a:cubicBezTo>
                <a:cubicBezTo>
                  <a:pt x="221" y="268"/>
                  <a:pt x="234" y="250"/>
                  <a:pt x="234" y="217"/>
                </a:cubicBezTo>
                <a:cubicBezTo>
                  <a:pt x="234" y="200"/>
                  <a:pt x="234" y="183"/>
                  <a:pt x="234" y="167"/>
                </a:cubicBezTo>
                <a:cubicBezTo>
                  <a:pt x="234" y="155"/>
                  <a:pt x="235" y="154"/>
                  <a:pt x="246" y="154"/>
                </a:cubicBezTo>
                <a:close/>
                <a:moveTo>
                  <a:pt x="448" y="287"/>
                </a:moveTo>
                <a:cubicBezTo>
                  <a:pt x="447" y="294"/>
                  <a:pt x="447" y="300"/>
                  <a:pt x="447" y="307"/>
                </a:cubicBezTo>
                <a:cubicBezTo>
                  <a:pt x="446" y="367"/>
                  <a:pt x="438" y="375"/>
                  <a:pt x="370" y="429"/>
                </a:cubicBezTo>
                <a:cubicBezTo>
                  <a:pt x="368" y="431"/>
                  <a:pt x="367" y="431"/>
                  <a:pt x="366" y="428"/>
                </a:cubicBezTo>
                <a:cubicBezTo>
                  <a:pt x="361" y="416"/>
                  <a:pt x="359" y="403"/>
                  <a:pt x="359" y="389"/>
                </a:cubicBezTo>
                <a:cubicBezTo>
                  <a:pt x="359" y="338"/>
                  <a:pt x="394" y="295"/>
                  <a:pt x="443" y="284"/>
                </a:cubicBezTo>
                <a:cubicBezTo>
                  <a:pt x="446" y="283"/>
                  <a:pt x="448" y="284"/>
                  <a:pt x="448" y="28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grpSp>
        <p:nvGrpSpPr>
          <p:cNvPr id="45" name="组合 44">
            <a:extLst>
              <a:ext uri="{FF2B5EF4-FFF2-40B4-BE49-F238E27FC236}">
                <a16:creationId xmlns:a16="http://schemas.microsoft.com/office/drawing/2014/main" xmlns="" id="{1E751505-904E-4F38-9660-226AEBC4D3AB}"/>
              </a:ext>
            </a:extLst>
          </p:cNvPr>
          <p:cNvGrpSpPr/>
          <p:nvPr/>
        </p:nvGrpSpPr>
        <p:grpSpPr>
          <a:xfrm>
            <a:off x="4320807" y="855637"/>
            <a:ext cx="3590422" cy="646331"/>
            <a:chOff x="866651" y="1097647"/>
            <a:chExt cx="3590422" cy="646331"/>
          </a:xfrm>
        </p:grpSpPr>
        <p:sp>
          <p:nvSpPr>
            <p:cNvPr id="7" name="文本框 6"/>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44" name="Freeform 4427">
              <a:extLst>
                <a:ext uri="{FF2B5EF4-FFF2-40B4-BE49-F238E27FC236}">
                  <a16:creationId xmlns:a16="http://schemas.microsoft.com/office/drawing/2014/main" xmlns="" id="{51BC8D90-37C6-4813-9EDF-F5A5D5B86742}"/>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grpSp>
        <p:nvGrpSpPr>
          <p:cNvPr id="48" name="组合 47">
            <a:extLst>
              <a:ext uri="{FF2B5EF4-FFF2-40B4-BE49-F238E27FC236}">
                <a16:creationId xmlns:a16="http://schemas.microsoft.com/office/drawing/2014/main" xmlns="" id="{E3CAC4F1-48BF-4004-8AD7-9350A9D91E96}"/>
              </a:ext>
            </a:extLst>
          </p:cNvPr>
          <p:cNvGrpSpPr/>
          <p:nvPr/>
        </p:nvGrpSpPr>
        <p:grpSpPr>
          <a:xfrm>
            <a:off x="739087" y="3756026"/>
            <a:ext cx="2437369" cy="1403269"/>
            <a:chOff x="815287" y="3594616"/>
            <a:chExt cx="2437369" cy="1403269"/>
          </a:xfrm>
        </p:grpSpPr>
        <p:sp>
          <p:nvSpPr>
            <p:cNvPr id="46" name="矩形 39">
              <a:extLst>
                <a:ext uri="{FF2B5EF4-FFF2-40B4-BE49-F238E27FC236}">
                  <a16:creationId xmlns:a16="http://schemas.microsoft.com/office/drawing/2014/main" xmlns="" id="{62800C95-62CD-4E75-A4FF-2C8D4AC3445B}"/>
                </a:ext>
              </a:extLst>
            </p:cNvPr>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p>
          </p:txBody>
        </p:sp>
        <p:sp>
          <p:nvSpPr>
            <p:cNvPr id="47" name="文本框 14">
              <a:extLst>
                <a:ext uri="{FF2B5EF4-FFF2-40B4-BE49-F238E27FC236}">
                  <a16:creationId xmlns:a16="http://schemas.microsoft.com/office/drawing/2014/main" xmlns="" id="{D96F7D59-5E6F-4EA1-A34D-5028DE8C6F97}"/>
                </a:ext>
              </a:extLst>
            </p:cNvPr>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49" name="组合 48">
            <a:extLst>
              <a:ext uri="{FF2B5EF4-FFF2-40B4-BE49-F238E27FC236}">
                <a16:creationId xmlns:a16="http://schemas.microsoft.com/office/drawing/2014/main" xmlns="" id="{26636E89-88DC-49B9-A602-5FCC69914E14}"/>
              </a:ext>
            </a:extLst>
          </p:cNvPr>
          <p:cNvGrpSpPr/>
          <p:nvPr/>
        </p:nvGrpSpPr>
        <p:grpSpPr>
          <a:xfrm>
            <a:off x="3557622" y="3756026"/>
            <a:ext cx="2437369" cy="1403269"/>
            <a:chOff x="815287" y="3594616"/>
            <a:chExt cx="2437369" cy="1403269"/>
          </a:xfrm>
        </p:grpSpPr>
        <p:sp>
          <p:nvSpPr>
            <p:cNvPr id="50" name="矩形 39">
              <a:extLst>
                <a:ext uri="{FF2B5EF4-FFF2-40B4-BE49-F238E27FC236}">
                  <a16:creationId xmlns:a16="http://schemas.microsoft.com/office/drawing/2014/main" xmlns="" id="{D5484A3F-D8B5-4600-81EE-C9859612DC21}"/>
                </a:ext>
              </a:extLst>
            </p:cNvPr>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p>
          </p:txBody>
        </p:sp>
        <p:sp>
          <p:nvSpPr>
            <p:cNvPr id="51" name="文本框 14">
              <a:extLst>
                <a:ext uri="{FF2B5EF4-FFF2-40B4-BE49-F238E27FC236}">
                  <a16:creationId xmlns:a16="http://schemas.microsoft.com/office/drawing/2014/main" xmlns="" id="{260958BF-652E-4CC4-AB61-13641C837A21}"/>
                </a:ext>
              </a:extLst>
            </p:cNvPr>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52" name="组合 51">
            <a:extLst>
              <a:ext uri="{FF2B5EF4-FFF2-40B4-BE49-F238E27FC236}">
                <a16:creationId xmlns:a16="http://schemas.microsoft.com/office/drawing/2014/main" xmlns="" id="{4EF1CCB6-81E1-4AEF-8422-455DB43CF48A}"/>
              </a:ext>
            </a:extLst>
          </p:cNvPr>
          <p:cNvGrpSpPr/>
          <p:nvPr/>
        </p:nvGrpSpPr>
        <p:grpSpPr>
          <a:xfrm>
            <a:off x="6376157" y="3756026"/>
            <a:ext cx="2437369" cy="1403269"/>
            <a:chOff x="815287" y="3594616"/>
            <a:chExt cx="2437369" cy="1403269"/>
          </a:xfrm>
        </p:grpSpPr>
        <p:sp>
          <p:nvSpPr>
            <p:cNvPr id="53" name="矩形 39">
              <a:extLst>
                <a:ext uri="{FF2B5EF4-FFF2-40B4-BE49-F238E27FC236}">
                  <a16:creationId xmlns:a16="http://schemas.microsoft.com/office/drawing/2014/main" xmlns="" id="{35D79B53-B355-4D18-8AF6-68F84EFD2153}"/>
                </a:ext>
              </a:extLst>
            </p:cNvPr>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p>
          </p:txBody>
        </p:sp>
        <p:sp>
          <p:nvSpPr>
            <p:cNvPr id="54" name="文本框 14">
              <a:extLst>
                <a:ext uri="{FF2B5EF4-FFF2-40B4-BE49-F238E27FC236}">
                  <a16:creationId xmlns:a16="http://schemas.microsoft.com/office/drawing/2014/main" xmlns="" id="{8DA618C7-4A11-4C1B-8FE2-0A37E03343F4}"/>
                </a:ext>
              </a:extLst>
            </p:cNvPr>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55" name="组合 54">
            <a:extLst>
              <a:ext uri="{FF2B5EF4-FFF2-40B4-BE49-F238E27FC236}">
                <a16:creationId xmlns:a16="http://schemas.microsoft.com/office/drawing/2014/main" xmlns="" id="{FED55A4F-55B5-4E44-8973-9CE8A67C7D20}"/>
              </a:ext>
            </a:extLst>
          </p:cNvPr>
          <p:cNvGrpSpPr/>
          <p:nvPr/>
        </p:nvGrpSpPr>
        <p:grpSpPr>
          <a:xfrm>
            <a:off x="9194691" y="3756026"/>
            <a:ext cx="2437369" cy="1403269"/>
            <a:chOff x="815287" y="3594616"/>
            <a:chExt cx="2437369" cy="1403269"/>
          </a:xfrm>
        </p:grpSpPr>
        <p:sp>
          <p:nvSpPr>
            <p:cNvPr id="56" name="矩形 39">
              <a:extLst>
                <a:ext uri="{FF2B5EF4-FFF2-40B4-BE49-F238E27FC236}">
                  <a16:creationId xmlns:a16="http://schemas.microsoft.com/office/drawing/2014/main" xmlns="" id="{ADE0887B-2FD2-445A-A820-376A9CF681C1}"/>
                </a:ext>
              </a:extLst>
            </p:cNvPr>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p>
          </p:txBody>
        </p:sp>
        <p:sp>
          <p:nvSpPr>
            <p:cNvPr id="57" name="文本框 14">
              <a:extLst>
                <a:ext uri="{FF2B5EF4-FFF2-40B4-BE49-F238E27FC236}">
                  <a16:creationId xmlns:a16="http://schemas.microsoft.com/office/drawing/2014/main" xmlns="" id="{B7A1E84E-AD51-4012-89CC-6F6742ECD47A}"/>
                </a:ext>
              </a:extLst>
            </p:cNvPr>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50" fill="hold"/>
                                        <p:tgtEl>
                                          <p:spTgt spid="5"/>
                                        </p:tgtEl>
                                        <p:attrNameLst>
                                          <p:attrName>ppt_w</p:attrName>
                                        </p:attrNameLst>
                                      </p:cBhvr>
                                      <p:tavLst>
                                        <p:tav tm="0">
                                          <p:val>
                                            <p:fltVal val="0"/>
                                          </p:val>
                                        </p:tav>
                                        <p:tav tm="100000">
                                          <p:val>
                                            <p:strVal val="#ppt_w"/>
                                          </p:val>
                                        </p:tav>
                                      </p:tavLst>
                                    </p:anim>
                                    <p:anim calcmode="lin" valueType="num">
                                      <p:cBhvr>
                                        <p:cTn id="14" dur="250" fill="hold"/>
                                        <p:tgtEl>
                                          <p:spTgt spid="5"/>
                                        </p:tgtEl>
                                        <p:attrNameLst>
                                          <p:attrName>ppt_h</p:attrName>
                                        </p:attrNameLst>
                                      </p:cBhvr>
                                      <p:tavLst>
                                        <p:tav tm="0">
                                          <p:val>
                                            <p:fltVal val="0"/>
                                          </p:val>
                                        </p:tav>
                                        <p:tav tm="100000">
                                          <p:val>
                                            <p:strVal val="#ppt_h"/>
                                          </p:val>
                                        </p:tav>
                                      </p:tavLst>
                                    </p:anim>
                                    <p:animEffect transition="in" filter="fade">
                                      <p:cBhvr>
                                        <p:cTn id="15" dur="25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125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圣诞节快乐</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76415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9242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268EE657-2A80-41A1-A1DD-5DD687ED4697}"/>
              </a:ext>
            </a:extLst>
          </p:cNvPr>
          <p:cNvGrpSpPr/>
          <p:nvPr/>
        </p:nvGrpSpPr>
        <p:grpSpPr>
          <a:xfrm>
            <a:off x="820181" y="2991470"/>
            <a:ext cx="2437369" cy="2363876"/>
            <a:chOff x="1191656" y="2752724"/>
            <a:chExt cx="2437369" cy="2363876"/>
          </a:xfrm>
        </p:grpSpPr>
        <p:pic>
          <p:nvPicPr>
            <p:cNvPr id="4" name="图片 3">
              <a:extLst>
                <a:ext uri="{FF2B5EF4-FFF2-40B4-BE49-F238E27FC236}">
                  <a16:creationId xmlns:a16="http://schemas.microsoft.com/office/drawing/2014/main" xmlns="" id="{83562853-3FA3-4BB5-A31D-5BBBA2BBF8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679" y="2752724"/>
              <a:ext cx="1079546" cy="1443461"/>
            </a:xfrm>
            <a:prstGeom prst="rect">
              <a:avLst/>
            </a:prstGeom>
          </p:spPr>
        </p:pic>
        <p:sp>
          <p:nvSpPr>
            <p:cNvPr id="5" name="矩形 39">
              <a:extLst>
                <a:ext uri="{FF2B5EF4-FFF2-40B4-BE49-F238E27FC236}">
                  <a16:creationId xmlns:a16="http://schemas.microsoft.com/office/drawing/2014/main" xmlns="" id="{637E0BE5-ACB2-4F69-BB12-C2FA62BA07EC}"/>
                </a:ext>
              </a:extLst>
            </p:cNvPr>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p>
          </p:txBody>
        </p:sp>
        <p:sp>
          <p:nvSpPr>
            <p:cNvPr id="6" name="文本框 14">
              <a:extLst>
                <a:ext uri="{FF2B5EF4-FFF2-40B4-BE49-F238E27FC236}">
                  <a16:creationId xmlns:a16="http://schemas.microsoft.com/office/drawing/2014/main" xmlns="" id="{2806CC31-235D-40EE-B69A-E5B54C910B1F}"/>
                </a:ext>
              </a:extLst>
            </p:cNvPr>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7" name="文本框 14">
              <a:extLst>
                <a:ext uri="{FF2B5EF4-FFF2-40B4-BE49-F238E27FC236}">
                  <a16:creationId xmlns:a16="http://schemas.microsoft.com/office/drawing/2014/main" xmlns="" id="{3DE08494-307C-40A2-9CB4-0508E9D652ED}"/>
                </a:ext>
              </a:extLst>
            </p:cNvPr>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01</a:t>
              </a:r>
            </a:p>
          </p:txBody>
        </p:sp>
      </p:grpSp>
      <p:grpSp>
        <p:nvGrpSpPr>
          <p:cNvPr id="9" name="组合 8">
            <a:extLst>
              <a:ext uri="{FF2B5EF4-FFF2-40B4-BE49-F238E27FC236}">
                <a16:creationId xmlns:a16="http://schemas.microsoft.com/office/drawing/2014/main" xmlns="" id="{788B1E84-FFEB-444B-9590-3053335B52C8}"/>
              </a:ext>
            </a:extLst>
          </p:cNvPr>
          <p:cNvGrpSpPr/>
          <p:nvPr/>
        </p:nvGrpSpPr>
        <p:grpSpPr>
          <a:xfrm>
            <a:off x="3521039" y="2991470"/>
            <a:ext cx="2437369" cy="2363876"/>
            <a:chOff x="1191656" y="2752724"/>
            <a:chExt cx="2437369" cy="2363876"/>
          </a:xfrm>
        </p:grpSpPr>
        <p:pic>
          <p:nvPicPr>
            <p:cNvPr id="10" name="图片 9">
              <a:extLst>
                <a:ext uri="{FF2B5EF4-FFF2-40B4-BE49-F238E27FC236}">
                  <a16:creationId xmlns:a16="http://schemas.microsoft.com/office/drawing/2014/main" xmlns="" id="{F7AD00A3-084E-46C3-9F4C-95BFB7F2C0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679" y="2752724"/>
              <a:ext cx="1079546" cy="1443461"/>
            </a:xfrm>
            <a:prstGeom prst="rect">
              <a:avLst/>
            </a:prstGeom>
          </p:spPr>
        </p:pic>
        <p:sp>
          <p:nvSpPr>
            <p:cNvPr id="11" name="矩形 39">
              <a:extLst>
                <a:ext uri="{FF2B5EF4-FFF2-40B4-BE49-F238E27FC236}">
                  <a16:creationId xmlns:a16="http://schemas.microsoft.com/office/drawing/2014/main" xmlns="" id="{28172E3B-F484-45EB-BCDE-06912009A7F1}"/>
                </a:ext>
              </a:extLst>
            </p:cNvPr>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p>
          </p:txBody>
        </p:sp>
        <p:sp>
          <p:nvSpPr>
            <p:cNvPr id="12" name="文本框 14">
              <a:extLst>
                <a:ext uri="{FF2B5EF4-FFF2-40B4-BE49-F238E27FC236}">
                  <a16:creationId xmlns:a16="http://schemas.microsoft.com/office/drawing/2014/main" xmlns="" id="{1EAB3B12-2A05-41AA-BC44-55A64C95FBC5}"/>
                </a:ext>
              </a:extLst>
            </p:cNvPr>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13" name="文本框 14">
              <a:extLst>
                <a:ext uri="{FF2B5EF4-FFF2-40B4-BE49-F238E27FC236}">
                  <a16:creationId xmlns:a16="http://schemas.microsoft.com/office/drawing/2014/main" xmlns="" id="{11FA651B-A95B-40CA-949C-910B9C09084D}"/>
                </a:ext>
              </a:extLst>
            </p:cNvPr>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02</a:t>
              </a:r>
            </a:p>
          </p:txBody>
        </p:sp>
      </p:grpSp>
      <p:grpSp>
        <p:nvGrpSpPr>
          <p:cNvPr id="14" name="组合 13">
            <a:extLst>
              <a:ext uri="{FF2B5EF4-FFF2-40B4-BE49-F238E27FC236}">
                <a16:creationId xmlns:a16="http://schemas.microsoft.com/office/drawing/2014/main" xmlns="" id="{CE73179B-D5F8-4085-B3FF-47DA528EA662}"/>
              </a:ext>
            </a:extLst>
          </p:cNvPr>
          <p:cNvGrpSpPr/>
          <p:nvPr/>
        </p:nvGrpSpPr>
        <p:grpSpPr>
          <a:xfrm>
            <a:off x="6221897" y="2991470"/>
            <a:ext cx="2437369" cy="2363876"/>
            <a:chOff x="1191656" y="2752724"/>
            <a:chExt cx="2437369" cy="2363876"/>
          </a:xfrm>
        </p:grpSpPr>
        <p:pic>
          <p:nvPicPr>
            <p:cNvPr id="15" name="图片 14">
              <a:extLst>
                <a:ext uri="{FF2B5EF4-FFF2-40B4-BE49-F238E27FC236}">
                  <a16:creationId xmlns:a16="http://schemas.microsoft.com/office/drawing/2014/main" xmlns="" id="{CA52AC1C-2866-4E70-86AC-53D259D207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679" y="2752724"/>
              <a:ext cx="1079546" cy="1443461"/>
            </a:xfrm>
            <a:prstGeom prst="rect">
              <a:avLst/>
            </a:prstGeom>
          </p:spPr>
        </p:pic>
        <p:sp>
          <p:nvSpPr>
            <p:cNvPr id="16" name="矩形 39">
              <a:extLst>
                <a:ext uri="{FF2B5EF4-FFF2-40B4-BE49-F238E27FC236}">
                  <a16:creationId xmlns:a16="http://schemas.microsoft.com/office/drawing/2014/main" xmlns="" id="{D0A96696-BCB3-49BA-9BB8-76F8DB5E11B2}"/>
                </a:ext>
              </a:extLst>
            </p:cNvPr>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p>
          </p:txBody>
        </p:sp>
        <p:sp>
          <p:nvSpPr>
            <p:cNvPr id="17" name="文本框 14">
              <a:extLst>
                <a:ext uri="{FF2B5EF4-FFF2-40B4-BE49-F238E27FC236}">
                  <a16:creationId xmlns:a16="http://schemas.microsoft.com/office/drawing/2014/main" xmlns="" id="{69500A96-6BB3-473F-991B-91C9171C108F}"/>
                </a:ext>
              </a:extLst>
            </p:cNvPr>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18" name="文本框 14">
              <a:extLst>
                <a:ext uri="{FF2B5EF4-FFF2-40B4-BE49-F238E27FC236}">
                  <a16:creationId xmlns:a16="http://schemas.microsoft.com/office/drawing/2014/main" xmlns="" id="{9BA9CA04-8C7C-486A-AE5C-40D5F11E8BDE}"/>
                </a:ext>
              </a:extLst>
            </p:cNvPr>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03</a:t>
              </a:r>
            </a:p>
          </p:txBody>
        </p:sp>
      </p:grpSp>
      <p:grpSp>
        <p:nvGrpSpPr>
          <p:cNvPr id="19" name="组合 18">
            <a:extLst>
              <a:ext uri="{FF2B5EF4-FFF2-40B4-BE49-F238E27FC236}">
                <a16:creationId xmlns:a16="http://schemas.microsoft.com/office/drawing/2014/main" xmlns="" id="{F3BA0B73-3A3A-4F9A-8681-4E893C728D8C}"/>
              </a:ext>
            </a:extLst>
          </p:cNvPr>
          <p:cNvGrpSpPr/>
          <p:nvPr/>
        </p:nvGrpSpPr>
        <p:grpSpPr>
          <a:xfrm>
            <a:off x="8922754" y="2991470"/>
            <a:ext cx="2437369" cy="2363876"/>
            <a:chOff x="1191656" y="2752724"/>
            <a:chExt cx="2437369" cy="2363876"/>
          </a:xfrm>
        </p:grpSpPr>
        <p:pic>
          <p:nvPicPr>
            <p:cNvPr id="20" name="图片 19">
              <a:extLst>
                <a:ext uri="{FF2B5EF4-FFF2-40B4-BE49-F238E27FC236}">
                  <a16:creationId xmlns:a16="http://schemas.microsoft.com/office/drawing/2014/main" xmlns="" id="{DAFC7D28-99EA-4C4E-B009-CCE46714DF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679" y="2752724"/>
              <a:ext cx="1079546" cy="1443461"/>
            </a:xfrm>
            <a:prstGeom prst="rect">
              <a:avLst/>
            </a:prstGeom>
          </p:spPr>
        </p:pic>
        <p:sp>
          <p:nvSpPr>
            <p:cNvPr id="21" name="矩形 39">
              <a:extLst>
                <a:ext uri="{FF2B5EF4-FFF2-40B4-BE49-F238E27FC236}">
                  <a16:creationId xmlns:a16="http://schemas.microsoft.com/office/drawing/2014/main" xmlns="" id="{9D5879DE-F6BA-4BC3-97BB-D68CB490FA82}"/>
                </a:ext>
              </a:extLst>
            </p:cNvPr>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p>
          </p:txBody>
        </p:sp>
        <p:sp>
          <p:nvSpPr>
            <p:cNvPr id="22" name="文本框 14">
              <a:extLst>
                <a:ext uri="{FF2B5EF4-FFF2-40B4-BE49-F238E27FC236}">
                  <a16:creationId xmlns:a16="http://schemas.microsoft.com/office/drawing/2014/main" xmlns="" id="{F0AB32D2-55CC-4DE8-BE79-C788514C6641}"/>
                </a:ext>
              </a:extLst>
            </p:cNvPr>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23" name="文本框 14">
              <a:extLst>
                <a:ext uri="{FF2B5EF4-FFF2-40B4-BE49-F238E27FC236}">
                  <a16:creationId xmlns:a16="http://schemas.microsoft.com/office/drawing/2014/main" xmlns="" id="{300462C6-A3CD-4991-8BC6-EB7A842B279D}"/>
                </a:ext>
              </a:extLst>
            </p:cNvPr>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04</a:t>
              </a:r>
            </a:p>
          </p:txBody>
        </p:sp>
      </p:grpSp>
      <p:grpSp>
        <p:nvGrpSpPr>
          <p:cNvPr id="32" name="组合 31">
            <a:extLst>
              <a:ext uri="{FF2B5EF4-FFF2-40B4-BE49-F238E27FC236}">
                <a16:creationId xmlns:a16="http://schemas.microsoft.com/office/drawing/2014/main" xmlns="" id="{BA550001-A097-478A-8B36-C9237EDAC121}"/>
              </a:ext>
            </a:extLst>
          </p:cNvPr>
          <p:cNvGrpSpPr/>
          <p:nvPr/>
        </p:nvGrpSpPr>
        <p:grpSpPr>
          <a:xfrm>
            <a:off x="4769181" y="309751"/>
            <a:ext cx="2905432" cy="1795953"/>
            <a:chOff x="5064200" y="275834"/>
            <a:chExt cx="2905432" cy="1795953"/>
          </a:xfrm>
        </p:grpSpPr>
        <p:sp>
          <p:nvSpPr>
            <p:cNvPr id="28" name="文本框 27">
              <a:extLst>
                <a:ext uri="{FF2B5EF4-FFF2-40B4-BE49-F238E27FC236}">
                  <a16:creationId xmlns:a16="http://schemas.microsoft.com/office/drawing/2014/main" xmlns="" id="{932F5FC8-E4C0-4F8D-A4D9-903E0A6B986C}"/>
                </a:ext>
              </a:extLst>
            </p:cNvPr>
            <p:cNvSpPr txBox="1"/>
            <p:nvPr/>
          </p:nvSpPr>
          <p:spPr>
            <a:xfrm>
              <a:off x="5064200" y="1056124"/>
              <a:ext cx="2905432" cy="1015663"/>
            </a:xfrm>
            <a:prstGeom prst="rect">
              <a:avLst/>
            </a:prstGeom>
            <a:noFill/>
          </p:spPr>
          <p:txBody>
            <a:bodyPr wrap="square" rtlCol="0">
              <a:spAutoFit/>
            </a:bodyPr>
            <a:lstStyle/>
            <a:p>
              <a:r>
                <a:rPr lang="zh-CN" altLang="en-US" sz="6000" b="1" dirty="0">
                  <a:solidFill>
                    <a:schemeClr val="bg1"/>
                  </a:solidFill>
                  <a:latin typeface="微软雅黑" panose="020B0503020204020204" charset="-122"/>
                  <a:ea typeface="微软雅黑" panose="020B0503020204020204" charset="-122"/>
                </a:rPr>
                <a:t>目 录</a:t>
              </a:r>
            </a:p>
          </p:txBody>
        </p:sp>
        <p:pic>
          <p:nvPicPr>
            <p:cNvPr id="31" name="图片 30">
              <a:extLst>
                <a:ext uri="{FF2B5EF4-FFF2-40B4-BE49-F238E27FC236}">
                  <a16:creationId xmlns:a16="http://schemas.microsoft.com/office/drawing/2014/main" xmlns="" id="{6560D712-0CBA-4158-B129-3C046F9C7F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6144481" y="275834"/>
              <a:ext cx="1560579" cy="1560579"/>
            </a:xfrm>
            <a:prstGeom prst="rect">
              <a:avLst/>
            </a:prstGeom>
          </p:spPr>
        </p:pic>
      </p:grpSp>
    </p:spTree>
    <p:extLst>
      <p:ext uri="{BB962C8B-B14F-4D97-AF65-F5344CB8AC3E}">
        <p14:creationId xmlns:p14="http://schemas.microsoft.com/office/powerpoint/2010/main" val="3996676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第一章标题</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0488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0FE3E8E-8314-46EF-BCCC-5ECA731AB366}"/>
              </a:ext>
            </a:extLst>
          </p:cNvPr>
          <p:cNvPicPr>
            <a:picLocks noChangeAspect="1"/>
          </p:cNvPicPr>
          <p:nvPr/>
        </p:nvPicPr>
        <p:blipFill rotWithShape="1">
          <a:blip r:embed="rId3">
            <a:extLst>
              <a:ext uri="{28A0092B-C50C-407E-A947-70E740481C1C}">
                <a14:useLocalDpi xmlns:a14="http://schemas.microsoft.com/office/drawing/2010/main" val="0"/>
              </a:ext>
            </a:extLst>
          </a:blip>
          <a:srcRect t="35802" r="21380"/>
          <a:stretch/>
        </p:blipFill>
        <p:spPr>
          <a:xfrm>
            <a:off x="0" y="2457132"/>
            <a:ext cx="5483766" cy="4400868"/>
          </a:xfrm>
          <a:prstGeom prst="rect">
            <a:avLst/>
          </a:prstGeom>
        </p:spPr>
      </p:pic>
      <p:grpSp>
        <p:nvGrpSpPr>
          <p:cNvPr id="2" name="组合 1">
            <a:extLst>
              <a:ext uri="{FF2B5EF4-FFF2-40B4-BE49-F238E27FC236}">
                <a16:creationId xmlns:a16="http://schemas.microsoft.com/office/drawing/2014/main" xmlns="" id="{9A260F03-F600-4BCA-9EE1-F645FBC9E515}"/>
              </a:ext>
            </a:extLst>
          </p:cNvPr>
          <p:cNvGrpSpPr/>
          <p:nvPr/>
        </p:nvGrpSpPr>
        <p:grpSpPr>
          <a:xfrm>
            <a:off x="6275728" y="1904803"/>
            <a:ext cx="4944722" cy="1104658"/>
            <a:chOff x="5323228" y="1960705"/>
            <a:chExt cx="4944722" cy="1104658"/>
          </a:xfrm>
        </p:grpSpPr>
        <p:pic>
          <p:nvPicPr>
            <p:cNvPr id="5" name="图片 4" descr="5f5a4c85285bff90f7c4d1d4e533ddb8">
              <a:extLst>
                <a:ext uri="{FF2B5EF4-FFF2-40B4-BE49-F238E27FC236}">
                  <a16:creationId xmlns:a16="http://schemas.microsoft.com/office/drawing/2014/main" xmlns="" id="{4B200F51-8F58-4580-8672-9C1D2682C31E}"/>
                </a:ext>
              </a:extLst>
            </p:cNvPr>
            <p:cNvPicPr>
              <a:picLocks noChangeAspect="1"/>
            </p:cNvPicPr>
            <p:nvPr/>
          </p:nvPicPr>
          <p:blipFill>
            <a:blip r:embed="rId4"/>
            <a:stretch>
              <a:fillRect/>
            </a:stretch>
          </p:blipFill>
          <p:spPr>
            <a:xfrm>
              <a:off x="5323228" y="2006202"/>
              <a:ext cx="934288" cy="934288"/>
            </a:xfrm>
            <a:prstGeom prst="rect">
              <a:avLst/>
            </a:prstGeom>
          </p:spPr>
        </p:pic>
        <p:sp>
          <p:nvSpPr>
            <p:cNvPr id="6" name="矩形 5">
              <a:extLst>
                <a:ext uri="{FF2B5EF4-FFF2-40B4-BE49-F238E27FC236}">
                  <a16:creationId xmlns:a16="http://schemas.microsoft.com/office/drawing/2014/main" xmlns="" id="{F77CE6C0-5461-491D-A1F2-EDAAB33202A5}"/>
                </a:ext>
              </a:extLst>
            </p:cNvPr>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7" name="矩形 39">
              <a:extLst>
                <a:ext uri="{FF2B5EF4-FFF2-40B4-BE49-F238E27FC236}">
                  <a16:creationId xmlns:a16="http://schemas.microsoft.com/office/drawing/2014/main" xmlns="" id="{3E8FCF94-93A0-4507-B669-6A385E5D071C}"/>
                </a:ext>
              </a:extLst>
            </p:cNvPr>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单击此处添加段落文本单击此处添加段落文本单击此处添加单击此处添加段落文本单击此处添加 </a:t>
              </a:r>
            </a:p>
          </p:txBody>
        </p:sp>
      </p:grpSp>
      <p:grpSp>
        <p:nvGrpSpPr>
          <p:cNvPr id="14" name="组合 13">
            <a:extLst>
              <a:ext uri="{FF2B5EF4-FFF2-40B4-BE49-F238E27FC236}">
                <a16:creationId xmlns:a16="http://schemas.microsoft.com/office/drawing/2014/main" xmlns="" id="{B97BACDE-5F57-4EFA-996C-7A15CC4DC6E5}"/>
              </a:ext>
            </a:extLst>
          </p:cNvPr>
          <p:cNvGrpSpPr/>
          <p:nvPr/>
        </p:nvGrpSpPr>
        <p:grpSpPr>
          <a:xfrm>
            <a:off x="6275728" y="3359640"/>
            <a:ext cx="4944722" cy="1104658"/>
            <a:chOff x="5323228" y="1960705"/>
            <a:chExt cx="4944722" cy="1104658"/>
          </a:xfrm>
        </p:grpSpPr>
        <p:pic>
          <p:nvPicPr>
            <p:cNvPr id="15" name="图片 14" descr="5f5a4c85285bff90f7c4d1d4e533ddb8">
              <a:extLst>
                <a:ext uri="{FF2B5EF4-FFF2-40B4-BE49-F238E27FC236}">
                  <a16:creationId xmlns:a16="http://schemas.microsoft.com/office/drawing/2014/main" xmlns="" id="{185C34ED-9393-442F-9BBC-D5B366C9D0C9}"/>
                </a:ext>
              </a:extLst>
            </p:cNvPr>
            <p:cNvPicPr>
              <a:picLocks noChangeAspect="1"/>
            </p:cNvPicPr>
            <p:nvPr/>
          </p:nvPicPr>
          <p:blipFill>
            <a:blip r:embed="rId4"/>
            <a:stretch>
              <a:fillRect/>
            </a:stretch>
          </p:blipFill>
          <p:spPr>
            <a:xfrm>
              <a:off x="5323228" y="2006202"/>
              <a:ext cx="934288" cy="934288"/>
            </a:xfrm>
            <a:prstGeom prst="rect">
              <a:avLst/>
            </a:prstGeom>
          </p:spPr>
        </p:pic>
        <p:sp>
          <p:nvSpPr>
            <p:cNvPr id="16" name="矩形 15">
              <a:extLst>
                <a:ext uri="{FF2B5EF4-FFF2-40B4-BE49-F238E27FC236}">
                  <a16:creationId xmlns:a16="http://schemas.microsoft.com/office/drawing/2014/main" xmlns="" id="{E455B15D-9058-4DDE-B231-9C8018581017}"/>
                </a:ext>
              </a:extLst>
            </p:cNvPr>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7" name="矩形 39">
              <a:extLst>
                <a:ext uri="{FF2B5EF4-FFF2-40B4-BE49-F238E27FC236}">
                  <a16:creationId xmlns:a16="http://schemas.microsoft.com/office/drawing/2014/main" xmlns="" id="{A74DB2E9-D0C6-4E59-A005-7DFF34475D6A}"/>
                </a:ext>
              </a:extLst>
            </p:cNvPr>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单击此处添加段落文本单击此处添加段落文本单击此处添加单击此处添加段落文本单击此处添加 </a:t>
              </a:r>
            </a:p>
          </p:txBody>
        </p:sp>
      </p:grpSp>
      <p:grpSp>
        <p:nvGrpSpPr>
          <p:cNvPr id="18" name="组合 17">
            <a:extLst>
              <a:ext uri="{FF2B5EF4-FFF2-40B4-BE49-F238E27FC236}">
                <a16:creationId xmlns:a16="http://schemas.microsoft.com/office/drawing/2014/main" xmlns="" id="{14D74C45-FE2C-4202-8014-7445C1FB5B5F}"/>
              </a:ext>
            </a:extLst>
          </p:cNvPr>
          <p:cNvGrpSpPr/>
          <p:nvPr/>
        </p:nvGrpSpPr>
        <p:grpSpPr>
          <a:xfrm>
            <a:off x="6275728" y="4927337"/>
            <a:ext cx="4944722" cy="1104658"/>
            <a:chOff x="5323228" y="1960705"/>
            <a:chExt cx="4944722" cy="1104658"/>
          </a:xfrm>
        </p:grpSpPr>
        <p:pic>
          <p:nvPicPr>
            <p:cNvPr id="19" name="图片 18" descr="5f5a4c85285bff90f7c4d1d4e533ddb8">
              <a:extLst>
                <a:ext uri="{FF2B5EF4-FFF2-40B4-BE49-F238E27FC236}">
                  <a16:creationId xmlns:a16="http://schemas.microsoft.com/office/drawing/2014/main" xmlns="" id="{D8719A3F-C97A-43EE-9D98-9CE8D3D0F156}"/>
                </a:ext>
              </a:extLst>
            </p:cNvPr>
            <p:cNvPicPr>
              <a:picLocks noChangeAspect="1"/>
            </p:cNvPicPr>
            <p:nvPr/>
          </p:nvPicPr>
          <p:blipFill>
            <a:blip r:embed="rId4"/>
            <a:stretch>
              <a:fillRect/>
            </a:stretch>
          </p:blipFill>
          <p:spPr>
            <a:xfrm>
              <a:off x="5323228" y="2006202"/>
              <a:ext cx="934288" cy="934288"/>
            </a:xfrm>
            <a:prstGeom prst="rect">
              <a:avLst/>
            </a:prstGeom>
          </p:spPr>
        </p:pic>
        <p:sp>
          <p:nvSpPr>
            <p:cNvPr id="20" name="矩形 19">
              <a:extLst>
                <a:ext uri="{FF2B5EF4-FFF2-40B4-BE49-F238E27FC236}">
                  <a16:creationId xmlns:a16="http://schemas.microsoft.com/office/drawing/2014/main" xmlns="" id="{62854980-0702-4930-8382-43BE501339D8}"/>
                </a:ext>
              </a:extLst>
            </p:cNvPr>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1" name="矩形 39">
              <a:extLst>
                <a:ext uri="{FF2B5EF4-FFF2-40B4-BE49-F238E27FC236}">
                  <a16:creationId xmlns:a16="http://schemas.microsoft.com/office/drawing/2014/main" xmlns="" id="{29E151D9-8E03-4470-BD9C-196AA52C3242}"/>
                </a:ext>
              </a:extLst>
            </p:cNvPr>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单击此处添加段落文本单击此处添加段落文本单击此处添加单击此处添加段落文本单击此处添加 </a:t>
              </a:r>
            </a:p>
          </p:txBody>
        </p:sp>
      </p:grpSp>
      <p:grpSp>
        <p:nvGrpSpPr>
          <p:cNvPr id="22" name="组合 21">
            <a:extLst>
              <a:ext uri="{FF2B5EF4-FFF2-40B4-BE49-F238E27FC236}">
                <a16:creationId xmlns:a16="http://schemas.microsoft.com/office/drawing/2014/main" xmlns="" id="{7E55976E-9AE0-432D-9780-2BDD9E4C26E2}"/>
              </a:ext>
            </a:extLst>
          </p:cNvPr>
          <p:cNvGrpSpPr/>
          <p:nvPr/>
        </p:nvGrpSpPr>
        <p:grpSpPr>
          <a:xfrm>
            <a:off x="4320807" y="855637"/>
            <a:ext cx="3590422" cy="646331"/>
            <a:chOff x="866651" y="1097647"/>
            <a:chExt cx="3590422" cy="646331"/>
          </a:xfrm>
        </p:grpSpPr>
        <p:sp>
          <p:nvSpPr>
            <p:cNvPr id="23" name="文本框 22">
              <a:extLst>
                <a:ext uri="{FF2B5EF4-FFF2-40B4-BE49-F238E27FC236}">
                  <a16:creationId xmlns:a16="http://schemas.microsoft.com/office/drawing/2014/main" xmlns="" id="{38DC43F8-5E55-4744-B72A-98D397A73D82}"/>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24" name="Freeform 4427">
              <a:extLst>
                <a:ext uri="{FF2B5EF4-FFF2-40B4-BE49-F238E27FC236}">
                  <a16:creationId xmlns:a16="http://schemas.microsoft.com/office/drawing/2014/main" xmlns="" id="{CC6DCCEC-3BAF-4053-9A3E-040757DCB1BE}"/>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6000">
        <p:random/>
      </p:transition>
    </mc:Choice>
    <mc:Fallback xmlns="">
      <p:transition spd="slow"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581CB64-6A03-4693-9B80-81D5B8799D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666" y="2815028"/>
            <a:ext cx="3885565" cy="3885565"/>
          </a:xfrm>
          <a:prstGeom prst="rect">
            <a:avLst/>
          </a:prstGeom>
        </p:spPr>
      </p:pic>
      <p:grpSp>
        <p:nvGrpSpPr>
          <p:cNvPr id="3" name="组合 2">
            <a:extLst>
              <a:ext uri="{FF2B5EF4-FFF2-40B4-BE49-F238E27FC236}">
                <a16:creationId xmlns:a16="http://schemas.microsoft.com/office/drawing/2014/main" xmlns="" id="{C973F028-973A-4DA3-BE81-62E363BC8226}"/>
              </a:ext>
            </a:extLst>
          </p:cNvPr>
          <p:cNvGrpSpPr/>
          <p:nvPr/>
        </p:nvGrpSpPr>
        <p:grpSpPr>
          <a:xfrm>
            <a:off x="2620460" y="2616969"/>
            <a:ext cx="2717260" cy="2349333"/>
            <a:chOff x="4601684" y="2187147"/>
            <a:chExt cx="2717260" cy="2349333"/>
          </a:xfrm>
        </p:grpSpPr>
        <p:grpSp>
          <p:nvGrpSpPr>
            <p:cNvPr id="4" name="组合 3">
              <a:extLst>
                <a:ext uri="{FF2B5EF4-FFF2-40B4-BE49-F238E27FC236}">
                  <a16:creationId xmlns:a16="http://schemas.microsoft.com/office/drawing/2014/main" xmlns="" id="{E823EB93-4E1C-4CD7-B59C-D4975C164893}"/>
                </a:ext>
              </a:extLst>
            </p:cNvPr>
            <p:cNvGrpSpPr/>
            <p:nvPr/>
          </p:nvGrpSpPr>
          <p:grpSpPr>
            <a:xfrm>
              <a:off x="4601684" y="3068185"/>
              <a:ext cx="2717260" cy="1468295"/>
              <a:chOff x="4601684" y="3068185"/>
              <a:chExt cx="2717260" cy="1468295"/>
            </a:xfrm>
          </p:grpSpPr>
          <p:sp>
            <p:nvSpPr>
              <p:cNvPr id="7" name="矩形 6">
                <a:extLst>
                  <a:ext uri="{FF2B5EF4-FFF2-40B4-BE49-F238E27FC236}">
                    <a16:creationId xmlns:a16="http://schemas.microsoft.com/office/drawing/2014/main" xmlns="" id="{D9DDA5D9-3254-4B43-9B9D-BF248FACA9D0}"/>
                  </a:ext>
                </a:extLst>
              </p:cNvPr>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8" name="矩形 39">
                <a:extLst>
                  <a:ext uri="{FF2B5EF4-FFF2-40B4-BE49-F238E27FC236}">
                    <a16:creationId xmlns:a16="http://schemas.microsoft.com/office/drawing/2014/main" xmlns="" id="{E3E0BDA9-5BA0-4ED9-AFC7-3894839B2E78}"/>
                  </a:ext>
                </a:extLst>
              </p:cNvPr>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5" name="椭圆 4">
              <a:extLst>
                <a:ext uri="{FF2B5EF4-FFF2-40B4-BE49-F238E27FC236}">
                  <a16:creationId xmlns:a16="http://schemas.microsoft.com/office/drawing/2014/main" xmlns="" id="{71D8B8C1-B831-475E-9929-8B5F6E54A1B7}"/>
                </a:ext>
              </a:extLst>
            </p:cNvPr>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a:extLst>
                <a:ext uri="{FF2B5EF4-FFF2-40B4-BE49-F238E27FC236}">
                  <a16:creationId xmlns:a16="http://schemas.microsoft.com/office/drawing/2014/main" xmlns="" id="{BB4C41BC-510B-4CAC-8F35-C02D75F36DB2}"/>
                </a:ext>
              </a:extLst>
            </p:cNvPr>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01</a:t>
              </a:r>
              <a:endParaRPr lang="zh-CN" altLang="en-US" sz="3600" dirty="0">
                <a:solidFill>
                  <a:schemeClr val="bg1"/>
                </a:solidFill>
              </a:endParaRPr>
            </a:p>
          </p:txBody>
        </p:sp>
      </p:grpSp>
      <p:grpSp>
        <p:nvGrpSpPr>
          <p:cNvPr id="21" name="组合 20">
            <a:extLst>
              <a:ext uri="{FF2B5EF4-FFF2-40B4-BE49-F238E27FC236}">
                <a16:creationId xmlns:a16="http://schemas.microsoft.com/office/drawing/2014/main" xmlns="" id="{DE4661D7-2D60-49B7-A512-4D357A82AF4D}"/>
              </a:ext>
            </a:extLst>
          </p:cNvPr>
          <p:cNvGrpSpPr/>
          <p:nvPr/>
        </p:nvGrpSpPr>
        <p:grpSpPr>
          <a:xfrm>
            <a:off x="6096000" y="2616969"/>
            <a:ext cx="2717260" cy="2349333"/>
            <a:chOff x="4601684" y="2187147"/>
            <a:chExt cx="2717260" cy="2349333"/>
          </a:xfrm>
        </p:grpSpPr>
        <p:grpSp>
          <p:nvGrpSpPr>
            <p:cNvPr id="22" name="组合 21">
              <a:extLst>
                <a:ext uri="{FF2B5EF4-FFF2-40B4-BE49-F238E27FC236}">
                  <a16:creationId xmlns:a16="http://schemas.microsoft.com/office/drawing/2014/main" xmlns="" id="{2CEE2A86-6D41-488E-BBB6-4D76759A0F78}"/>
                </a:ext>
              </a:extLst>
            </p:cNvPr>
            <p:cNvGrpSpPr/>
            <p:nvPr/>
          </p:nvGrpSpPr>
          <p:grpSpPr>
            <a:xfrm>
              <a:off x="4601684" y="3068185"/>
              <a:ext cx="2717260" cy="1468295"/>
              <a:chOff x="4601684" y="3068185"/>
              <a:chExt cx="2717260" cy="1468295"/>
            </a:xfrm>
          </p:grpSpPr>
          <p:sp>
            <p:nvSpPr>
              <p:cNvPr id="25" name="矩形 24">
                <a:extLst>
                  <a:ext uri="{FF2B5EF4-FFF2-40B4-BE49-F238E27FC236}">
                    <a16:creationId xmlns:a16="http://schemas.microsoft.com/office/drawing/2014/main" xmlns="" id="{E95516FA-4302-448F-8FA9-51B1751DD8F8}"/>
                  </a:ext>
                </a:extLst>
              </p:cNvPr>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6" name="矩形 39">
                <a:extLst>
                  <a:ext uri="{FF2B5EF4-FFF2-40B4-BE49-F238E27FC236}">
                    <a16:creationId xmlns:a16="http://schemas.microsoft.com/office/drawing/2014/main" xmlns="" id="{6DB09879-F997-410F-ACC5-E37DCCC43E75}"/>
                  </a:ext>
                </a:extLst>
              </p:cNvPr>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23" name="椭圆 22">
              <a:extLst>
                <a:ext uri="{FF2B5EF4-FFF2-40B4-BE49-F238E27FC236}">
                  <a16:creationId xmlns:a16="http://schemas.microsoft.com/office/drawing/2014/main" xmlns="" id="{DA3F4829-ADB2-4761-AA0C-66AAB0F9E66E}"/>
                </a:ext>
              </a:extLst>
            </p:cNvPr>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a:extLst>
                <a:ext uri="{FF2B5EF4-FFF2-40B4-BE49-F238E27FC236}">
                  <a16:creationId xmlns:a16="http://schemas.microsoft.com/office/drawing/2014/main" xmlns="" id="{E0D2B6A1-37D2-45F5-998E-9DAA1BE374CB}"/>
                </a:ext>
              </a:extLst>
            </p:cNvPr>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02</a:t>
              </a:r>
              <a:endParaRPr lang="zh-CN" altLang="en-US" sz="3600" dirty="0">
                <a:solidFill>
                  <a:schemeClr val="bg1"/>
                </a:solidFill>
              </a:endParaRPr>
            </a:p>
          </p:txBody>
        </p:sp>
      </p:grpSp>
      <p:grpSp>
        <p:nvGrpSpPr>
          <p:cNvPr id="27" name="组合 26">
            <a:extLst>
              <a:ext uri="{FF2B5EF4-FFF2-40B4-BE49-F238E27FC236}">
                <a16:creationId xmlns:a16="http://schemas.microsoft.com/office/drawing/2014/main" xmlns="" id="{51199DAB-F9DD-4550-97FE-2787655BB0C1}"/>
              </a:ext>
            </a:extLst>
          </p:cNvPr>
          <p:cNvGrpSpPr/>
          <p:nvPr/>
        </p:nvGrpSpPr>
        <p:grpSpPr>
          <a:xfrm>
            <a:off x="9275260" y="2616969"/>
            <a:ext cx="2717260" cy="2349333"/>
            <a:chOff x="4601684" y="2187147"/>
            <a:chExt cx="2717260" cy="2349333"/>
          </a:xfrm>
        </p:grpSpPr>
        <p:grpSp>
          <p:nvGrpSpPr>
            <p:cNvPr id="28" name="组合 27">
              <a:extLst>
                <a:ext uri="{FF2B5EF4-FFF2-40B4-BE49-F238E27FC236}">
                  <a16:creationId xmlns:a16="http://schemas.microsoft.com/office/drawing/2014/main" xmlns="" id="{DCBC1D89-A71C-45F8-9166-131C4CF048D7}"/>
                </a:ext>
              </a:extLst>
            </p:cNvPr>
            <p:cNvGrpSpPr/>
            <p:nvPr/>
          </p:nvGrpSpPr>
          <p:grpSpPr>
            <a:xfrm>
              <a:off x="4601684" y="3068185"/>
              <a:ext cx="2717260" cy="1468295"/>
              <a:chOff x="4601684" y="3068185"/>
              <a:chExt cx="2717260" cy="1468295"/>
            </a:xfrm>
          </p:grpSpPr>
          <p:sp>
            <p:nvSpPr>
              <p:cNvPr id="31" name="矩形 30">
                <a:extLst>
                  <a:ext uri="{FF2B5EF4-FFF2-40B4-BE49-F238E27FC236}">
                    <a16:creationId xmlns:a16="http://schemas.microsoft.com/office/drawing/2014/main" xmlns="" id="{EB401755-C6A8-46D6-A08D-43810972D306}"/>
                  </a:ext>
                </a:extLst>
              </p:cNvPr>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32" name="矩形 39">
                <a:extLst>
                  <a:ext uri="{FF2B5EF4-FFF2-40B4-BE49-F238E27FC236}">
                    <a16:creationId xmlns:a16="http://schemas.microsoft.com/office/drawing/2014/main" xmlns="" id="{735DD429-10C1-4AD4-A2F3-144DDCF32E19}"/>
                  </a:ext>
                </a:extLst>
              </p:cNvPr>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29" name="椭圆 28">
              <a:extLst>
                <a:ext uri="{FF2B5EF4-FFF2-40B4-BE49-F238E27FC236}">
                  <a16:creationId xmlns:a16="http://schemas.microsoft.com/office/drawing/2014/main" xmlns="" id="{EFF370CD-366E-4236-8500-88E841AC712F}"/>
                </a:ext>
              </a:extLst>
            </p:cNvPr>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矩形 29">
              <a:extLst>
                <a:ext uri="{FF2B5EF4-FFF2-40B4-BE49-F238E27FC236}">
                  <a16:creationId xmlns:a16="http://schemas.microsoft.com/office/drawing/2014/main" xmlns="" id="{F19EA5C5-B436-41E6-981A-E6144B21528F}"/>
                </a:ext>
              </a:extLst>
            </p:cNvPr>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03</a:t>
              </a:r>
              <a:endParaRPr lang="zh-CN" altLang="en-US" sz="3600" dirty="0">
                <a:solidFill>
                  <a:schemeClr val="bg1"/>
                </a:solidFill>
              </a:endParaRPr>
            </a:p>
          </p:txBody>
        </p:sp>
      </p:grpSp>
      <p:grpSp>
        <p:nvGrpSpPr>
          <p:cNvPr id="33" name="组合 32">
            <a:extLst>
              <a:ext uri="{FF2B5EF4-FFF2-40B4-BE49-F238E27FC236}">
                <a16:creationId xmlns:a16="http://schemas.microsoft.com/office/drawing/2014/main" xmlns="" id="{C2FC969A-07AA-4053-9482-341E6D73B0D8}"/>
              </a:ext>
            </a:extLst>
          </p:cNvPr>
          <p:cNvGrpSpPr/>
          <p:nvPr/>
        </p:nvGrpSpPr>
        <p:grpSpPr>
          <a:xfrm>
            <a:off x="4320807" y="855637"/>
            <a:ext cx="3590422" cy="646331"/>
            <a:chOff x="866651" y="1097647"/>
            <a:chExt cx="3590422" cy="646331"/>
          </a:xfrm>
        </p:grpSpPr>
        <p:sp>
          <p:nvSpPr>
            <p:cNvPr id="34" name="文本框 33">
              <a:extLst>
                <a:ext uri="{FF2B5EF4-FFF2-40B4-BE49-F238E27FC236}">
                  <a16:creationId xmlns:a16="http://schemas.microsoft.com/office/drawing/2014/main" xmlns="" id="{14B07835-3FC5-4AEC-BE62-83733D9BB747}"/>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35" name="Freeform 4427">
              <a:extLst>
                <a:ext uri="{FF2B5EF4-FFF2-40B4-BE49-F238E27FC236}">
                  <a16:creationId xmlns:a16="http://schemas.microsoft.com/office/drawing/2014/main" xmlns="" id="{460369C6-1359-48B8-A247-502C148D0F67}"/>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021274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7ED28A88-D911-43F1-81CC-25367B19D150}"/>
              </a:ext>
            </a:extLst>
          </p:cNvPr>
          <p:cNvGrpSpPr/>
          <p:nvPr/>
        </p:nvGrpSpPr>
        <p:grpSpPr>
          <a:xfrm>
            <a:off x="2123329" y="584458"/>
            <a:ext cx="7594600" cy="5321752"/>
            <a:chOff x="2123329" y="584458"/>
            <a:chExt cx="7594600" cy="5321752"/>
          </a:xfrm>
        </p:grpSpPr>
        <p:sp>
          <p:nvSpPr>
            <p:cNvPr id="7" name="矩形 6">
              <a:extLst>
                <a:ext uri="{FF2B5EF4-FFF2-40B4-BE49-F238E27FC236}">
                  <a16:creationId xmlns:a16="http://schemas.microsoft.com/office/drawing/2014/main" xmlns="" id="{4B77013B-3358-42D2-91E6-DFDDE0C6000B}"/>
                </a:ext>
              </a:extLst>
            </p:cNvPr>
            <p:cNvSpPr/>
            <p:nvPr/>
          </p:nvSpPr>
          <p:spPr>
            <a:xfrm>
              <a:off x="2123329" y="3123508"/>
              <a:ext cx="7594600" cy="2782702"/>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4231E04F-0617-46E0-A28D-9C835F39BC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828" y="584458"/>
              <a:ext cx="3930401" cy="3930401"/>
            </a:xfrm>
            <a:prstGeom prst="rect">
              <a:avLst/>
            </a:prstGeom>
          </p:spPr>
        </p:pic>
        <p:sp>
          <p:nvSpPr>
            <p:cNvPr id="5" name="矩形 4">
              <a:extLst>
                <a:ext uri="{FF2B5EF4-FFF2-40B4-BE49-F238E27FC236}">
                  <a16:creationId xmlns:a16="http://schemas.microsoft.com/office/drawing/2014/main" xmlns="" id="{097903DD-2B71-42A0-92F1-B94C48577908}"/>
                </a:ext>
              </a:extLst>
            </p:cNvPr>
            <p:cNvSpPr/>
            <p:nvPr/>
          </p:nvSpPr>
          <p:spPr>
            <a:xfrm>
              <a:off x="2772638" y="3443636"/>
              <a:ext cx="6295982" cy="2142446"/>
            </a:xfrm>
            <a:prstGeom prst="rect">
              <a:avLst/>
            </a:prstGeom>
            <a:noFill/>
          </p:spPr>
          <p:txBody>
            <a:bodyPr>
              <a:spAutoFit/>
              <a:scene3d>
                <a:camera prst="orthographicFront"/>
                <a:lightRig rig="threePt" dir="t"/>
              </a:scene3d>
              <a:sp3d contourW="12700"/>
            </a:bodyPr>
            <a:lstStyle/>
            <a:p>
              <a:pPr eaLnBrk="1" fontAlgn="auto" hangingPunct="1">
                <a:lnSpc>
                  <a:spcPct val="250000"/>
                </a:lnSpc>
                <a:spcBef>
                  <a:spcPts val="0"/>
                </a:spcBef>
                <a:spcAft>
                  <a:spcPts val="0"/>
                </a:spcAft>
                <a:defRPr/>
              </a:pPr>
              <a:r>
                <a:rPr lang="zh-CN" altLang="en-US" sz="14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 </a:t>
              </a:r>
              <a:endParaRPr lang="en-US" altLang="zh-CN" sz="1400" spc="300" dirty="0">
                <a:latin typeface="隶书" panose="02010509060101010101" pitchFamily="49" charset="-122"/>
                <a:ea typeface="隶书" panose="02010509060101010101" pitchFamily="49" charset="-122"/>
                <a:sym typeface="微软雅黑" pitchFamily="34" charset="-122"/>
              </a:endParaRPr>
            </a:p>
          </p:txBody>
        </p:sp>
      </p:grpSp>
      <p:grpSp>
        <p:nvGrpSpPr>
          <p:cNvPr id="8" name="组合 7">
            <a:extLst>
              <a:ext uri="{FF2B5EF4-FFF2-40B4-BE49-F238E27FC236}">
                <a16:creationId xmlns:a16="http://schemas.microsoft.com/office/drawing/2014/main" xmlns="" id="{64218682-18ED-4205-AB83-E902689C1714}"/>
              </a:ext>
            </a:extLst>
          </p:cNvPr>
          <p:cNvGrpSpPr/>
          <p:nvPr/>
        </p:nvGrpSpPr>
        <p:grpSpPr>
          <a:xfrm>
            <a:off x="4320807" y="855637"/>
            <a:ext cx="3590422" cy="646331"/>
            <a:chOff x="866651" y="1097647"/>
            <a:chExt cx="3590422" cy="646331"/>
          </a:xfrm>
        </p:grpSpPr>
        <p:sp>
          <p:nvSpPr>
            <p:cNvPr id="9" name="文本框 8">
              <a:extLst>
                <a:ext uri="{FF2B5EF4-FFF2-40B4-BE49-F238E27FC236}">
                  <a16:creationId xmlns:a16="http://schemas.microsoft.com/office/drawing/2014/main" xmlns="" id="{23F52E4C-1384-48C6-90FF-3C9AE5708FFE}"/>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10" name="Freeform 4427">
              <a:extLst>
                <a:ext uri="{FF2B5EF4-FFF2-40B4-BE49-F238E27FC236}">
                  <a16:creationId xmlns:a16="http://schemas.microsoft.com/office/drawing/2014/main" xmlns="" id="{2BE6DFDA-E0CF-423C-A0EC-5B5566C2C790}"/>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87557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43A8332-6FE6-443A-94F8-8D1E89FB3A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819" t="31181"/>
          <a:stretch>
            <a:fillRect/>
          </a:stretch>
        </p:blipFill>
        <p:spPr>
          <a:xfrm>
            <a:off x="10544571" y="4410075"/>
            <a:ext cx="2033974" cy="2447925"/>
          </a:xfrm>
          <a:prstGeom prst="rect">
            <a:avLst/>
          </a:prstGeom>
        </p:spPr>
      </p:pic>
      <p:grpSp>
        <p:nvGrpSpPr>
          <p:cNvPr id="62" name="组合 61">
            <a:extLst>
              <a:ext uri="{FF2B5EF4-FFF2-40B4-BE49-F238E27FC236}">
                <a16:creationId xmlns:a16="http://schemas.microsoft.com/office/drawing/2014/main" xmlns="" id="{CE70492B-C558-4DAB-B29F-B42FFCC614FC}"/>
              </a:ext>
            </a:extLst>
          </p:cNvPr>
          <p:cNvGrpSpPr/>
          <p:nvPr/>
        </p:nvGrpSpPr>
        <p:grpSpPr>
          <a:xfrm>
            <a:off x="3105943" y="3233577"/>
            <a:ext cx="5980113" cy="2123519"/>
            <a:chOff x="3177009" y="3000199"/>
            <a:chExt cx="5980113" cy="2123519"/>
          </a:xfrm>
        </p:grpSpPr>
        <p:sp>
          <p:nvSpPr>
            <p:cNvPr id="56" name="文本框 55">
              <a:extLst>
                <a:ext uri="{FF2B5EF4-FFF2-40B4-BE49-F238E27FC236}">
                  <a16:creationId xmlns:a16="http://schemas.microsoft.com/office/drawing/2014/main" xmlns="" id="{A274436F-CE3D-4DF0-B0E4-32FA22ED9620}"/>
                </a:ext>
              </a:extLst>
            </p:cNvPr>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p>
          </p:txBody>
        </p:sp>
        <p:grpSp>
          <p:nvGrpSpPr>
            <p:cNvPr id="6" name="组合 5">
              <a:extLst>
                <a:ext uri="{FF2B5EF4-FFF2-40B4-BE49-F238E27FC236}">
                  <a16:creationId xmlns:a16="http://schemas.microsoft.com/office/drawing/2014/main" xmlns="" id="{45F9C6F6-E396-4048-AF3E-FA3E7FC01F46}"/>
                </a:ext>
              </a:extLst>
            </p:cNvPr>
            <p:cNvGrpSpPr/>
            <p:nvPr/>
          </p:nvGrpSpPr>
          <p:grpSpPr>
            <a:xfrm>
              <a:off x="3177009" y="3000199"/>
              <a:ext cx="5980113" cy="2123519"/>
              <a:chOff x="3177009" y="3000199"/>
              <a:chExt cx="5980113" cy="2123519"/>
            </a:xfrm>
          </p:grpSpPr>
          <p:sp>
            <p:nvSpPr>
              <p:cNvPr id="7" name="Rectangle 22">
                <a:extLst>
                  <a:ext uri="{FF2B5EF4-FFF2-40B4-BE49-F238E27FC236}">
                    <a16:creationId xmlns:a16="http://schemas.microsoft.com/office/drawing/2014/main" xmlns="" id="{48D17540-B6CF-45DD-BDC8-F5317E34CAFB}"/>
                  </a:ext>
                </a:extLst>
              </p:cNvPr>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57" name="矩形 56">
                <a:extLst>
                  <a:ext uri="{FF2B5EF4-FFF2-40B4-BE49-F238E27FC236}">
                    <a16:creationId xmlns:a16="http://schemas.microsoft.com/office/drawing/2014/main" xmlns="" id="{E1B6CCCD-32CB-41DF-BA7F-32831D71557D}"/>
                  </a:ext>
                </a:extLst>
              </p:cNvPr>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A4C154D9-C4EA-4BEB-9666-C19A07637012}"/>
                </a:ext>
              </a:extLst>
            </p:cNvPr>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a:extLst>
                <a:ext uri="{FF2B5EF4-FFF2-40B4-BE49-F238E27FC236}">
                  <a16:creationId xmlns:a16="http://schemas.microsoft.com/office/drawing/2014/main" xmlns="" id="{256242F8-4B30-4807-90D4-1C2DE189AFBD}"/>
                </a:ext>
              </a:extLst>
            </p:cNvPr>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第二章标题</a:t>
              </a:r>
            </a:p>
          </p:txBody>
        </p:sp>
        <p:sp>
          <p:nvSpPr>
            <p:cNvPr id="60" name="文本框 230">
              <a:extLst>
                <a:ext uri="{FF2B5EF4-FFF2-40B4-BE49-F238E27FC236}">
                  <a16:creationId xmlns:a16="http://schemas.microsoft.com/office/drawing/2014/main" xmlns="" id="{19A73F14-3246-445D-ADF3-97B4BE7F18FC}"/>
                </a:ext>
              </a:extLst>
            </p:cNvPr>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a:extLst>
                <a:ext uri="{FF2B5EF4-FFF2-40B4-BE49-F238E27FC236}">
                  <a16:creationId xmlns:a16="http://schemas.microsoft.com/office/drawing/2014/main" xmlns="" id="{E77F2FEA-A7D4-471F-983F-66327AC968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67876">
              <a:off x="7192063" y="3072179"/>
              <a:ext cx="1560579" cy="1560579"/>
            </a:xfrm>
            <a:prstGeom prst="rect">
              <a:avLst/>
            </a:prstGeom>
          </p:spPr>
        </p:pic>
      </p:grpSp>
      <p:grpSp>
        <p:nvGrpSpPr>
          <p:cNvPr id="3" name="组合 2">
            <a:extLst>
              <a:ext uri="{FF2B5EF4-FFF2-40B4-BE49-F238E27FC236}">
                <a16:creationId xmlns:a16="http://schemas.microsoft.com/office/drawing/2014/main" xmlns="" id="{9F35F51D-C847-4869-B263-AE7B1BE72A92}"/>
              </a:ext>
            </a:extLst>
          </p:cNvPr>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4"/>
            <a:stretch>
              <a:fillRect/>
            </a:stretch>
          </p:blipFill>
          <p:spPr>
            <a:xfrm>
              <a:off x="4225434" y="397933"/>
              <a:ext cx="4046500" cy="3996842"/>
            </a:xfrm>
            <a:prstGeom prst="rect">
              <a:avLst/>
            </a:prstGeom>
          </p:spPr>
        </p:pic>
        <p:sp>
          <p:nvSpPr>
            <p:cNvPr id="2" name="等腰三角形 1">
              <a:extLst>
                <a:ext uri="{FF2B5EF4-FFF2-40B4-BE49-F238E27FC236}">
                  <a16:creationId xmlns:a16="http://schemas.microsoft.com/office/drawing/2014/main" xmlns="" id="{A7E8B669-518F-4F2F-A40E-57081ACE8B23}"/>
                </a:ext>
              </a:extLst>
            </p:cNvPr>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44306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2eab1d4fafa136c3cbdf46e8d92ad92">
            <a:extLst>
              <a:ext uri="{FF2B5EF4-FFF2-40B4-BE49-F238E27FC236}">
                <a16:creationId xmlns:a16="http://schemas.microsoft.com/office/drawing/2014/main" xmlns="" id="{D9003669-E451-41B5-B6F1-56755EB580EE}"/>
              </a:ext>
            </a:extLst>
          </p:cNvPr>
          <p:cNvPicPr>
            <a:picLocks noChangeAspect="1"/>
          </p:cNvPicPr>
          <p:nvPr/>
        </p:nvPicPr>
        <p:blipFill>
          <a:blip r:embed="rId3"/>
          <a:stretch>
            <a:fillRect/>
          </a:stretch>
        </p:blipFill>
        <p:spPr>
          <a:xfrm>
            <a:off x="1134564" y="1405816"/>
            <a:ext cx="9361150" cy="4703445"/>
          </a:xfrm>
          <a:prstGeom prst="rect">
            <a:avLst/>
          </a:prstGeom>
        </p:spPr>
      </p:pic>
      <p:pic>
        <p:nvPicPr>
          <p:cNvPr id="3" name="图片 2" descr="5f5a4c85285bff90f7c4d1d4e533ddb8">
            <a:extLst>
              <a:ext uri="{FF2B5EF4-FFF2-40B4-BE49-F238E27FC236}">
                <a16:creationId xmlns:a16="http://schemas.microsoft.com/office/drawing/2014/main" xmlns="" id="{47792D91-757E-4383-818C-2CBD5BAAFAB8}"/>
              </a:ext>
            </a:extLst>
          </p:cNvPr>
          <p:cNvPicPr>
            <a:picLocks noChangeAspect="1"/>
          </p:cNvPicPr>
          <p:nvPr/>
        </p:nvPicPr>
        <p:blipFill>
          <a:blip r:embed="rId4"/>
          <a:stretch>
            <a:fillRect/>
          </a:stretch>
        </p:blipFill>
        <p:spPr>
          <a:xfrm flipH="1">
            <a:off x="9000289" y="3465510"/>
            <a:ext cx="2940050" cy="2940050"/>
          </a:xfrm>
          <a:prstGeom prst="rect">
            <a:avLst/>
          </a:prstGeom>
        </p:spPr>
      </p:pic>
      <p:grpSp>
        <p:nvGrpSpPr>
          <p:cNvPr id="10" name="组合 9">
            <a:extLst>
              <a:ext uri="{FF2B5EF4-FFF2-40B4-BE49-F238E27FC236}">
                <a16:creationId xmlns:a16="http://schemas.microsoft.com/office/drawing/2014/main" xmlns="" id="{68A8D227-56C8-4316-AE13-B87B2858A989}"/>
              </a:ext>
            </a:extLst>
          </p:cNvPr>
          <p:cNvGrpSpPr/>
          <p:nvPr/>
        </p:nvGrpSpPr>
        <p:grpSpPr>
          <a:xfrm>
            <a:off x="2310971" y="2959739"/>
            <a:ext cx="3504168" cy="2060497"/>
            <a:chOff x="2458482" y="2844958"/>
            <a:chExt cx="3504168" cy="2060497"/>
          </a:xfrm>
        </p:grpSpPr>
        <p:sp>
          <p:nvSpPr>
            <p:cNvPr id="8" name="矩形 39">
              <a:extLst>
                <a:ext uri="{FF2B5EF4-FFF2-40B4-BE49-F238E27FC236}">
                  <a16:creationId xmlns:a16="http://schemas.microsoft.com/office/drawing/2014/main" xmlns="" id="{0A192F21-097A-4E4E-B304-90C6A0758B71}"/>
                </a:ext>
              </a:extLst>
            </p:cNvPr>
            <p:cNvSpPr>
              <a:spLocks noChangeArrowheads="1"/>
            </p:cNvSpPr>
            <p:nvPr/>
          </p:nvSpPr>
          <p:spPr bwMode="auto">
            <a:xfrm>
              <a:off x="2458482" y="3570922"/>
              <a:ext cx="3504168"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a:t>
              </a:r>
            </a:p>
          </p:txBody>
        </p:sp>
        <p:sp>
          <p:nvSpPr>
            <p:cNvPr id="9" name="矩形 39">
              <a:extLst>
                <a:ext uri="{FF2B5EF4-FFF2-40B4-BE49-F238E27FC236}">
                  <a16:creationId xmlns:a16="http://schemas.microsoft.com/office/drawing/2014/main" xmlns="" id="{7C0F0EB5-843F-433A-844E-825A48C31F1F}"/>
                </a:ext>
              </a:extLst>
            </p:cNvPr>
            <p:cNvSpPr>
              <a:spLocks noChangeArrowheads="1"/>
            </p:cNvSpPr>
            <p:nvPr/>
          </p:nvSpPr>
          <p:spPr bwMode="auto">
            <a:xfrm>
              <a:off x="2953483" y="2844958"/>
              <a:ext cx="251416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2800" b="1" dirty="0">
                  <a:solidFill>
                    <a:schemeClr val="bg1"/>
                  </a:solidFill>
                  <a:latin typeface="汉仪小麦体简" panose="00020600040101010101" pitchFamily="18" charset="-122"/>
                  <a:ea typeface="汉仪小麦体简" panose="00020600040101010101" pitchFamily="18" charset="-122"/>
                  <a:cs typeface="宋体" charset="-122"/>
                </a:rPr>
                <a:t>点击添加标题</a:t>
              </a:r>
            </a:p>
          </p:txBody>
        </p:sp>
      </p:grpSp>
      <p:grpSp>
        <p:nvGrpSpPr>
          <p:cNvPr id="11" name="组合 10">
            <a:extLst>
              <a:ext uri="{FF2B5EF4-FFF2-40B4-BE49-F238E27FC236}">
                <a16:creationId xmlns:a16="http://schemas.microsoft.com/office/drawing/2014/main" xmlns="" id="{D0BD0936-5565-42D1-938E-177E741BAB03}"/>
              </a:ext>
            </a:extLst>
          </p:cNvPr>
          <p:cNvGrpSpPr/>
          <p:nvPr/>
        </p:nvGrpSpPr>
        <p:grpSpPr>
          <a:xfrm>
            <a:off x="6155842" y="2913462"/>
            <a:ext cx="3504168" cy="2060497"/>
            <a:chOff x="2458482" y="2844958"/>
            <a:chExt cx="3504168" cy="2060497"/>
          </a:xfrm>
        </p:grpSpPr>
        <p:sp>
          <p:nvSpPr>
            <p:cNvPr id="12" name="矩形 39">
              <a:extLst>
                <a:ext uri="{FF2B5EF4-FFF2-40B4-BE49-F238E27FC236}">
                  <a16:creationId xmlns:a16="http://schemas.microsoft.com/office/drawing/2014/main" xmlns="" id="{249E2641-91D9-44BC-8869-2B5E1A8FDE35}"/>
                </a:ext>
              </a:extLst>
            </p:cNvPr>
            <p:cNvSpPr>
              <a:spLocks noChangeArrowheads="1"/>
            </p:cNvSpPr>
            <p:nvPr/>
          </p:nvSpPr>
          <p:spPr bwMode="auto">
            <a:xfrm>
              <a:off x="2458482" y="3570922"/>
              <a:ext cx="3504168"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a:t>
              </a:r>
            </a:p>
          </p:txBody>
        </p:sp>
        <p:sp>
          <p:nvSpPr>
            <p:cNvPr id="13" name="矩形 39">
              <a:extLst>
                <a:ext uri="{FF2B5EF4-FFF2-40B4-BE49-F238E27FC236}">
                  <a16:creationId xmlns:a16="http://schemas.microsoft.com/office/drawing/2014/main" xmlns="" id="{97D92E59-53BB-444D-9EE1-87D7841CA084}"/>
                </a:ext>
              </a:extLst>
            </p:cNvPr>
            <p:cNvSpPr>
              <a:spLocks noChangeArrowheads="1"/>
            </p:cNvSpPr>
            <p:nvPr/>
          </p:nvSpPr>
          <p:spPr bwMode="auto">
            <a:xfrm>
              <a:off x="2953483" y="2844958"/>
              <a:ext cx="251416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2800" b="1" dirty="0">
                  <a:solidFill>
                    <a:schemeClr val="bg1"/>
                  </a:solidFill>
                  <a:latin typeface="汉仪小麦体简" panose="00020600040101010101" pitchFamily="18" charset="-122"/>
                  <a:ea typeface="汉仪小麦体简" panose="00020600040101010101" pitchFamily="18" charset="-122"/>
                  <a:cs typeface="宋体" charset="-122"/>
                </a:rPr>
                <a:t>点击添加标题</a:t>
              </a:r>
            </a:p>
          </p:txBody>
        </p:sp>
      </p:grpSp>
      <p:grpSp>
        <p:nvGrpSpPr>
          <p:cNvPr id="14" name="组合 13">
            <a:extLst>
              <a:ext uri="{FF2B5EF4-FFF2-40B4-BE49-F238E27FC236}">
                <a16:creationId xmlns:a16="http://schemas.microsoft.com/office/drawing/2014/main" xmlns="" id="{710D97D2-691A-4644-A9A2-FB96A7D86270}"/>
              </a:ext>
            </a:extLst>
          </p:cNvPr>
          <p:cNvGrpSpPr/>
          <p:nvPr/>
        </p:nvGrpSpPr>
        <p:grpSpPr>
          <a:xfrm>
            <a:off x="4320807" y="855637"/>
            <a:ext cx="3590422" cy="646331"/>
            <a:chOff x="866651" y="1097647"/>
            <a:chExt cx="3590422" cy="646331"/>
          </a:xfrm>
        </p:grpSpPr>
        <p:sp>
          <p:nvSpPr>
            <p:cNvPr id="15" name="文本框 14">
              <a:extLst>
                <a:ext uri="{FF2B5EF4-FFF2-40B4-BE49-F238E27FC236}">
                  <a16:creationId xmlns:a16="http://schemas.microsoft.com/office/drawing/2014/main" xmlns="" id="{9338D14A-C464-4A90-A469-2DD52BFDDC5F}"/>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16" name="Freeform 4427">
              <a:extLst>
                <a:ext uri="{FF2B5EF4-FFF2-40B4-BE49-F238E27FC236}">
                  <a16:creationId xmlns:a16="http://schemas.microsoft.com/office/drawing/2014/main" xmlns="" id="{B7255ABA-F11B-43AF-A3B3-2EAA98BC7E62}"/>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2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3500"/>
                            </p:stCondLst>
                            <p:childTnLst>
                              <p:par>
                                <p:cTn id="17" presetID="26"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3425" y="1763957"/>
            <a:ext cx="3756054" cy="5022218"/>
          </a:xfrm>
          <a:prstGeom prst="rect">
            <a:avLst/>
          </a:prstGeom>
        </p:spPr>
      </p:pic>
      <p:grpSp>
        <p:nvGrpSpPr>
          <p:cNvPr id="25" name="组合 24">
            <a:extLst>
              <a:ext uri="{FF2B5EF4-FFF2-40B4-BE49-F238E27FC236}">
                <a16:creationId xmlns:a16="http://schemas.microsoft.com/office/drawing/2014/main" xmlns="" id="{4464A81C-1DB7-4EEF-90F8-FA3FE0D25799}"/>
              </a:ext>
            </a:extLst>
          </p:cNvPr>
          <p:cNvGrpSpPr/>
          <p:nvPr/>
        </p:nvGrpSpPr>
        <p:grpSpPr>
          <a:xfrm>
            <a:off x="7991110" y="1931723"/>
            <a:ext cx="2886440" cy="1468295"/>
            <a:chOff x="7991110" y="1609952"/>
            <a:chExt cx="2886440" cy="1468295"/>
          </a:xfrm>
        </p:grpSpPr>
        <p:sp>
          <p:nvSpPr>
            <p:cNvPr id="14" name="矩形 13">
              <a:extLst>
                <a:ext uri="{FF2B5EF4-FFF2-40B4-BE49-F238E27FC236}">
                  <a16:creationId xmlns:a16="http://schemas.microsoft.com/office/drawing/2014/main" xmlns="" id="{EE62D4AC-C013-4D46-8E50-C24BFD724459}"/>
                </a:ext>
              </a:extLst>
            </p:cNvPr>
            <p:cNvSpPr/>
            <p:nvPr/>
          </p:nvSpPr>
          <p:spPr>
            <a:xfrm>
              <a:off x="7991110" y="1609952"/>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5" name="矩形 39">
              <a:extLst>
                <a:ext uri="{FF2B5EF4-FFF2-40B4-BE49-F238E27FC236}">
                  <a16:creationId xmlns:a16="http://schemas.microsoft.com/office/drawing/2014/main" xmlns="" id="{65794F01-B2D1-42BB-8EC2-889AB320DD42}"/>
                </a:ext>
              </a:extLst>
            </p:cNvPr>
            <p:cNvSpPr>
              <a:spLocks noChangeArrowheads="1"/>
            </p:cNvSpPr>
            <p:nvPr/>
          </p:nvSpPr>
          <p:spPr bwMode="auto">
            <a:xfrm>
              <a:off x="7991110" y="2154917"/>
              <a:ext cx="28864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grpSp>
      <p:grpSp>
        <p:nvGrpSpPr>
          <p:cNvPr id="18" name="组合 17">
            <a:extLst>
              <a:ext uri="{FF2B5EF4-FFF2-40B4-BE49-F238E27FC236}">
                <a16:creationId xmlns:a16="http://schemas.microsoft.com/office/drawing/2014/main" xmlns="" id="{653A065E-42F1-48EB-BFC1-C82AB3C00084}"/>
              </a:ext>
            </a:extLst>
          </p:cNvPr>
          <p:cNvGrpSpPr/>
          <p:nvPr/>
        </p:nvGrpSpPr>
        <p:grpSpPr>
          <a:xfrm>
            <a:off x="8145295" y="4192567"/>
            <a:ext cx="2886440" cy="1468295"/>
            <a:chOff x="8145295" y="4115027"/>
            <a:chExt cx="2886440" cy="1468295"/>
          </a:xfrm>
        </p:grpSpPr>
        <p:sp>
          <p:nvSpPr>
            <p:cNvPr id="16" name="矩形 15">
              <a:extLst>
                <a:ext uri="{FF2B5EF4-FFF2-40B4-BE49-F238E27FC236}">
                  <a16:creationId xmlns:a16="http://schemas.microsoft.com/office/drawing/2014/main" xmlns="" id="{9D58661B-F884-4D4A-BD7B-73485ADAECBC}"/>
                </a:ext>
              </a:extLst>
            </p:cNvPr>
            <p:cNvSpPr/>
            <p:nvPr/>
          </p:nvSpPr>
          <p:spPr>
            <a:xfrm>
              <a:off x="8145295" y="4115027"/>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7" name="矩形 39">
              <a:extLst>
                <a:ext uri="{FF2B5EF4-FFF2-40B4-BE49-F238E27FC236}">
                  <a16:creationId xmlns:a16="http://schemas.microsoft.com/office/drawing/2014/main" xmlns="" id="{3FBEAA6F-1B0C-42F8-889C-A875543C4482}"/>
                </a:ext>
              </a:extLst>
            </p:cNvPr>
            <p:cNvSpPr>
              <a:spLocks noChangeArrowheads="1"/>
            </p:cNvSpPr>
            <p:nvPr/>
          </p:nvSpPr>
          <p:spPr bwMode="auto">
            <a:xfrm>
              <a:off x="8145295" y="4659992"/>
              <a:ext cx="28864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grpSp>
      <p:grpSp>
        <p:nvGrpSpPr>
          <p:cNvPr id="21" name="组合 20">
            <a:extLst>
              <a:ext uri="{FF2B5EF4-FFF2-40B4-BE49-F238E27FC236}">
                <a16:creationId xmlns:a16="http://schemas.microsoft.com/office/drawing/2014/main" xmlns="" id="{BC8F8570-0E31-49A6-B35B-94C19497AE83}"/>
              </a:ext>
            </a:extLst>
          </p:cNvPr>
          <p:cNvGrpSpPr/>
          <p:nvPr/>
        </p:nvGrpSpPr>
        <p:grpSpPr>
          <a:xfrm>
            <a:off x="1200699" y="4235848"/>
            <a:ext cx="2886440" cy="1425014"/>
            <a:chOff x="1200699" y="4235848"/>
            <a:chExt cx="2886440" cy="1425014"/>
          </a:xfrm>
        </p:grpSpPr>
        <p:sp>
          <p:nvSpPr>
            <p:cNvPr id="19" name="矩形 18">
              <a:extLst>
                <a:ext uri="{FF2B5EF4-FFF2-40B4-BE49-F238E27FC236}">
                  <a16:creationId xmlns:a16="http://schemas.microsoft.com/office/drawing/2014/main" xmlns="" id="{26E0F13E-043C-49D6-8F4C-5D5635D2C6B1}"/>
                </a:ext>
              </a:extLst>
            </p:cNvPr>
            <p:cNvSpPr/>
            <p:nvPr/>
          </p:nvSpPr>
          <p:spPr>
            <a:xfrm>
              <a:off x="1369879" y="4235848"/>
              <a:ext cx="2717260" cy="512641"/>
            </a:xfrm>
            <a:prstGeom prst="rect">
              <a:avLst/>
            </a:prstGeom>
          </p:spPr>
          <p:txBody>
            <a:bodyPr vert="horz" wrap="square">
              <a:spAutoFit/>
            </a:bodyPr>
            <a:lstStyle/>
            <a:p>
              <a:pPr algn="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0" name="矩形 39">
              <a:extLst>
                <a:ext uri="{FF2B5EF4-FFF2-40B4-BE49-F238E27FC236}">
                  <a16:creationId xmlns:a16="http://schemas.microsoft.com/office/drawing/2014/main" xmlns="" id="{DD8833E6-6B68-428D-878A-A48849E18CFB}"/>
                </a:ext>
              </a:extLst>
            </p:cNvPr>
            <p:cNvSpPr>
              <a:spLocks noChangeArrowheads="1"/>
            </p:cNvSpPr>
            <p:nvPr/>
          </p:nvSpPr>
          <p:spPr bwMode="auto">
            <a:xfrm>
              <a:off x="1200699" y="4780813"/>
              <a:ext cx="2886440"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grpSp>
      <p:grpSp>
        <p:nvGrpSpPr>
          <p:cNvPr id="22" name="组合 21">
            <a:extLst>
              <a:ext uri="{FF2B5EF4-FFF2-40B4-BE49-F238E27FC236}">
                <a16:creationId xmlns:a16="http://schemas.microsoft.com/office/drawing/2014/main" xmlns="" id="{26AC89EE-608C-4C6B-910C-A7FF4A70FD08}"/>
              </a:ext>
            </a:extLst>
          </p:cNvPr>
          <p:cNvGrpSpPr/>
          <p:nvPr/>
        </p:nvGrpSpPr>
        <p:grpSpPr>
          <a:xfrm>
            <a:off x="1200699" y="1931723"/>
            <a:ext cx="2886440" cy="1425014"/>
            <a:chOff x="1200699" y="4235848"/>
            <a:chExt cx="2886440" cy="1425014"/>
          </a:xfrm>
        </p:grpSpPr>
        <p:sp>
          <p:nvSpPr>
            <p:cNvPr id="23" name="矩形 22">
              <a:extLst>
                <a:ext uri="{FF2B5EF4-FFF2-40B4-BE49-F238E27FC236}">
                  <a16:creationId xmlns:a16="http://schemas.microsoft.com/office/drawing/2014/main" xmlns="" id="{C9C86F51-C71A-4CF4-8030-2EED65B9C155}"/>
                </a:ext>
              </a:extLst>
            </p:cNvPr>
            <p:cNvSpPr/>
            <p:nvPr/>
          </p:nvSpPr>
          <p:spPr>
            <a:xfrm>
              <a:off x="1369879" y="4235848"/>
              <a:ext cx="2717260" cy="512641"/>
            </a:xfrm>
            <a:prstGeom prst="rect">
              <a:avLst/>
            </a:prstGeom>
          </p:spPr>
          <p:txBody>
            <a:bodyPr vert="horz" wrap="square">
              <a:spAutoFit/>
            </a:bodyPr>
            <a:lstStyle/>
            <a:p>
              <a:pPr algn="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4" name="矩形 39">
              <a:extLst>
                <a:ext uri="{FF2B5EF4-FFF2-40B4-BE49-F238E27FC236}">
                  <a16:creationId xmlns:a16="http://schemas.microsoft.com/office/drawing/2014/main" xmlns="" id="{CDF2FACC-A1D2-4F08-A21B-82671FA76FEA}"/>
                </a:ext>
              </a:extLst>
            </p:cNvPr>
            <p:cNvSpPr>
              <a:spLocks noChangeArrowheads="1"/>
            </p:cNvSpPr>
            <p:nvPr/>
          </p:nvSpPr>
          <p:spPr bwMode="auto">
            <a:xfrm>
              <a:off x="1200699" y="4780813"/>
              <a:ext cx="2886440"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 </a:t>
              </a:r>
            </a:p>
          </p:txBody>
        </p:sp>
      </p:grpSp>
      <p:grpSp>
        <p:nvGrpSpPr>
          <p:cNvPr id="26" name="组合 25">
            <a:extLst>
              <a:ext uri="{FF2B5EF4-FFF2-40B4-BE49-F238E27FC236}">
                <a16:creationId xmlns:a16="http://schemas.microsoft.com/office/drawing/2014/main" xmlns="" id="{AC43D2A6-CE56-4461-B9F1-C60C521F1981}"/>
              </a:ext>
            </a:extLst>
          </p:cNvPr>
          <p:cNvGrpSpPr/>
          <p:nvPr/>
        </p:nvGrpSpPr>
        <p:grpSpPr>
          <a:xfrm>
            <a:off x="4320807" y="855637"/>
            <a:ext cx="3590422" cy="646331"/>
            <a:chOff x="866651" y="1097647"/>
            <a:chExt cx="3590422" cy="646331"/>
          </a:xfrm>
        </p:grpSpPr>
        <p:sp>
          <p:nvSpPr>
            <p:cNvPr id="27" name="文本框 26">
              <a:extLst>
                <a:ext uri="{FF2B5EF4-FFF2-40B4-BE49-F238E27FC236}">
                  <a16:creationId xmlns:a16="http://schemas.microsoft.com/office/drawing/2014/main" xmlns="" id="{449204FB-7E0E-4352-AFB2-FB450EF14271}"/>
                </a:ext>
              </a:extLst>
            </p:cNvPr>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28" name="Freeform 4427">
              <a:extLst>
                <a:ext uri="{FF2B5EF4-FFF2-40B4-BE49-F238E27FC236}">
                  <a16:creationId xmlns:a16="http://schemas.microsoft.com/office/drawing/2014/main" xmlns="" id="{D10A1234-264F-4FEF-8257-B34E13E9AAB1}"/>
                </a:ext>
              </a:extLst>
            </p:cNvPr>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2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1689</Words>
  <Application>Microsoft Office PowerPoint</Application>
  <PresentationFormat>宽屏</PresentationFormat>
  <Paragraphs>113</Paragraphs>
  <Slides>17</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17</vt:i4>
      </vt:variant>
    </vt:vector>
  </HeadingPairs>
  <TitlesOfParts>
    <vt:vector size="29" baseType="lpstr">
      <vt:lpstr>Meiryo</vt:lpstr>
      <vt:lpstr>等线</vt:lpstr>
      <vt:lpstr>方正喵呜体</vt:lpstr>
      <vt:lpstr>汉仪小麦体简</vt:lpstr>
      <vt:lpstr>隶书</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30</cp:revision>
  <dcterms:created xsi:type="dcterms:W3CDTF">2017-11-21T14:20:08Z</dcterms:created>
  <dcterms:modified xsi:type="dcterms:W3CDTF">2018-06-21T07:10:29Z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