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9" r:id="rId4"/>
    <p:sldId id="260" r:id="rId5"/>
    <p:sldId id="266" r:id="rId6"/>
    <p:sldId id="267" r:id="rId7"/>
    <p:sldId id="265" r:id="rId8"/>
    <p:sldId id="261" r:id="rId9"/>
    <p:sldId id="269" r:id="rId10"/>
    <p:sldId id="270" r:id="rId11"/>
    <p:sldId id="268" r:id="rId12"/>
    <p:sldId id="262" r:id="rId13"/>
    <p:sldId id="271" r:id="rId14"/>
    <p:sldId id="273" r:id="rId15"/>
    <p:sldId id="272" r:id="rId16"/>
    <p:sldId id="263" r:id="rId17"/>
    <p:sldId id="274" r:id="rId18"/>
    <p:sldId id="275" r:id="rId19"/>
    <p:sldId id="276" r:id="rId20"/>
    <p:sldId id="264" r:id="rId21"/>
    <p:sldId id="280" r:id="rId22"/>
    <p:sldId id="279" r:id="rId23"/>
    <p:sldId id="277" r:id="rId24"/>
    <p:sldId id="278" r:id="rId25"/>
    <p:sldId id="257" r:id="rId26"/>
    <p:sldId id="281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B2B3"/>
    <a:srgbClr val="970E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324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31E7E0-1430-4772-9E7C-65532B795125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2B2089-5973-412D-B01B-CD94B3D589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585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7660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2508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5074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9101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564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2876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7111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6397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2201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0802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960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4756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4205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4890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7441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475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390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698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1346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3188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8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9839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1016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526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67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6DA08-FDBA-4802-9DCD-CED8473373B3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79A4C-0333-4CB8-86A7-71492AE01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02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6DA08-FDBA-4802-9DCD-CED8473373B3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79A4C-0333-4CB8-86A7-71492AE01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918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6DA08-FDBA-4802-9DCD-CED8473373B3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79A4C-0333-4CB8-86A7-71492AE01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6643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55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2742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9717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3986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6020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6126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7387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111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6DA08-FDBA-4802-9DCD-CED8473373B3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79A4C-0333-4CB8-86A7-71492AE01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7041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1964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4103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510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6DA08-FDBA-4802-9DCD-CED8473373B3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79A4C-0333-4CB8-86A7-71492AE01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695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6DA08-FDBA-4802-9DCD-CED8473373B3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79A4C-0333-4CB8-86A7-71492AE01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878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6DA08-FDBA-4802-9DCD-CED8473373B3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79A4C-0333-4CB8-86A7-71492AE01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926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6DA08-FDBA-4802-9DCD-CED8473373B3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79A4C-0333-4CB8-86A7-71492AE01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587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6DA08-FDBA-4802-9DCD-CED8473373B3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79A4C-0333-4CB8-86A7-71492AE01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00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6DA08-FDBA-4802-9DCD-CED8473373B3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79A4C-0333-4CB8-86A7-71492AE01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588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6DA08-FDBA-4802-9DCD-CED8473373B3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79A4C-0333-4CB8-86A7-71492AE01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05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974109" y="1831493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逐浪细阁体" panose="03000509000000000000" pitchFamily="65" charset="-122"/>
                <a:ea typeface="逐浪细阁体" panose="03000509000000000000" pitchFamily="65" charset="-122"/>
                <a:sym typeface="逐浪细阁体" panose="03000509000000000000" pitchFamily="65" charset="-122"/>
              </a:rPr>
              <a:t>感谢您下载包图网平台上提供的</a:t>
            </a:r>
            <a:r>
              <a:rPr lang="en-US" altLang="zh-CN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逐浪细阁体" panose="03000509000000000000" pitchFamily="65" charset="-122"/>
                <a:ea typeface="逐浪细阁体" panose="03000509000000000000" pitchFamily="65" charset="-122"/>
                <a:sym typeface="逐浪细阁体" panose="03000509000000000000" pitchFamily="65" charset="-122"/>
              </a:rPr>
              <a:t>PPT</a:t>
            </a: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逐浪细阁体" panose="03000509000000000000" pitchFamily="65" charset="-122"/>
                <a:ea typeface="逐浪细阁体" panose="03000509000000000000" pitchFamily="65" charset="-122"/>
                <a:sym typeface="逐浪细阁体" panose="03000509000000000000" pitchFamily="65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400" b="1" dirty="0">
              <a:solidFill>
                <a:schemeClr val="accent1">
                  <a:lumMod val="50000"/>
                  <a:alpha val="0"/>
                </a:schemeClr>
              </a:solidFill>
              <a:latin typeface="逐浪细阁体" panose="03000509000000000000" pitchFamily="65" charset="-122"/>
              <a:ea typeface="逐浪细阁体" panose="03000509000000000000" pitchFamily="65" charset="-122"/>
              <a:sym typeface="逐浪细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3102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4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image" Target="../media/image9.png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notesSlide" Target="../notesSlides/notesSlide16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9.xml"/><Relationship Id="rId15" Type="http://schemas.openxmlformats.org/officeDocument/2006/relationships/image" Target="../media/image5.png"/><Relationship Id="rId10" Type="http://schemas.openxmlformats.org/officeDocument/2006/relationships/tags" Target="../tags/tag24.xml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7.xml"/><Relationship Id="rId18" Type="http://schemas.openxmlformats.org/officeDocument/2006/relationships/slide" Target="slide19.xml"/><Relationship Id="rId3" Type="http://schemas.openxmlformats.org/officeDocument/2006/relationships/tags" Target="../tags/tag4.xml"/><Relationship Id="rId21" Type="http://schemas.openxmlformats.org/officeDocument/2006/relationships/image" Target="../media/image6.png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slide" Target="slide15.xml"/><Relationship Id="rId2" Type="http://schemas.openxmlformats.org/officeDocument/2006/relationships/tags" Target="../tags/tag3.xml"/><Relationship Id="rId16" Type="http://schemas.openxmlformats.org/officeDocument/2006/relationships/slide" Target="slide11.xml"/><Relationship Id="rId20" Type="http://schemas.openxmlformats.org/officeDocument/2006/relationships/image" Target="../media/image5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slide" Target="slide7.xml"/><Relationship Id="rId10" Type="http://schemas.openxmlformats.org/officeDocument/2006/relationships/tags" Target="../tags/tag11.xml"/><Relationship Id="rId19" Type="http://schemas.openxmlformats.org/officeDocument/2006/relationships/image" Target="../media/image3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2" r="16016"/>
          <a:stretch/>
        </p:blipFill>
        <p:spPr>
          <a:xfrm>
            <a:off x="11106" y="0"/>
            <a:ext cx="12171680" cy="687832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2433320" y="-147320"/>
            <a:ext cx="8605788" cy="5633720"/>
            <a:chOff x="2433320" y="-147320"/>
            <a:chExt cx="8605788" cy="563372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3320" y="-147320"/>
              <a:ext cx="5633720" cy="5633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40000">
              <a:off x="5888007" y="797713"/>
              <a:ext cx="5151101" cy="149791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852" t="60742" r="6000" b="14666"/>
            <a:stretch/>
          </p:blipFill>
          <p:spPr>
            <a:xfrm>
              <a:off x="8067040" y="2739011"/>
              <a:ext cx="695853" cy="708660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4003040" y="3906638"/>
              <a:ext cx="4186197" cy="901992"/>
              <a:chOff x="4003040" y="3896478"/>
              <a:chExt cx="4186197" cy="901992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4003040" y="3896478"/>
                <a:ext cx="418619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spc="300" dirty="0" smtClean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latin typeface="Algerian" panose="04020705040A02060702" pitchFamily="82" charset="0"/>
                  </a:rPr>
                  <a:t>ADD YOUR TITLE HERE.</a:t>
                </a:r>
                <a:endParaRPr lang="zh-CN" altLang="en-US" sz="2400" spc="300" dirty="0">
                  <a:solidFill>
                    <a:schemeClr val="accent5">
                      <a:lumMod val="20000"/>
                      <a:lumOff val="80000"/>
                    </a:schemeClr>
                  </a:solidFill>
                  <a:latin typeface="Algerian" panose="04020705040A02060702" pitchFamily="82" charset="0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4944222" y="4398360"/>
                <a:ext cx="23035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 smtClean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汇报人：</a:t>
                </a:r>
                <a:r>
                  <a:rPr lang="zh-CN" altLang="en-US" sz="20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优</a:t>
                </a:r>
                <a:r>
                  <a:rPr lang="zh-CN" altLang="en-US" sz="2000" dirty="0" smtClean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品</a:t>
                </a:r>
                <a:r>
                  <a:rPr lang="en-US" altLang="zh-CN" sz="2000" dirty="0" smtClean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PPT</a:t>
                </a:r>
                <a:endParaRPr lang="zh-CN" altLang="en-US" sz="2000" dirty="0">
                  <a:solidFill>
                    <a:schemeClr val="accent5">
                      <a:lumMod val="20000"/>
                      <a:lumOff val="8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endParaRPr>
              </a:p>
            </p:txBody>
          </p:sp>
        </p:grpSp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852" t="60742" r="6000" b="14666"/>
            <a:stretch/>
          </p:blipFill>
          <p:spPr>
            <a:xfrm flipH="1">
              <a:off x="2865120" y="838010"/>
              <a:ext cx="695853" cy="7086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02300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121" name="PA_11c28427-ee74-4936-bff2-3afba4a1891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07468" y="1965855"/>
            <a:ext cx="9613068" cy="4171252"/>
            <a:chOff x="1307468" y="1772815"/>
            <a:chExt cx="9613068" cy="4171252"/>
          </a:xfrm>
        </p:grpSpPr>
        <p:grpSp>
          <p:nvGrpSpPr>
            <p:cNvPr id="122" name="Group 3"/>
            <p:cNvGrpSpPr/>
            <p:nvPr/>
          </p:nvGrpSpPr>
          <p:grpSpPr>
            <a:xfrm>
              <a:off x="4101941" y="4993778"/>
              <a:ext cx="3988113" cy="947021"/>
              <a:chOff x="4101941" y="4993778"/>
              <a:chExt cx="3988113" cy="947021"/>
            </a:xfrm>
          </p:grpSpPr>
          <p:sp>
            <p:nvSpPr>
              <p:cNvPr id="160" name="Oval 2"/>
              <p:cNvSpPr/>
              <p:nvPr/>
            </p:nvSpPr>
            <p:spPr>
              <a:xfrm>
                <a:off x="4101941" y="4993778"/>
                <a:ext cx="3988113" cy="94702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  <a:alpha val="7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161" name="Oval 40"/>
              <p:cNvSpPr/>
              <p:nvPr/>
            </p:nvSpPr>
            <p:spPr>
              <a:xfrm>
                <a:off x="4396961" y="5061991"/>
                <a:ext cx="3398074" cy="80690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  <a:alpha val="5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123" name="Group 1"/>
            <p:cNvGrpSpPr/>
            <p:nvPr/>
          </p:nvGrpSpPr>
          <p:grpSpPr>
            <a:xfrm>
              <a:off x="1307468" y="1772815"/>
              <a:ext cx="9613068" cy="4171252"/>
              <a:chOff x="1307468" y="1772815"/>
              <a:chExt cx="9613068" cy="4171252"/>
            </a:xfrm>
          </p:grpSpPr>
          <p:grpSp>
            <p:nvGrpSpPr>
              <p:cNvPr id="124" name="Group 30"/>
              <p:cNvGrpSpPr/>
              <p:nvPr/>
            </p:nvGrpSpPr>
            <p:grpSpPr>
              <a:xfrm>
                <a:off x="4512022" y="1772815"/>
                <a:ext cx="3167955" cy="4171252"/>
                <a:chOff x="7248526" y="1421548"/>
                <a:chExt cx="3273424" cy="4310125"/>
              </a:xfrm>
            </p:grpSpPr>
            <p:grpSp>
              <p:nvGrpSpPr>
                <p:cNvPr id="144" name="Group 31"/>
                <p:cNvGrpSpPr/>
                <p:nvPr/>
              </p:nvGrpSpPr>
              <p:grpSpPr>
                <a:xfrm>
                  <a:off x="7248526" y="1421548"/>
                  <a:ext cx="3273424" cy="4310125"/>
                  <a:chOff x="6686547" y="681591"/>
                  <a:chExt cx="4397379" cy="5790038"/>
                </a:xfrm>
              </p:grpSpPr>
              <p:sp>
                <p:nvSpPr>
                  <p:cNvPr id="149" name="Freeform: Shape 44"/>
                  <p:cNvSpPr/>
                  <p:nvPr/>
                </p:nvSpPr>
                <p:spPr>
                  <a:xfrm>
                    <a:off x="8885238" y="3705134"/>
                    <a:ext cx="2198688" cy="2430362"/>
                  </a:xfrm>
                  <a:custGeom>
                    <a:avLst/>
                    <a:gdLst>
                      <a:gd name="connsiteX0" fmla="*/ 1457425 w 2198689"/>
                      <a:gd name="connsiteY0" fmla="*/ 0 h 2430362"/>
                      <a:gd name="connsiteX1" fmla="*/ 2198689 w 2198689"/>
                      <a:gd name="connsiteY1" fmla="*/ 0 h 2430362"/>
                      <a:gd name="connsiteX2" fmla="*/ 2198689 w 2198689"/>
                      <a:gd name="connsiteY2" fmla="*/ 1448073 h 2430362"/>
                      <a:gd name="connsiteX3" fmla="*/ 2198640 w 2198689"/>
                      <a:gd name="connsiteY3" fmla="*/ 1448073 h 2430362"/>
                      <a:gd name="connsiteX4" fmla="*/ 2198688 w 2198689"/>
                      <a:gd name="connsiteY4" fmla="*/ 1448641 h 2430362"/>
                      <a:gd name="connsiteX5" fmla="*/ 1554707 w 2198689"/>
                      <a:gd name="connsiteY5" fmla="*/ 2377536 h 2430362"/>
                      <a:gd name="connsiteX6" fmla="*/ 1457427 w 2198689"/>
                      <a:gd name="connsiteY6" fmla="*/ 2430362 h 2430362"/>
                      <a:gd name="connsiteX7" fmla="*/ 1457426 w 2198689"/>
                      <a:gd name="connsiteY7" fmla="*/ 2430362 h 2430362"/>
                      <a:gd name="connsiteX8" fmla="*/ 1457427 w 2198689"/>
                      <a:gd name="connsiteY8" fmla="*/ 2430361 h 2430362"/>
                      <a:gd name="connsiteX9" fmla="*/ 0 w 2198689"/>
                      <a:gd name="connsiteY9" fmla="*/ 1447753 h 2430362"/>
                      <a:gd name="connsiteX10" fmla="*/ 1455968 w 2198689"/>
                      <a:gd name="connsiteY10" fmla="*/ 466128 h 2430362"/>
                      <a:gd name="connsiteX11" fmla="*/ 1457425 w 2198689"/>
                      <a:gd name="connsiteY11" fmla="*/ 466919 h 2430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98689" h="2430362">
                        <a:moveTo>
                          <a:pt x="1457425" y="0"/>
                        </a:moveTo>
                        <a:lnTo>
                          <a:pt x="2198689" y="0"/>
                        </a:lnTo>
                        <a:lnTo>
                          <a:pt x="2198689" y="1448073"/>
                        </a:lnTo>
                        <a:lnTo>
                          <a:pt x="2198640" y="1448073"/>
                        </a:lnTo>
                        <a:lnTo>
                          <a:pt x="2198688" y="1448641"/>
                        </a:lnTo>
                        <a:cubicBezTo>
                          <a:pt x="2198688" y="1811397"/>
                          <a:pt x="1952592" y="2139811"/>
                          <a:pt x="1554707" y="2377536"/>
                        </a:cubicBezTo>
                        <a:lnTo>
                          <a:pt x="1457427" y="2430362"/>
                        </a:lnTo>
                        <a:lnTo>
                          <a:pt x="1457426" y="2430362"/>
                        </a:lnTo>
                        <a:lnTo>
                          <a:pt x="1457427" y="2430361"/>
                        </a:lnTo>
                        <a:lnTo>
                          <a:pt x="0" y="1447753"/>
                        </a:lnTo>
                        <a:lnTo>
                          <a:pt x="1455968" y="466128"/>
                        </a:lnTo>
                        <a:lnTo>
                          <a:pt x="1457425" y="466919"/>
                        </a:lnTo>
                        <a:close/>
                      </a:path>
                    </a:pathLst>
                  </a:custGeom>
                  <a:solidFill>
                    <a:schemeClr val="accent4">
                      <a:lumMod val="20000"/>
                      <a:lumOff val="80000"/>
                    </a:schemeClr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150" name="Freeform: Shape 45"/>
                  <p:cNvSpPr>
                    <a:spLocks/>
                  </p:cNvSpPr>
                  <p:nvPr/>
                </p:nvSpPr>
                <p:spPr bwMode="auto">
                  <a:xfrm>
                    <a:off x="6686547" y="2713990"/>
                    <a:ext cx="2198691" cy="3416553"/>
                  </a:xfrm>
                  <a:custGeom>
                    <a:avLst/>
                    <a:gdLst>
                      <a:gd name="connsiteX0" fmla="*/ 0 w 2198691"/>
                      <a:gd name="connsiteY0" fmla="*/ 0 h 3416553"/>
                      <a:gd name="connsiteX1" fmla="*/ 741261 w 2198691"/>
                      <a:gd name="connsiteY1" fmla="*/ 0 h 3416553"/>
                      <a:gd name="connsiteX2" fmla="*/ 741261 w 2198691"/>
                      <a:gd name="connsiteY2" fmla="*/ 1453115 h 3416553"/>
                      <a:gd name="connsiteX3" fmla="*/ 742722 w 2198691"/>
                      <a:gd name="connsiteY3" fmla="*/ 1452321 h 3416553"/>
                      <a:gd name="connsiteX4" fmla="*/ 2198691 w 2198691"/>
                      <a:gd name="connsiteY4" fmla="*/ 2433946 h 3416553"/>
                      <a:gd name="connsiteX5" fmla="*/ 741264 w 2198691"/>
                      <a:gd name="connsiteY5" fmla="*/ 3416553 h 3416553"/>
                      <a:gd name="connsiteX6" fmla="*/ 643984 w 2198691"/>
                      <a:gd name="connsiteY6" fmla="*/ 3363728 h 3416553"/>
                      <a:gd name="connsiteX7" fmla="*/ 11355 w 2198691"/>
                      <a:gd name="connsiteY7" fmla="*/ 2569147 h 3416553"/>
                      <a:gd name="connsiteX8" fmla="*/ 8023 w 2198691"/>
                      <a:gd name="connsiteY8" fmla="*/ 2529727 h 3416553"/>
                      <a:gd name="connsiteX9" fmla="*/ 0 w 2198691"/>
                      <a:gd name="connsiteY9" fmla="*/ 2529727 h 3416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98691" h="3416553">
                        <a:moveTo>
                          <a:pt x="0" y="0"/>
                        </a:moveTo>
                        <a:lnTo>
                          <a:pt x="741261" y="0"/>
                        </a:lnTo>
                        <a:lnTo>
                          <a:pt x="741261" y="1453115"/>
                        </a:lnTo>
                        <a:lnTo>
                          <a:pt x="742722" y="1452321"/>
                        </a:lnTo>
                        <a:lnTo>
                          <a:pt x="2198691" y="2433946"/>
                        </a:lnTo>
                        <a:lnTo>
                          <a:pt x="741264" y="3416553"/>
                        </a:lnTo>
                        <a:lnTo>
                          <a:pt x="643984" y="3363728"/>
                        </a:lnTo>
                        <a:cubicBezTo>
                          <a:pt x="295836" y="3155719"/>
                          <a:pt x="63899" y="2878276"/>
                          <a:pt x="11355" y="2569147"/>
                        </a:cubicBezTo>
                        <a:lnTo>
                          <a:pt x="8023" y="2529727"/>
                        </a:lnTo>
                        <a:lnTo>
                          <a:pt x="0" y="2529727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151" name="Freeform: Shape 46"/>
                  <p:cNvSpPr/>
                  <p:nvPr/>
                </p:nvSpPr>
                <p:spPr>
                  <a:xfrm>
                    <a:off x="7427808" y="5157086"/>
                    <a:ext cx="2914856" cy="1314543"/>
                  </a:xfrm>
                  <a:custGeom>
                    <a:avLst/>
                    <a:gdLst>
                      <a:gd name="connsiteX0" fmla="*/ 1457429 w 2914856"/>
                      <a:gd name="connsiteY0" fmla="*/ 0 h 1314543"/>
                      <a:gd name="connsiteX1" fmla="*/ 1600618 w 2914856"/>
                      <a:gd name="connsiteY1" fmla="*/ 96539 h 1314543"/>
                      <a:gd name="connsiteX2" fmla="*/ 2914855 w 2914856"/>
                      <a:gd name="connsiteY2" fmla="*/ 96539 h 1314543"/>
                      <a:gd name="connsiteX3" fmla="*/ 2914855 w 2914856"/>
                      <a:gd name="connsiteY3" fmla="*/ 982608 h 1314543"/>
                      <a:gd name="connsiteX4" fmla="*/ 2914856 w 2914856"/>
                      <a:gd name="connsiteY4" fmla="*/ 982608 h 1314543"/>
                      <a:gd name="connsiteX5" fmla="*/ 2914855 w 2914856"/>
                      <a:gd name="connsiteY5" fmla="*/ 982609 h 1314543"/>
                      <a:gd name="connsiteX6" fmla="*/ 2914855 w 2914856"/>
                      <a:gd name="connsiteY6" fmla="*/ 983364 h 1314543"/>
                      <a:gd name="connsiteX7" fmla="*/ 2913464 w 2914856"/>
                      <a:gd name="connsiteY7" fmla="*/ 983364 h 1314543"/>
                      <a:gd name="connsiteX8" fmla="*/ 2855999 w 2914856"/>
                      <a:gd name="connsiteY8" fmla="*/ 1014568 h 1314543"/>
                      <a:gd name="connsiteX9" fmla="*/ 1457429 w 2914856"/>
                      <a:gd name="connsiteY9" fmla="*/ 1314543 h 1314543"/>
                      <a:gd name="connsiteX10" fmla="*/ 58859 w 2914856"/>
                      <a:gd name="connsiteY10" fmla="*/ 1014568 h 1314543"/>
                      <a:gd name="connsiteX11" fmla="*/ 1396 w 2914856"/>
                      <a:gd name="connsiteY11" fmla="*/ 983364 h 1314543"/>
                      <a:gd name="connsiteX12" fmla="*/ 0 w 2914856"/>
                      <a:gd name="connsiteY12" fmla="*/ 983364 h 1314543"/>
                      <a:gd name="connsiteX13" fmla="*/ 0 w 2914856"/>
                      <a:gd name="connsiteY13" fmla="*/ 96539 h 1314543"/>
                      <a:gd name="connsiteX14" fmla="*/ 1314240 w 2914856"/>
                      <a:gd name="connsiteY14" fmla="*/ 96539 h 1314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914856" h="1314543">
                        <a:moveTo>
                          <a:pt x="1457429" y="0"/>
                        </a:moveTo>
                        <a:lnTo>
                          <a:pt x="1600618" y="96539"/>
                        </a:lnTo>
                        <a:lnTo>
                          <a:pt x="2914855" y="96539"/>
                        </a:lnTo>
                        <a:lnTo>
                          <a:pt x="2914855" y="982608"/>
                        </a:lnTo>
                        <a:lnTo>
                          <a:pt x="2914856" y="982608"/>
                        </a:lnTo>
                        <a:lnTo>
                          <a:pt x="2914855" y="982609"/>
                        </a:lnTo>
                        <a:lnTo>
                          <a:pt x="2914855" y="983364"/>
                        </a:lnTo>
                        <a:lnTo>
                          <a:pt x="2913464" y="983364"/>
                        </a:lnTo>
                        <a:lnTo>
                          <a:pt x="2855999" y="1014568"/>
                        </a:lnTo>
                        <a:cubicBezTo>
                          <a:pt x="2475936" y="1201969"/>
                          <a:pt x="1988686" y="1314543"/>
                          <a:pt x="1457429" y="1314543"/>
                        </a:cubicBezTo>
                        <a:cubicBezTo>
                          <a:pt x="926172" y="1314543"/>
                          <a:pt x="438922" y="1201969"/>
                          <a:pt x="58859" y="1014568"/>
                        </a:cubicBezTo>
                        <a:lnTo>
                          <a:pt x="1396" y="983364"/>
                        </a:lnTo>
                        <a:lnTo>
                          <a:pt x="0" y="983364"/>
                        </a:lnTo>
                        <a:lnTo>
                          <a:pt x="0" y="96539"/>
                        </a:lnTo>
                        <a:lnTo>
                          <a:pt x="1314240" y="9653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20000"/>
                      <a:lumOff val="80000"/>
                    </a:schemeClr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152" name="Parallelogram 47"/>
                  <p:cNvSpPr/>
                  <p:nvPr/>
                </p:nvSpPr>
                <p:spPr>
                  <a:xfrm rot="5400000">
                    <a:off x="7300152" y="1138815"/>
                    <a:ext cx="1712745" cy="1457427"/>
                  </a:xfrm>
                  <a:prstGeom prst="parallelogram">
                    <a:avLst>
                      <a:gd name="adj" fmla="val 67317"/>
                    </a:avLst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153" name="Freeform: Shape 48"/>
                  <p:cNvSpPr>
                    <a:spLocks/>
                  </p:cNvSpPr>
                  <p:nvPr/>
                </p:nvSpPr>
                <p:spPr bwMode="auto">
                  <a:xfrm>
                    <a:off x="7427811" y="4271338"/>
                    <a:ext cx="2914854" cy="1314543"/>
                  </a:xfrm>
                  <a:custGeom>
                    <a:avLst/>
                    <a:gdLst>
                      <a:gd name="connsiteX0" fmla="*/ 1457427 w 2914854"/>
                      <a:gd name="connsiteY0" fmla="*/ 0 h 1314543"/>
                      <a:gd name="connsiteX1" fmla="*/ 2914854 w 2914854"/>
                      <a:gd name="connsiteY1" fmla="*/ 982608 h 1314543"/>
                      <a:gd name="connsiteX2" fmla="*/ 2855997 w 2914854"/>
                      <a:gd name="connsiteY2" fmla="*/ 1014568 h 1314543"/>
                      <a:gd name="connsiteX3" fmla="*/ 1457427 w 2914854"/>
                      <a:gd name="connsiteY3" fmla="*/ 1314543 h 1314543"/>
                      <a:gd name="connsiteX4" fmla="*/ 58857 w 2914854"/>
                      <a:gd name="connsiteY4" fmla="*/ 1014568 h 1314543"/>
                      <a:gd name="connsiteX5" fmla="*/ 0 w 2914854"/>
                      <a:gd name="connsiteY5" fmla="*/ 982607 h 1314543"/>
                      <a:gd name="connsiteX6" fmla="*/ 1457427 w 2914854"/>
                      <a:gd name="connsiteY6" fmla="*/ 0 h 1314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4854" h="1314543">
                        <a:moveTo>
                          <a:pt x="1457427" y="0"/>
                        </a:moveTo>
                        <a:lnTo>
                          <a:pt x="2914854" y="982608"/>
                        </a:lnTo>
                        <a:lnTo>
                          <a:pt x="2855997" y="1014568"/>
                        </a:lnTo>
                        <a:cubicBezTo>
                          <a:pt x="2475934" y="1201969"/>
                          <a:pt x="1988684" y="1314543"/>
                          <a:pt x="1457427" y="1314543"/>
                        </a:cubicBezTo>
                        <a:cubicBezTo>
                          <a:pt x="926170" y="1314543"/>
                          <a:pt x="438920" y="1201969"/>
                          <a:pt x="58857" y="1014568"/>
                        </a:cubicBezTo>
                        <a:lnTo>
                          <a:pt x="0" y="982607"/>
                        </a:lnTo>
                        <a:lnTo>
                          <a:pt x="1457427" y="0"/>
                        </a:lnTo>
                        <a:close/>
                      </a:path>
                    </a:pathLst>
                  </a:custGeom>
                  <a:solidFill>
                    <a:schemeClr val="accent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154" name="Freeform: Shape 49"/>
                  <p:cNvSpPr>
                    <a:spLocks/>
                  </p:cNvSpPr>
                  <p:nvPr/>
                </p:nvSpPr>
                <p:spPr bwMode="auto">
                  <a:xfrm>
                    <a:off x="8885238" y="2805101"/>
                    <a:ext cx="2198688" cy="1964234"/>
                  </a:xfrm>
                  <a:custGeom>
                    <a:avLst/>
                    <a:gdLst>
                      <a:gd name="connsiteX0" fmla="*/ 1455968 w 2198688"/>
                      <a:gd name="connsiteY0" fmla="*/ 0 h 1964234"/>
                      <a:gd name="connsiteX1" fmla="*/ 1554707 w 2198688"/>
                      <a:gd name="connsiteY1" fmla="*/ 53618 h 1964234"/>
                      <a:gd name="connsiteX2" fmla="*/ 2198688 w 2198688"/>
                      <a:gd name="connsiteY2" fmla="*/ 982513 h 1964234"/>
                      <a:gd name="connsiteX3" fmla="*/ 1554707 w 2198688"/>
                      <a:gd name="connsiteY3" fmla="*/ 1911408 h 1964234"/>
                      <a:gd name="connsiteX4" fmla="*/ 1457427 w 2198688"/>
                      <a:gd name="connsiteY4" fmla="*/ 1964234 h 1964234"/>
                      <a:gd name="connsiteX5" fmla="*/ 1457426 w 2198688"/>
                      <a:gd name="connsiteY5" fmla="*/ 1964234 h 1964234"/>
                      <a:gd name="connsiteX6" fmla="*/ 1457427 w 2198688"/>
                      <a:gd name="connsiteY6" fmla="*/ 1964233 h 1964234"/>
                      <a:gd name="connsiteX7" fmla="*/ 0 w 2198688"/>
                      <a:gd name="connsiteY7" fmla="*/ 981625 h 1964234"/>
                      <a:gd name="connsiteX8" fmla="*/ 1455968 w 2198688"/>
                      <a:gd name="connsiteY8" fmla="*/ 0 h 19642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98688" h="1964234">
                        <a:moveTo>
                          <a:pt x="1455968" y="0"/>
                        </a:moveTo>
                        <a:lnTo>
                          <a:pt x="1554707" y="53618"/>
                        </a:lnTo>
                        <a:cubicBezTo>
                          <a:pt x="1952592" y="291343"/>
                          <a:pt x="2198688" y="619757"/>
                          <a:pt x="2198688" y="982513"/>
                        </a:cubicBezTo>
                        <a:cubicBezTo>
                          <a:pt x="2198688" y="1345269"/>
                          <a:pt x="1952592" y="1673683"/>
                          <a:pt x="1554707" y="1911408"/>
                        </a:cubicBezTo>
                        <a:lnTo>
                          <a:pt x="1457427" y="1964234"/>
                        </a:lnTo>
                        <a:lnTo>
                          <a:pt x="1457426" y="1964234"/>
                        </a:lnTo>
                        <a:lnTo>
                          <a:pt x="1457427" y="1964233"/>
                        </a:lnTo>
                        <a:lnTo>
                          <a:pt x="0" y="981625"/>
                        </a:lnTo>
                        <a:lnTo>
                          <a:pt x="1455968" y="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155" name="Freeform: Shape 52"/>
                  <p:cNvSpPr>
                    <a:spLocks/>
                  </p:cNvSpPr>
                  <p:nvPr/>
                </p:nvSpPr>
                <p:spPr bwMode="auto">
                  <a:xfrm>
                    <a:off x="7429269" y="681591"/>
                    <a:ext cx="2913396" cy="2295377"/>
                  </a:xfrm>
                  <a:custGeom>
                    <a:avLst/>
                    <a:gdLst>
                      <a:gd name="connsiteX0" fmla="*/ 1455969 w 2913396"/>
                      <a:gd name="connsiteY0" fmla="*/ 0 h 2295377"/>
                      <a:gd name="connsiteX1" fmla="*/ 2854539 w 2913396"/>
                      <a:gd name="connsiteY1" fmla="*/ 299975 h 2295377"/>
                      <a:gd name="connsiteX2" fmla="*/ 2911937 w 2913396"/>
                      <a:gd name="connsiteY2" fmla="*/ 331143 h 2295377"/>
                      <a:gd name="connsiteX3" fmla="*/ 1455969 w 2913396"/>
                      <a:gd name="connsiteY3" fmla="*/ 1312768 h 2295377"/>
                      <a:gd name="connsiteX4" fmla="*/ 2913396 w 2913396"/>
                      <a:gd name="connsiteY4" fmla="*/ 2295376 h 2295377"/>
                      <a:gd name="connsiteX5" fmla="*/ 2913395 w 2913396"/>
                      <a:gd name="connsiteY5" fmla="*/ 2295377 h 2295377"/>
                      <a:gd name="connsiteX6" fmla="*/ 0 w 2913396"/>
                      <a:gd name="connsiteY6" fmla="*/ 331144 h 2295377"/>
                      <a:gd name="connsiteX7" fmla="*/ 57399 w 2913396"/>
                      <a:gd name="connsiteY7" fmla="*/ 299975 h 2295377"/>
                      <a:gd name="connsiteX8" fmla="*/ 1455969 w 2913396"/>
                      <a:gd name="connsiteY8" fmla="*/ 0 h 22953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13396" h="2295377">
                        <a:moveTo>
                          <a:pt x="1455969" y="0"/>
                        </a:moveTo>
                        <a:cubicBezTo>
                          <a:pt x="1987226" y="0"/>
                          <a:pt x="2474476" y="112575"/>
                          <a:pt x="2854539" y="299975"/>
                        </a:cubicBezTo>
                        <a:lnTo>
                          <a:pt x="2911937" y="331143"/>
                        </a:lnTo>
                        <a:lnTo>
                          <a:pt x="1455969" y="1312768"/>
                        </a:lnTo>
                        <a:lnTo>
                          <a:pt x="2913396" y="2295376"/>
                        </a:lnTo>
                        <a:lnTo>
                          <a:pt x="2913395" y="2295377"/>
                        </a:lnTo>
                        <a:lnTo>
                          <a:pt x="0" y="331144"/>
                        </a:lnTo>
                        <a:lnTo>
                          <a:pt x="57399" y="299975"/>
                        </a:lnTo>
                        <a:cubicBezTo>
                          <a:pt x="437462" y="112575"/>
                          <a:pt x="924712" y="0"/>
                          <a:pt x="145596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156" name="Freeform: Shape 55"/>
                  <p:cNvSpPr>
                    <a:spLocks/>
                  </p:cNvSpPr>
                  <p:nvPr/>
                </p:nvSpPr>
                <p:spPr bwMode="auto">
                  <a:xfrm>
                    <a:off x="6686550" y="1740905"/>
                    <a:ext cx="2198688" cy="1964232"/>
                  </a:xfrm>
                  <a:custGeom>
                    <a:avLst/>
                    <a:gdLst>
                      <a:gd name="connsiteX0" fmla="*/ 742719 w 2198688"/>
                      <a:gd name="connsiteY0" fmla="*/ 0 h 1964232"/>
                      <a:gd name="connsiteX1" fmla="*/ 2198688 w 2198688"/>
                      <a:gd name="connsiteY1" fmla="*/ 981625 h 1964232"/>
                      <a:gd name="connsiteX2" fmla="*/ 741261 w 2198688"/>
                      <a:gd name="connsiteY2" fmla="*/ 1964232 h 1964232"/>
                      <a:gd name="connsiteX3" fmla="*/ 643981 w 2198688"/>
                      <a:gd name="connsiteY3" fmla="*/ 1911407 h 1964232"/>
                      <a:gd name="connsiteX4" fmla="*/ 0 w 2198688"/>
                      <a:gd name="connsiteY4" fmla="*/ 982512 h 1964232"/>
                      <a:gd name="connsiteX5" fmla="*/ 643981 w 2198688"/>
                      <a:gd name="connsiteY5" fmla="*/ 53617 h 1964232"/>
                      <a:gd name="connsiteX6" fmla="*/ 742719 w 2198688"/>
                      <a:gd name="connsiteY6" fmla="*/ 0 h 19642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98688" h="1964232">
                        <a:moveTo>
                          <a:pt x="742719" y="0"/>
                        </a:moveTo>
                        <a:lnTo>
                          <a:pt x="2198688" y="981625"/>
                        </a:lnTo>
                        <a:lnTo>
                          <a:pt x="741261" y="1964232"/>
                        </a:lnTo>
                        <a:lnTo>
                          <a:pt x="643981" y="1911407"/>
                        </a:lnTo>
                        <a:cubicBezTo>
                          <a:pt x="246097" y="1673682"/>
                          <a:pt x="0" y="1345268"/>
                          <a:pt x="0" y="982512"/>
                        </a:cubicBezTo>
                        <a:cubicBezTo>
                          <a:pt x="0" y="619756"/>
                          <a:pt x="246097" y="291342"/>
                          <a:pt x="643981" y="53617"/>
                        </a:cubicBezTo>
                        <a:lnTo>
                          <a:pt x="742719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157" name="Parallelogram 56"/>
                  <p:cNvSpPr/>
                  <p:nvPr/>
                </p:nvSpPr>
                <p:spPr>
                  <a:xfrm rot="16200000" flipV="1">
                    <a:off x="8226004" y="1670386"/>
                    <a:ext cx="2775893" cy="1457427"/>
                  </a:xfrm>
                  <a:prstGeom prst="parallelogram">
                    <a:avLst>
                      <a:gd name="adj" fmla="val 67317"/>
                    </a:avLst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158" name="Parallelogram 57"/>
                  <p:cNvSpPr/>
                  <p:nvPr/>
                </p:nvSpPr>
                <p:spPr>
                  <a:xfrm rot="16200000" flipV="1">
                    <a:off x="6889938" y="3261768"/>
                    <a:ext cx="2533170" cy="1457428"/>
                  </a:xfrm>
                  <a:prstGeom prst="parallelogram">
                    <a:avLst>
                      <a:gd name="adj" fmla="val 67317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159" name="Parallelogram 58"/>
                  <p:cNvSpPr/>
                  <p:nvPr/>
                </p:nvSpPr>
                <p:spPr>
                  <a:xfrm rot="5400000">
                    <a:off x="8878940" y="3793344"/>
                    <a:ext cx="1470020" cy="1457428"/>
                  </a:xfrm>
                  <a:prstGeom prst="parallelogram">
                    <a:avLst>
                      <a:gd name="adj" fmla="val 67317"/>
                    </a:avLst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</p:grpSp>
            <p:sp>
              <p:nvSpPr>
                <p:cNvPr id="145" name="Freeform: Shape 32"/>
                <p:cNvSpPr>
                  <a:spLocks/>
                </p:cNvSpPr>
                <p:nvPr/>
              </p:nvSpPr>
              <p:spPr bwMode="auto">
                <a:xfrm>
                  <a:off x="7663905" y="2721558"/>
                  <a:ext cx="390823" cy="390823"/>
                </a:xfrm>
                <a:custGeom>
                  <a:avLst/>
                  <a:gdLst>
                    <a:gd name="connsiteX0" fmla="*/ 56258 w 331788"/>
                    <a:gd name="connsiteY0" fmla="*/ 234950 h 331788"/>
                    <a:gd name="connsiteX1" fmla="*/ 56258 w 331788"/>
                    <a:gd name="connsiteY1" fmla="*/ 236252 h 331788"/>
                    <a:gd name="connsiteX2" fmla="*/ 52388 w 331788"/>
                    <a:gd name="connsiteY2" fmla="*/ 247968 h 331788"/>
                    <a:gd name="connsiteX3" fmla="*/ 165895 w 331788"/>
                    <a:gd name="connsiteY3" fmla="*/ 300038 h 331788"/>
                    <a:gd name="connsiteX4" fmla="*/ 279401 w 331788"/>
                    <a:gd name="connsiteY4" fmla="*/ 247968 h 331788"/>
                    <a:gd name="connsiteX5" fmla="*/ 275531 w 331788"/>
                    <a:gd name="connsiteY5" fmla="*/ 234950 h 331788"/>
                    <a:gd name="connsiteX6" fmla="*/ 165895 w 331788"/>
                    <a:gd name="connsiteY6" fmla="*/ 268796 h 331788"/>
                    <a:gd name="connsiteX7" fmla="*/ 56258 w 331788"/>
                    <a:gd name="connsiteY7" fmla="*/ 234950 h 331788"/>
                    <a:gd name="connsiteX8" fmla="*/ 54964 w 331788"/>
                    <a:gd name="connsiteY8" fmla="*/ 176212 h 331788"/>
                    <a:gd name="connsiteX9" fmla="*/ 52388 w 331788"/>
                    <a:gd name="connsiteY9" fmla="*/ 186531 h 331788"/>
                    <a:gd name="connsiteX10" fmla="*/ 165711 w 331788"/>
                    <a:gd name="connsiteY10" fmla="*/ 238125 h 331788"/>
                    <a:gd name="connsiteX11" fmla="*/ 236538 w 331788"/>
                    <a:gd name="connsiteY11" fmla="*/ 226516 h 331788"/>
                    <a:gd name="connsiteX12" fmla="*/ 206919 w 331788"/>
                    <a:gd name="connsiteY12" fmla="*/ 227806 h 331788"/>
                    <a:gd name="connsiteX13" fmla="*/ 88445 w 331788"/>
                    <a:gd name="connsiteY13" fmla="*/ 183951 h 331788"/>
                    <a:gd name="connsiteX14" fmla="*/ 54964 w 331788"/>
                    <a:gd name="connsiteY14" fmla="*/ 176212 h 331788"/>
                    <a:gd name="connsiteX15" fmla="*/ 280538 w 331788"/>
                    <a:gd name="connsiteY15" fmla="*/ 106362 h 331788"/>
                    <a:gd name="connsiteX16" fmla="*/ 248169 w 331788"/>
                    <a:gd name="connsiteY16" fmla="*/ 129630 h 331788"/>
                    <a:gd name="connsiteX17" fmla="*/ 138113 w 331788"/>
                    <a:gd name="connsiteY17" fmla="*/ 185216 h 331788"/>
                    <a:gd name="connsiteX18" fmla="*/ 206736 w 331788"/>
                    <a:gd name="connsiteY18" fmla="*/ 196850 h 331788"/>
                    <a:gd name="connsiteX19" fmla="*/ 320676 w 331788"/>
                    <a:gd name="connsiteY19" fmla="*/ 145143 h 331788"/>
                    <a:gd name="connsiteX20" fmla="*/ 280538 w 331788"/>
                    <a:gd name="connsiteY20" fmla="*/ 106362 h 331788"/>
                    <a:gd name="connsiteX21" fmla="*/ 42019 w 331788"/>
                    <a:gd name="connsiteY21" fmla="*/ 68262 h 331788"/>
                    <a:gd name="connsiteX22" fmla="*/ 11113 w 331788"/>
                    <a:gd name="connsiteY22" fmla="*/ 103448 h 331788"/>
                    <a:gd name="connsiteX23" fmla="*/ 124436 w 331788"/>
                    <a:gd name="connsiteY23" fmla="*/ 155575 h 331788"/>
                    <a:gd name="connsiteX24" fmla="*/ 195263 w 331788"/>
                    <a:gd name="connsiteY24" fmla="*/ 143847 h 331788"/>
                    <a:gd name="connsiteX25" fmla="*/ 165644 w 331788"/>
                    <a:gd name="connsiteY25" fmla="*/ 145150 h 331788"/>
                    <a:gd name="connsiteX26" fmla="*/ 42019 w 331788"/>
                    <a:gd name="connsiteY26" fmla="*/ 82597 h 331788"/>
                    <a:gd name="connsiteX27" fmla="*/ 42019 w 331788"/>
                    <a:gd name="connsiteY27" fmla="*/ 68262 h 331788"/>
                    <a:gd name="connsiteX28" fmla="*/ 155468 w 331788"/>
                    <a:gd name="connsiteY28" fmla="*/ 20637 h 331788"/>
                    <a:gd name="connsiteX29" fmla="*/ 174732 w 331788"/>
                    <a:gd name="connsiteY29" fmla="*/ 20637 h 331788"/>
                    <a:gd name="connsiteX30" fmla="*/ 174732 w 331788"/>
                    <a:gd name="connsiteY30" fmla="*/ 28404 h 331788"/>
                    <a:gd name="connsiteX31" fmla="*/ 217113 w 331788"/>
                    <a:gd name="connsiteY31" fmla="*/ 43937 h 331788"/>
                    <a:gd name="connsiteX32" fmla="*/ 190143 w 331788"/>
                    <a:gd name="connsiteY32" fmla="*/ 47820 h 331788"/>
                    <a:gd name="connsiteX33" fmla="*/ 167026 w 331788"/>
                    <a:gd name="connsiteY33" fmla="*/ 38759 h 331788"/>
                    <a:gd name="connsiteX34" fmla="*/ 152899 w 331788"/>
                    <a:gd name="connsiteY34" fmla="*/ 40054 h 331788"/>
                    <a:gd name="connsiteX35" fmla="*/ 147762 w 331788"/>
                    <a:gd name="connsiteY35" fmla="*/ 45231 h 331788"/>
                    <a:gd name="connsiteX36" fmla="*/ 152899 w 331788"/>
                    <a:gd name="connsiteY36" fmla="*/ 50409 h 331788"/>
                    <a:gd name="connsiteX37" fmla="*/ 173448 w 331788"/>
                    <a:gd name="connsiteY37" fmla="*/ 54292 h 331788"/>
                    <a:gd name="connsiteX38" fmla="*/ 200417 w 331788"/>
                    <a:gd name="connsiteY38" fmla="*/ 59470 h 331788"/>
                    <a:gd name="connsiteX39" fmla="*/ 217113 w 331788"/>
                    <a:gd name="connsiteY39" fmla="*/ 65942 h 331788"/>
                    <a:gd name="connsiteX40" fmla="*/ 222250 w 331788"/>
                    <a:gd name="connsiteY40" fmla="*/ 75003 h 331788"/>
                    <a:gd name="connsiteX41" fmla="*/ 210692 w 331788"/>
                    <a:gd name="connsiteY41" fmla="*/ 89242 h 331788"/>
                    <a:gd name="connsiteX42" fmla="*/ 174732 w 331788"/>
                    <a:gd name="connsiteY42" fmla="*/ 95714 h 331788"/>
                    <a:gd name="connsiteX43" fmla="*/ 174732 w 331788"/>
                    <a:gd name="connsiteY43" fmla="*/ 104775 h 331788"/>
                    <a:gd name="connsiteX44" fmla="*/ 155468 w 331788"/>
                    <a:gd name="connsiteY44" fmla="*/ 104775 h 331788"/>
                    <a:gd name="connsiteX45" fmla="*/ 155468 w 331788"/>
                    <a:gd name="connsiteY45" fmla="*/ 95714 h 331788"/>
                    <a:gd name="connsiteX46" fmla="*/ 107950 w 331788"/>
                    <a:gd name="connsiteY46" fmla="*/ 77592 h 331788"/>
                    <a:gd name="connsiteX47" fmla="*/ 138772 w 331788"/>
                    <a:gd name="connsiteY47" fmla="*/ 73709 h 331788"/>
                    <a:gd name="connsiteX48" fmla="*/ 165742 w 331788"/>
                    <a:gd name="connsiteY48" fmla="*/ 85359 h 331788"/>
                    <a:gd name="connsiteX49" fmla="*/ 182438 w 331788"/>
                    <a:gd name="connsiteY49" fmla="*/ 82770 h 331788"/>
                    <a:gd name="connsiteX50" fmla="*/ 187575 w 331788"/>
                    <a:gd name="connsiteY50" fmla="*/ 77592 h 331788"/>
                    <a:gd name="connsiteX51" fmla="*/ 182438 w 331788"/>
                    <a:gd name="connsiteY51" fmla="*/ 72414 h 331788"/>
                    <a:gd name="connsiteX52" fmla="*/ 159321 w 331788"/>
                    <a:gd name="connsiteY52" fmla="*/ 67237 h 331788"/>
                    <a:gd name="connsiteX53" fmla="*/ 134920 w 331788"/>
                    <a:gd name="connsiteY53" fmla="*/ 63353 h 331788"/>
                    <a:gd name="connsiteX54" fmla="*/ 119508 w 331788"/>
                    <a:gd name="connsiteY54" fmla="*/ 56881 h 331788"/>
                    <a:gd name="connsiteX55" fmla="*/ 114371 w 331788"/>
                    <a:gd name="connsiteY55" fmla="*/ 47820 h 331788"/>
                    <a:gd name="connsiteX56" fmla="*/ 124646 w 331788"/>
                    <a:gd name="connsiteY56" fmla="*/ 34876 h 331788"/>
                    <a:gd name="connsiteX57" fmla="*/ 155468 w 331788"/>
                    <a:gd name="connsiteY57" fmla="*/ 28404 h 331788"/>
                    <a:gd name="connsiteX58" fmla="*/ 155468 w 331788"/>
                    <a:gd name="connsiteY58" fmla="*/ 20637 h 331788"/>
                    <a:gd name="connsiteX59" fmla="*/ 165895 w 331788"/>
                    <a:gd name="connsiteY59" fmla="*/ 9525 h 331788"/>
                    <a:gd name="connsiteX60" fmla="*/ 52388 w 331788"/>
                    <a:gd name="connsiteY60" fmla="*/ 61913 h 331788"/>
                    <a:gd name="connsiteX61" fmla="*/ 165895 w 331788"/>
                    <a:gd name="connsiteY61" fmla="*/ 114301 h 331788"/>
                    <a:gd name="connsiteX62" fmla="*/ 279402 w 331788"/>
                    <a:gd name="connsiteY62" fmla="*/ 61913 h 331788"/>
                    <a:gd name="connsiteX63" fmla="*/ 165895 w 331788"/>
                    <a:gd name="connsiteY63" fmla="*/ 9525 h 331788"/>
                    <a:gd name="connsiteX64" fmla="*/ 165894 w 331788"/>
                    <a:gd name="connsiteY64" fmla="*/ 0 h 331788"/>
                    <a:gd name="connsiteX65" fmla="*/ 290315 w 331788"/>
                    <a:gd name="connsiteY65" fmla="*/ 62210 h 331788"/>
                    <a:gd name="connsiteX66" fmla="*/ 290315 w 331788"/>
                    <a:gd name="connsiteY66" fmla="*/ 82947 h 331788"/>
                    <a:gd name="connsiteX67" fmla="*/ 286426 w 331788"/>
                    <a:gd name="connsiteY67" fmla="*/ 97204 h 331788"/>
                    <a:gd name="connsiteX68" fmla="*/ 331788 w 331788"/>
                    <a:gd name="connsiteY68" fmla="*/ 145157 h 331788"/>
                    <a:gd name="connsiteX69" fmla="*/ 331788 w 331788"/>
                    <a:gd name="connsiteY69" fmla="*/ 165894 h 331788"/>
                    <a:gd name="connsiteX70" fmla="*/ 290315 w 331788"/>
                    <a:gd name="connsiteY70" fmla="*/ 212552 h 331788"/>
                    <a:gd name="connsiteX71" fmla="*/ 282538 w 331788"/>
                    <a:gd name="connsiteY71" fmla="*/ 228104 h 331788"/>
                    <a:gd name="connsiteX72" fmla="*/ 290315 w 331788"/>
                    <a:gd name="connsiteY72" fmla="*/ 248841 h 331788"/>
                    <a:gd name="connsiteX73" fmla="*/ 290315 w 331788"/>
                    <a:gd name="connsiteY73" fmla="*/ 269578 h 331788"/>
                    <a:gd name="connsiteX74" fmla="*/ 165894 w 331788"/>
                    <a:gd name="connsiteY74" fmla="*/ 331788 h 331788"/>
                    <a:gd name="connsiteX75" fmla="*/ 41474 w 331788"/>
                    <a:gd name="connsiteY75" fmla="*/ 269578 h 331788"/>
                    <a:gd name="connsiteX76" fmla="*/ 41474 w 331788"/>
                    <a:gd name="connsiteY76" fmla="*/ 248841 h 331788"/>
                    <a:gd name="connsiteX77" fmla="*/ 49250 w 331788"/>
                    <a:gd name="connsiteY77" fmla="*/ 228104 h 331788"/>
                    <a:gd name="connsiteX78" fmla="*/ 41474 w 331788"/>
                    <a:gd name="connsiteY78" fmla="*/ 207368 h 331788"/>
                    <a:gd name="connsiteX79" fmla="*/ 41474 w 331788"/>
                    <a:gd name="connsiteY79" fmla="*/ 186631 h 331788"/>
                    <a:gd name="connsiteX80" fmla="*/ 45362 w 331788"/>
                    <a:gd name="connsiteY80" fmla="*/ 172374 h 331788"/>
                    <a:gd name="connsiteX81" fmla="*/ 0 w 331788"/>
                    <a:gd name="connsiteY81" fmla="*/ 124421 h 331788"/>
                    <a:gd name="connsiteX82" fmla="*/ 0 w 331788"/>
                    <a:gd name="connsiteY82" fmla="*/ 103684 h 331788"/>
                    <a:gd name="connsiteX83" fmla="*/ 41474 w 331788"/>
                    <a:gd name="connsiteY83" fmla="*/ 57026 h 331788"/>
                    <a:gd name="connsiteX84" fmla="*/ 41474 w 331788"/>
                    <a:gd name="connsiteY84" fmla="*/ 62210 h 331788"/>
                    <a:gd name="connsiteX85" fmla="*/ 165894 w 331788"/>
                    <a:gd name="connsiteY85" fmla="*/ 0 h 33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31788" h="331788">
                      <a:moveTo>
                        <a:pt x="56258" y="234950"/>
                      </a:moveTo>
                      <a:cubicBezTo>
                        <a:pt x="56258" y="234950"/>
                        <a:pt x="56258" y="234950"/>
                        <a:pt x="56258" y="236252"/>
                      </a:cubicBezTo>
                      <a:cubicBezTo>
                        <a:pt x="53678" y="240157"/>
                        <a:pt x="52388" y="244062"/>
                        <a:pt x="52388" y="247968"/>
                      </a:cubicBezTo>
                      <a:cubicBezTo>
                        <a:pt x="52388" y="272701"/>
                        <a:pt x="98823" y="300038"/>
                        <a:pt x="165895" y="300038"/>
                      </a:cubicBezTo>
                      <a:cubicBezTo>
                        <a:pt x="232967" y="300038"/>
                        <a:pt x="279401" y="272701"/>
                        <a:pt x="279401" y="247968"/>
                      </a:cubicBezTo>
                      <a:cubicBezTo>
                        <a:pt x="279401" y="244062"/>
                        <a:pt x="278111" y="240157"/>
                        <a:pt x="275531" y="234950"/>
                      </a:cubicBezTo>
                      <a:cubicBezTo>
                        <a:pt x="254894" y="255778"/>
                        <a:pt x="213619" y="268796"/>
                        <a:pt x="165895" y="268796"/>
                      </a:cubicBezTo>
                      <a:cubicBezTo>
                        <a:pt x="118170" y="268796"/>
                        <a:pt x="76895" y="255778"/>
                        <a:pt x="56258" y="234950"/>
                      </a:cubicBezTo>
                      <a:close/>
                      <a:moveTo>
                        <a:pt x="54964" y="176212"/>
                      </a:moveTo>
                      <a:cubicBezTo>
                        <a:pt x="53676" y="180082"/>
                        <a:pt x="52388" y="182661"/>
                        <a:pt x="52388" y="186531"/>
                      </a:cubicBezTo>
                      <a:cubicBezTo>
                        <a:pt x="52388" y="211038"/>
                        <a:pt x="98747" y="238125"/>
                        <a:pt x="165711" y="238125"/>
                      </a:cubicBezTo>
                      <a:cubicBezTo>
                        <a:pt x="194042" y="238125"/>
                        <a:pt x="217222" y="232966"/>
                        <a:pt x="236538" y="226516"/>
                      </a:cubicBezTo>
                      <a:cubicBezTo>
                        <a:pt x="227524" y="226516"/>
                        <a:pt x="217222" y="227806"/>
                        <a:pt x="206919" y="227806"/>
                      </a:cubicBezTo>
                      <a:cubicBezTo>
                        <a:pt x="151546" y="227806"/>
                        <a:pt x="103899" y="209748"/>
                        <a:pt x="88445" y="183951"/>
                      </a:cubicBezTo>
                      <a:cubicBezTo>
                        <a:pt x="76855" y="182661"/>
                        <a:pt x="65266" y="178792"/>
                        <a:pt x="54964" y="176212"/>
                      </a:cubicBezTo>
                      <a:close/>
                      <a:moveTo>
                        <a:pt x="280538" y="106362"/>
                      </a:moveTo>
                      <a:cubicBezTo>
                        <a:pt x="272769" y="115411"/>
                        <a:pt x="261116" y="123167"/>
                        <a:pt x="248169" y="129630"/>
                      </a:cubicBezTo>
                      <a:cubicBezTo>
                        <a:pt x="242990" y="159362"/>
                        <a:pt x="196378" y="182631"/>
                        <a:pt x="138113" y="185216"/>
                      </a:cubicBezTo>
                      <a:cubicBezTo>
                        <a:pt x="157535" y="192972"/>
                        <a:pt x="179546" y="196850"/>
                        <a:pt x="206736" y="196850"/>
                      </a:cubicBezTo>
                      <a:cubicBezTo>
                        <a:pt x="274064" y="196850"/>
                        <a:pt x="320676" y="169704"/>
                        <a:pt x="320676" y="145143"/>
                      </a:cubicBezTo>
                      <a:cubicBezTo>
                        <a:pt x="320676" y="130923"/>
                        <a:pt x="305139" y="116704"/>
                        <a:pt x="280538" y="106362"/>
                      </a:cubicBezTo>
                      <a:close/>
                      <a:moveTo>
                        <a:pt x="42019" y="68262"/>
                      </a:moveTo>
                      <a:cubicBezTo>
                        <a:pt x="22703" y="78688"/>
                        <a:pt x="11113" y="91719"/>
                        <a:pt x="11113" y="103448"/>
                      </a:cubicBezTo>
                      <a:cubicBezTo>
                        <a:pt x="11113" y="128208"/>
                        <a:pt x="57472" y="155575"/>
                        <a:pt x="124436" y="155575"/>
                      </a:cubicBezTo>
                      <a:cubicBezTo>
                        <a:pt x="152767" y="155575"/>
                        <a:pt x="175947" y="150362"/>
                        <a:pt x="195263" y="143847"/>
                      </a:cubicBezTo>
                      <a:cubicBezTo>
                        <a:pt x="186249" y="143847"/>
                        <a:pt x="175947" y="145150"/>
                        <a:pt x="165644" y="145150"/>
                      </a:cubicBezTo>
                      <a:cubicBezTo>
                        <a:pt x="97393" y="145150"/>
                        <a:pt x="42019" y="117783"/>
                        <a:pt x="42019" y="82597"/>
                      </a:cubicBezTo>
                      <a:cubicBezTo>
                        <a:pt x="42019" y="82597"/>
                        <a:pt x="42019" y="82597"/>
                        <a:pt x="42019" y="68262"/>
                      </a:cubicBezTo>
                      <a:close/>
                      <a:moveTo>
                        <a:pt x="155468" y="20637"/>
                      </a:moveTo>
                      <a:cubicBezTo>
                        <a:pt x="174732" y="20637"/>
                        <a:pt x="174732" y="20637"/>
                        <a:pt x="174732" y="20637"/>
                      </a:cubicBezTo>
                      <a:cubicBezTo>
                        <a:pt x="174732" y="28404"/>
                        <a:pt x="174732" y="28404"/>
                        <a:pt x="174732" y="28404"/>
                      </a:cubicBezTo>
                      <a:cubicBezTo>
                        <a:pt x="196565" y="29698"/>
                        <a:pt x="210692" y="33581"/>
                        <a:pt x="217113" y="43937"/>
                      </a:cubicBezTo>
                      <a:cubicBezTo>
                        <a:pt x="190143" y="47820"/>
                        <a:pt x="190143" y="47820"/>
                        <a:pt x="190143" y="47820"/>
                      </a:cubicBezTo>
                      <a:cubicBezTo>
                        <a:pt x="185006" y="41348"/>
                        <a:pt x="177301" y="38759"/>
                        <a:pt x="167026" y="38759"/>
                      </a:cubicBezTo>
                      <a:cubicBezTo>
                        <a:pt x="160605" y="38759"/>
                        <a:pt x="156752" y="38759"/>
                        <a:pt x="152899" y="40054"/>
                      </a:cubicBezTo>
                      <a:cubicBezTo>
                        <a:pt x="150331" y="41348"/>
                        <a:pt x="147762" y="43937"/>
                        <a:pt x="147762" y="45231"/>
                      </a:cubicBezTo>
                      <a:cubicBezTo>
                        <a:pt x="147762" y="47820"/>
                        <a:pt x="150331" y="49115"/>
                        <a:pt x="152899" y="50409"/>
                      </a:cubicBezTo>
                      <a:cubicBezTo>
                        <a:pt x="156752" y="51703"/>
                        <a:pt x="163174" y="52998"/>
                        <a:pt x="173448" y="54292"/>
                      </a:cubicBezTo>
                      <a:cubicBezTo>
                        <a:pt x="185006" y="55587"/>
                        <a:pt x="193996" y="58176"/>
                        <a:pt x="200417" y="59470"/>
                      </a:cubicBezTo>
                      <a:cubicBezTo>
                        <a:pt x="206839" y="60764"/>
                        <a:pt x="213260" y="63353"/>
                        <a:pt x="217113" y="65942"/>
                      </a:cubicBezTo>
                      <a:cubicBezTo>
                        <a:pt x="220966" y="68531"/>
                        <a:pt x="222250" y="71120"/>
                        <a:pt x="222250" y="75003"/>
                      </a:cubicBezTo>
                      <a:cubicBezTo>
                        <a:pt x="222250" y="80181"/>
                        <a:pt x="218397" y="85359"/>
                        <a:pt x="210692" y="89242"/>
                      </a:cubicBezTo>
                      <a:cubicBezTo>
                        <a:pt x="201702" y="93125"/>
                        <a:pt x="190143" y="95714"/>
                        <a:pt x="174732" y="95714"/>
                      </a:cubicBezTo>
                      <a:cubicBezTo>
                        <a:pt x="174732" y="104775"/>
                        <a:pt x="174732" y="104775"/>
                        <a:pt x="174732" y="104775"/>
                      </a:cubicBezTo>
                      <a:cubicBezTo>
                        <a:pt x="155468" y="104775"/>
                        <a:pt x="155468" y="104775"/>
                        <a:pt x="155468" y="104775"/>
                      </a:cubicBezTo>
                      <a:cubicBezTo>
                        <a:pt x="155468" y="95714"/>
                        <a:pt x="155468" y="95714"/>
                        <a:pt x="155468" y="95714"/>
                      </a:cubicBezTo>
                      <a:cubicBezTo>
                        <a:pt x="129783" y="94420"/>
                        <a:pt x="114371" y="89242"/>
                        <a:pt x="107950" y="77592"/>
                      </a:cubicBezTo>
                      <a:cubicBezTo>
                        <a:pt x="138772" y="73709"/>
                        <a:pt x="138772" y="73709"/>
                        <a:pt x="138772" y="73709"/>
                      </a:cubicBezTo>
                      <a:cubicBezTo>
                        <a:pt x="141341" y="81475"/>
                        <a:pt x="150331" y="85359"/>
                        <a:pt x="165742" y="85359"/>
                      </a:cubicBezTo>
                      <a:cubicBezTo>
                        <a:pt x="173448" y="85359"/>
                        <a:pt x="178585" y="84064"/>
                        <a:pt x="182438" y="82770"/>
                      </a:cubicBezTo>
                      <a:cubicBezTo>
                        <a:pt x="186290" y="81475"/>
                        <a:pt x="187575" y="78887"/>
                        <a:pt x="187575" y="77592"/>
                      </a:cubicBezTo>
                      <a:cubicBezTo>
                        <a:pt x="187575" y="75003"/>
                        <a:pt x="186290" y="73709"/>
                        <a:pt x="182438" y="72414"/>
                      </a:cubicBezTo>
                      <a:cubicBezTo>
                        <a:pt x="178585" y="71120"/>
                        <a:pt x="170879" y="69825"/>
                        <a:pt x="159321" y="67237"/>
                      </a:cubicBezTo>
                      <a:cubicBezTo>
                        <a:pt x="149047" y="65942"/>
                        <a:pt x="140057" y="64648"/>
                        <a:pt x="134920" y="63353"/>
                      </a:cubicBezTo>
                      <a:cubicBezTo>
                        <a:pt x="128498" y="62059"/>
                        <a:pt x="123361" y="59470"/>
                        <a:pt x="119508" y="56881"/>
                      </a:cubicBezTo>
                      <a:cubicBezTo>
                        <a:pt x="115656" y="54292"/>
                        <a:pt x="114371" y="51703"/>
                        <a:pt x="114371" y="47820"/>
                      </a:cubicBezTo>
                      <a:cubicBezTo>
                        <a:pt x="114371" y="42642"/>
                        <a:pt x="116940" y="38759"/>
                        <a:pt x="124646" y="34876"/>
                      </a:cubicBezTo>
                      <a:cubicBezTo>
                        <a:pt x="131067" y="30993"/>
                        <a:pt x="141341" y="28404"/>
                        <a:pt x="155468" y="28404"/>
                      </a:cubicBezTo>
                      <a:cubicBezTo>
                        <a:pt x="155468" y="20637"/>
                        <a:pt x="155468" y="20637"/>
                        <a:pt x="155468" y="20637"/>
                      </a:cubicBezTo>
                      <a:close/>
                      <a:moveTo>
                        <a:pt x="165895" y="9525"/>
                      </a:moveTo>
                      <a:cubicBezTo>
                        <a:pt x="103207" y="9525"/>
                        <a:pt x="52388" y="32980"/>
                        <a:pt x="52388" y="61913"/>
                      </a:cubicBezTo>
                      <a:cubicBezTo>
                        <a:pt x="52388" y="90846"/>
                        <a:pt x="103207" y="114301"/>
                        <a:pt x="165895" y="114301"/>
                      </a:cubicBezTo>
                      <a:cubicBezTo>
                        <a:pt x="228583" y="114301"/>
                        <a:pt x="279402" y="90846"/>
                        <a:pt x="279402" y="61913"/>
                      </a:cubicBezTo>
                      <a:cubicBezTo>
                        <a:pt x="279402" y="32980"/>
                        <a:pt x="228583" y="9525"/>
                        <a:pt x="165895" y="9525"/>
                      </a:cubicBezTo>
                      <a:close/>
                      <a:moveTo>
                        <a:pt x="165894" y="0"/>
                      </a:moveTo>
                      <a:cubicBezTo>
                        <a:pt x="234584" y="0"/>
                        <a:pt x="290315" y="27217"/>
                        <a:pt x="290315" y="62210"/>
                      </a:cubicBezTo>
                      <a:cubicBezTo>
                        <a:pt x="290315" y="62210"/>
                        <a:pt x="290315" y="62210"/>
                        <a:pt x="290315" y="82947"/>
                      </a:cubicBezTo>
                      <a:cubicBezTo>
                        <a:pt x="290315" y="88131"/>
                        <a:pt x="289018" y="93316"/>
                        <a:pt x="286426" y="97204"/>
                      </a:cubicBezTo>
                      <a:cubicBezTo>
                        <a:pt x="313643" y="108868"/>
                        <a:pt x="331788" y="125717"/>
                        <a:pt x="331788" y="145157"/>
                      </a:cubicBezTo>
                      <a:cubicBezTo>
                        <a:pt x="331788" y="145157"/>
                        <a:pt x="331788" y="145157"/>
                        <a:pt x="331788" y="165894"/>
                      </a:cubicBezTo>
                      <a:cubicBezTo>
                        <a:pt x="331788" y="184039"/>
                        <a:pt x="314939" y="200887"/>
                        <a:pt x="290315" y="212552"/>
                      </a:cubicBezTo>
                      <a:cubicBezTo>
                        <a:pt x="289018" y="217736"/>
                        <a:pt x="286426" y="222920"/>
                        <a:pt x="282538" y="228104"/>
                      </a:cubicBezTo>
                      <a:cubicBezTo>
                        <a:pt x="287722" y="234585"/>
                        <a:pt x="290315" y="241065"/>
                        <a:pt x="290315" y="248841"/>
                      </a:cubicBezTo>
                      <a:cubicBezTo>
                        <a:pt x="290315" y="248841"/>
                        <a:pt x="290315" y="248841"/>
                        <a:pt x="290315" y="269578"/>
                      </a:cubicBezTo>
                      <a:cubicBezTo>
                        <a:pt x="290315" y="303275"/>
                        <a:pt x="234584" y="331788"/>
                        <a:pt x="165894" y="331788"/>
                      </a:cubicBezTo>
                      <a:cubicBezTo>
                        <a:pt x="97204" y="331788"/>
                        <a:pt x="41474" y="303275"/>
                        <a:pt x="41474" y="269578"/>
                      </a:cubicBezTo>
                      <a:cubicBezTo>
                        <a:pt x="41474" y="269578"/>
                        <a:pt x="41474" y="269578"/>
                        <a:pt x="41474" y="248841"/>
                      </a:cubicBezTo>
                      <a:cubicBezTo>
                        <a:pt x="41474" y="241065"/>
                        <a:pt x="44066" y="234585"/>
                        <a:pt x="49250" y="228104"/>
                      </a:cubicBezTo>
                      <a:cubicBezTo>
                        <a:pt x="44066" y="221624"/>
                        <a:pt x="41474" y="215144"/>
                        <a:pt x="41474" y="207368"/>
                      </a:cubicBezTo>
                      <a:cubicBezTo>
                        <a:pt x="41474" y="207368"/>
                        <a:pt x="41474" y="207368"/>
                        <a:pt x="41474" y="186631"/>
                      </a:cubicBezTo>
                      <a:cubicBezTo>
                        <a:pt x="41474" y="181447"/>
                        <a:pt x="42770" y="176263"/>
                        <a:pt x="45362" y="172374"/>
                      </a:cubicBezTo>
                      <a:cubicBezTo>
                        <a:pt x="18145" y="160710"/>
                        <a:pt x="0" y="143861"/>
                        <a:pt x="0" y="124421"/>
                      </a:cubicBezTo>
                      <a:cubicBezTo>
                        <a:pt x="0" y="124421"/>
                        <a:pt x="0" y="124421"/>
                        <a:pt x="0" y="103684"/>
                      </a:cubicBezTo>
                      <a:cubicBezTo>
                        <a:pt x="0" y="85539"/>
                        <a:pt x="16849" y="68691"/>
                        <a:pt x="41474" y="57026"/>
                      </a:cubicBezTo>
                      <a:cubicBezTo>
                        <a:pt x="41474" y="58322"/>
                        <a:pt x="41474" y="60914"/>
                        <a:pt x="41474" y="62210"/>
                      </a:cubicBezTo>
                      <a:cubicBezTo>
                        <a:pt x="41474" y="27217"/>
                        <a:pt x="97204" y="0"/>
                        <a:pt x="16589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146" name="Freeform: Shape 34"/>
                <p:cNvSpPr>
                  <a:spLocks/>
                </p:cNvSpPr>
                <p:nvPr/>
              </p:nvSpPr>
              <p:spPr bwMode="auto">
                <a:xfrm>
                  <a:off x="8640229" y="1569003"/>
                  <a:ext cx="490015" cy="490015"/>
                </a:xfrm>
                <a:custGeom>
                  <a:avLst/>
                  <a:gdLst>
                    <a:gd name="connsiteX0" fmla="*/ 56258 w 331788"/>
                    <a:gd name="connsiteY0" fmla="*/ 234950 h 331788"/>
                    <a:gd name="connsiteX1" fmla="*/ 56258 w 331788"/>
                    <a:gd name="connsiteY1" fmla="*/ 236252 h 331788"/>
                    <a:gd name="connsiteX2" fmla="*/ 52388 w 331788"/>
                    <a:gd name="connsiteY2" fmla="*/ 247968 h 331788"/>
                    <a:gd name="connsiteX3" fmla="*/ 165895 w 331788"/>
                    <a:gd name="connsiteY3" fmla="*/ 300038 h 331788"/>
                    <a:gd name="connsiteX4" fmla="*/ 279401 w 331788"/>
                    <a:gd name="connsiteY4" fmla="*/ 247968 h 331788"/>
                    <a:gd name="connsiteX5" fmla="*/ 275531 w 331788"/>
                    <a:gd name="connsiteY5" fmla="*/ 234950 h 331788"/>
                    <a:gd name="connsiteX6" fmla="*/ 165895 w 331788"/>
                    <a:gd name="connsiteY6" fmla="*/ 268796 h 331788"/>
                    <a:gd name="connsiteX7" fmla="*/ 56258 w 331788"/>
                    <a:gd name="connsiteY7" fmla="*/ 234950 h 331788"/>
                    <a:gd name="connsiteX8" fmla="*/ 54964 w 331788"/>
                    <a:gd name="connsiteY8" fmla="*/ 176212 h 331788"/>
                    <a:gd name="connsiteX9" fmla="*/ 52388 w 331788"/>
                    <a:gd name="connsiteY9" fmla="*/ 186531 h 331788"/>
                    <a:gd name="connsiteX10" fmla="*/ 165711 w 331788"/>
                    <a:gd name="connsiteY10" fmla="*/ 238125 h 331788"/>
                    <a:gd name="connsiteX11" fmla="*/ 236538 w 331788"/>
                    <a:gd name="connsiteY11" fmla="*/ 226516 h 331788"/>
                    <a:gd name="connsiteX12" fmla="*/ 206919 w 331788"/>
                    <a:gd name="connsiteY12" fmla="*/ 227806 h 331788"/>
                    <a:gd name="connsiteX13" fmla="*/ 88445 w 331788"/>
                    <a:gd name="connsiteY13" fmla="*/ 183951 h 331788"/>
                    <a:gd name="connsiteX14" fmla="*/ 54964 w 331788"/>
                    <a:gd name="connsiteY14" fmla="*/ 176212 h 331788"/>
                    <a:gd name="connsiteX15" fmla="*/ 280538 w 331788"/>
                    <a:gd name="connsiteY15" fmla="*/ 106362 h 331788"/>
                    <a:gd name="connsiteX16" fmla="*/ 248169 w 331788"/>
                    <a:gd name="connsiteY16" fmla="*/ 129630 h 331788"/>
                    <a:gd name="connsiteX17" fmla="*/ 138113 w 331788"/>
                    <a:gd name="connsiteY17" fmla="*/ 185216 h 331788"/>
                    <a:gd name="connsiteX18" fmla="*/ 206736 w 331788"/>
                    <a:gd name="connsiteY18" fmla="*/ 196850 h 331788"/>
                    <a:gd name="connsiteX19" fmla="*/ 320676 w 331788"/>
                    <a:gd name="connsiteY19" fmla="*/ 145143 h 331788"/>
                    <a:gd name="connsiteX20" fmla="*/ 280538 w 331788"/>
                    <a:gd name="connsiteY20" fmla="*/ 106362 h 331788"/>
                    <a:gd name="connsiteX21" fmla="*/ 42019 w 331788"/>
                    <a:gd name="connsiteY21" fmla="*/ 68262 h 331788"/>
                    <a:gd name="connsiteX22" fmla="*/ 11113 w 331788"/>
                    <a:gd name="connsiteY22" fmla="*/ 103448 h 331788"/>
                    <a:gd name="connsiteX23" fmla="*/ 124436 w 331788"/>
                    <a:gd name="connsiteY23" fmla="*/ 155575 h 331788"/>
                    <a:gd name="connsiteX24" fmla="*/ 195263 w 331788"/>
                    <a:gd name="connsiteY24" fmla="*/ 143847 h 331788"/>
                    <a:gd name="connsiteX25" fmla="*/ 165644 w 331788"/>
                    <a:gd name="connsiteY25" fmla="*/ 145150 h 331788"/>
                    <a:gd name="connsiteX26" fmla="*/ 42019 w 331788"/>
                    <a:gd name="connsiteY26" fmla="*/ 82597 h 331788"/>
                    <a:gd name="connsiteX27" fmla="*/ 42019 w 331788"/>
                    <a:gd name="connsiteY27" fmla="*/ 68262 h 331788"/>
                    <a:gd name="connsiteX28" fmla="*/ 155468 w 331788"/>
                    <a:gd name="connsiteY28" fmla="*/ 20637 h 331788"/>
                    <a:gd name="connsiteX29" fmla="*/ 174732 w 331788"/>
                    <a:gd name="connsiteY29" fmla="*/ 20637 h 331788"/>
                    <a:gd name="connsiteX30" fmla="*/ 174732 w 331788"/>
                    <a:gd name="connsiteY30" fmla="*/ 28404 h 331788"/>
                    <a:gd name="connsiteX31" fmla="*/ 217113 w 331788"/>
                    <a:gd name="connsiteY31" fmla="*/ 43937 h 331788"/>
                    <a:gd name="connsiteX32" fmla="*/ 190143 w 331788"/>
                    <a:gd name="connsiteY32" fmla="*/ 47820 h 331788"/>
                    <a:gd name="connsiteX33" fmla="*/ 167026 w 331788"/>
                    <a:gd name="connsiteY33" fmla="*/ 38759 h 331788"/>
                    <a:gd name="connsiteX34" fmla="*/ 152899 w 331788"/>
                    <a:gd name="connsiteY34" fmla="*/ 40054 h 331788"/>
                    <a:gd name="connsiteX35" fmla="*/ 147762 w 331788"/>
                    <a:gd name="connsiteY35" fmla="*/ 45231 h 331788"/>
                    <a:gd name="connsiteX36" fmla="*/ 152899 w 331788"/>
                    <a:gd name="connsiteY36" fmla="*/ 50409 h 331788"/>
                    <a:gd name="connsiteX37" fmla="*/ 173448 w 331788"/>
                    <a:gd name="connsiteY37" fmla="*/ 54292 h 331788"/>
                    <a:gd name="connsiteX38" fmla="*/ 200417 w 331788"/>
                    <a:gd name="connsiteY38" fmla="*/ 59470 h 331788"/>
                    <a:gd name="connsiteX39" fmla="*/ 217113 w 331788"/>
                    <a:gd name="connsiteY39" fmla="*/ 65942 h 331788"/>
                    <a:gd name="connsiteX40" fmla="*/ 222250 w 331788"/>
                    <a:gd name="connsiteY40" fmla="*/ 75003 h 331788"/>
                    <a:gd name="connsiteX41" fmla="*/ 210692 w 331788"/>
                    <a:gd name="connsiteY41" fmla="*/ 89242 h 331788"/>
                    <a:gd name="connsiteX42" fmla="*/ 174732 w 331788"/>
                    <a:gd name="connsiteY42" fmla="*/ 95714 h 331788"/>
                    <a:gd name="connsiteX43" fmla="*/ 174732 w 331788"/>
                    <a:gd name="connsiteY43" fmla="*/ 104775 h 331788"/>
                    <a:gd name="connsiteX44" fmla="*/ 155468 w 331788"/>
                    <a:gd name="connsiteY44" fmla="*/ 104775 h 331788"/>
                    <a:gd name="connsiteX45" fmla="*/ 155468 w 331788"/>
                    <a:gd name="connsiteY45" fmla="*/ 95714 h 331788"/>
                    <a:gd name="connsiteX46" fmla="*/ 107950 w 331788"/>
                    <a:gd name="connsiteY46" fmla="*/ 77592 h 331788"/>
                    <a:gd name="connsiteX47" fmla="*/ 138772 w 331788"/>
                    <a:gd name="connsiteY47" fmla="*/ 73709 h 331788"/>
                    <a:gd name="connsiteX48" fmla="*/ 165742 w 331788"/>
                    <a:gd name="connsiteY48" fmla="*/ 85359 h 331788"/>
                    <a:gd name="connsiteX49" fmla="*/ 182438 w 331788"/>
                    <a:gd name="connsiteY49" fmla="*/ 82770 h 331788"/>
                    <a:gd name="connsiteX50" fmla="*/ 187575 w 331788"/>
                    <a:gd name="connsiteY50" fmla="*/ 77592 h 331788"/>
                    <a:gd name="connsiteX51" fmla="*/ 182438 w 331788"/>
                    <a:gd name="connsiteY51" fmla="*/ 72414 h 331788"/>
                    <a:gd name="connsiteX52" fmla="*/ 159321 w 331788"/>
                    <a:gd name="connsiteY52" fmla="*/ 67237 h 331788"/>
                    <a:gd name="connsiteX53" fmla="*/ 134920 w 331788"/>
                    <a:gd name="connsiteY53" fmla="*/ 63353 h 331788"/>
                    <a:gd name="connsiteX54" fmla="*/ 119508 w 331788"/>
                    <a:gd name="connsiteY54" fmla="*/ 56881 h 331788"/>
                    <a:gd name="connsiteX55" fmla="*/ 114371 w 331788"/>
                    <a:gd name="connsiteY55" fmla="*/ 47820 h 331788"/>
                    <a:gd name="connsiteX56" fmla="*/ 124646 w 331788"/>
                    <a:gd name="connsiteY56" fmla="*/ 34876 h 331788"/>
                    <a:gd name="connsiteX57" fmla="*/ 155468 w 331788"/>
                    <a:gd name="connsiteY57" fmla="*/ 28404 h 331788"/>
                    <a:gd name="connsiteX58" fmla="*/ 155468 w 331788"/>
                    <a:gd name="connsiteY58" fmla="*/ 20637 h 331788"/>
                    <a:gd name="connsiteX59" fmla="*/ 165895 w 331788"/>
                    <a:gd name="connsiteY59" fmla="*/ 9525 h 331788"/>
                    <a:gd name="connsiteX60" fmla="*/ 52388 w 331788"/>
                    <a:gd name="connsiteY60" fmla="*/ 61913 h 331788"/>
                    <a:gd name="connsiteX61" fmla="*/ 165895 w 331788"/>
                    <a:gd name="connsiteY61" fmla="*/ 114301 h 331788"/>
                    <a:gd name="connsiteX62" fmla="*/ 279402 w 331788"/>
                    <a:gd name="connsiteY62" fmla="*/ 61913 h 331788"/>
                    <a:gd name="connsiteX63" fmla="*/ 165895 w 331788"/>
                    <a:gd name="connsiteY63" fmla="*/ 9525 h 331788"/>
                    <a:gd name="connsiteX64" fmla="*/ 165894 w 331788"/>
                    <a:gd name="connsiteY64" fmla="*/ 0 h 331788"/>
                    <a:gd name="connsiteX65" fmla="*/ 290315 w 331788"/>
                    <a:gd name="connsiteY65" fmla="*/ 62210 h 331788"/>
                    <a:gd name="connsiteX66" fmla="*/ 290315 w 331788"/>
                    <a:gd name="connsiteY66" fmla="*/ 82947 h 331788"/>
                    <a:gd name="connsiteX67" fmla="*/ 286426 w 331788"/>
                    <a:gd name="connsiteY67" fmla="*/ 97204 h 331788"/>
                    <a:gd name="connsiteX68" fmla="*/ 331788 w 331788"/>
                    <a:gd name="connsiteY68" fmla="*/ 145157 h 331788"/>
                    <a:gd name="connsiteX69" fmla="*/ 331788 w 331788"/>
                    <a:gd name="connsiteY69" fmla="*/ 165894 h 331788"/>
                    <a:gd name="connsiteX70" fmla="*/ 290315 w 331788"/>
                    <a:gd name="connsiteY70" fmla="*/ 212552 h 331788"/>
                    <a:gd name="connsiteX71" fmla="*/ 282538 w 331788"/>
                    <a:gd name="connsiteY71" fmla="*/ 228104 h 331788"/>
                    <a:gd name="connsiteX72" fmla="*/ 290315 w 331788"/>
                    <a:gd name="connsiteY72" fmla="*/ 248841 h 331788"/>
                    <a:gd name="connsiteX73" fmla="*/ 290315 w 331788"/>
                    <a:gd name="connsiteY73" fmla="*/ 269578 h 331788"/>
                    <a:gd name="connsiteX74" fmla="*/ 165894 w 331788"/>
                    <a:gd name="connsiteY74" fmla="*/ 331788 h 331788"/>
                    <a:gd name="connsiteX75" fmla="*/ 41474 w 331788"/>
                    <a:gd name="connsiteY75" fmla="*/ 269578 h 331788"/>
                    <a:gd name="connsiteX76" fmla="*/ 41474 w 331788"/>
                    <a:gd name="connsiteY76" fmla="*/ 248841 h 331788"/>
                    <a:gd name="connsiteX77" fmla="*/ 49250 w 331788"/>
                    <a:gd name="connsiteY77" fmla="*/ 228104 h 331788"/>
                    <a:gd name="connsiteX78" fmla="*/ 41474 w 331788"/>
                    <a:gd name="connsiteY78" fmla="*/ 207368 h 331788"/>
                    <a:gd name="connsiteX79" fmla="*/ 41474 w 331788"/>
                    <a:gd name="connsiteY79" fmla="*/ 186631 h 331788"/>
                    <a:gd name="connsiteX80" fmla="*/ 45362 w 331788"/>
                    <a:gd name="connsiteY80" fmla="*/ 172374 h 331788"/>
                    <a:gd name="connsiteX81" fmla="*/ 0 w 331788"/>
                    <a:gd name="connsiteY81" fmla="*/ 124421 h 331788"/>
                    <a:gd name="connsiteX82" fmla="*/ 0 w 331788"/>
                    <a:gd name="connsiteY82" fmla="*/ 103684 h 331788"/>
                    <a:gd name="connsiteX83" fmla="*/ 41474 w 331788"/>
                    <a:gd name="connsiteY83" fmla="*/ 57026 h 331788"/>
                    <a:gd name="connsiteX84" fmla="*/ 41474 w 331788"/>
                    <a:gd name="connsiteY84" fmla="*/ 62210 h 331788"/>
                    <a:gd name="connsiteX85" fmla="*/ 165894 w 331788"/>
                    <a:gd name="connsiteY85" fmla="*/ 0 h 33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31788" h="331788">
                      <a:moveTo>
                        <a:pt x="56258" y="234950"/>
                      </a:moveTo>
                      <a:cubicBezTo>
                        <a:pt x="56258" y="234950"/>
                        <a:pt x="56258" y="234950"/>
                        <a:pt x="56258" y="236252"/>
                      </a:cubicBezTo>
                      <a:cubicBezTo>
                        <a:pt x="53678" y="240157"/>
                        <a:pt x="52388" y="244062"/>
                        <a:pt x="52388" y="247968"/>
                      </a:cubicBezTo>
                      <a:cubicBezTo>
                        <a:pt x="52388" y="272701"/>
                        <a:pt x="98823" y="300038"/>
                        <a:pt x="165895" y="300038"/>
                      </a:cubicBezTo>
                      <a:cubicBezTo>
                        <a:pt x="232967" y="300038"/>
                        <a:pt x="279401" y="272701"/>
                        <a:pt x="279401" y="247968"/>
                      </a:cubicBezTo>
                      <a:cubicBezTo>
                        <a:pt x="279401" y="244062"/>
                        <a:pt x="278111" y="240157"/>
                        <a:pt x="275531" y="234950"/>
                      </a:cubicBezTo>
                      <a:cubicBezTo>
                        <a:pt x="254894" y="255778"/>
                        <a:pt x="213619" y="268796"/>
                        <a:pt x="165895" y="268796"/>
                      </a:cubicBezTo>
                      <a:cubicBezTo>
                        <a:pt x="118170" y="268796"/>
                        <a:pt x="76895" y="255778"/>
                        <a:pt x="56258" y="234950"/>
                      </a:cubicBezTo>
                      <a:close/>
                      <a:moveTo>
                        <a:pt x="54964" y="176212"/>
                      </a:moveTo>
                      <a:cubicBezTo>
                        <a:pt x="53676" y="180082"/>
                        <a:pt x="52388" y="182661"/>
                        <a:pt x="52388" y="186531"/>
                      </a:cubicBezTo>
                      <a:cubicBezTo>
                        <a:pt x="52388" y="211038"/>
                        <a:pt x="98747" y="238125"/>
                        <a:pt x="165711" y="238125"/>
                      </a:cubicBezTo>
                      <a:cubicBezTo>
                        <a:pt x="194042" y="238125"/>
                        <a:pt x="217222" y="232966"/>
                        <a:pt x="236538" y="226516"/>
                      </a:cubicBezTo>
                      <a:cubicBezTo>
                        <a:pt x="227524" y="226516"/>
                        <a:pt x="217222" y="227806"/>
                        <a:pt x="206919" y="227806"/>
                      </a:cubicBezTo>
                      <a:cubicBezTo>
                        <a:pt x="151546" y="227806"/>
                        <a:pt x="103899" y="209748"/>
                        <a:pt x="88445" y="183951"/>
                      </a:cubicBezTo>
                      <a:cubicBezTo>
                        <a:pt x="76855" y="182661"/>
                        <a:pt x="65266" y="178792"/>
                        <a:pt x="54964" y="176212"/>
                      </a:cubicBezTo>
                      <a:close/>
                      <a:moveTo>
                        <a:pt x="280538" y="106362"/>
                      </a:moveTo>
                      <a:cubicBezTo>
                        <a:pt x="272769" y="115411"/>
                        <a:pt x="261116" y="123167"/>
                        <a:pt x="248169" y="129630"/>
                      </a:cubicBezTo>
                      <a:cubicBezTo>
                        <a:pt x="242990" y="159362"/>
                        <a:pt x="196378" y="182631"/>
                        <a:pt x="138113" y="185216"/>
                      </a:cubicBezTo>
                      <a:cubicBezTo>
                        <a:pt x="157535" y="192972"/>
                        <a:pt x="179546" y="196850"/>
                        <a:pt x="206736" y="196850"/>
                      </a:cubicBezTo>
                      <a:cubicBezTo>
                        <a:pt x="274064" y="196850"/>
                        <a:pt x="320676" y="169704"/>
                        <a:pt x="320676" y="145143"/>
                      </a:cubicBezTo>
                      <a:cubicBezTo>
                        <a:pt x="320676" y="130923"/>
                        <a:pt x="305139" y="116704"/>
                        <a:pt x="280538" y="106362"/>
                      </a:cubicBezTo>
                      <a:close/>
                      <a:moveTo>
                        <a:pt x="42019" y="68262"/>
                      </a:moveTo>
                      <a:cubicBezTo>
                        <a:pt x="22703" y="78688"/>
                        <a:pt x="11113" y="91719"/>
                        <a:pt x="11113" y="103448"/>
                      </a:cubicBezTo>
                      <a:cubicBezTo>
                        <a:pt x="11113" y="128208"/>
                        <a:pt x="57472" y="155575"/>
                        <a:pt x="124436" y="155575"/>
                      </a:cubicBezTo>
                      <a:cubicBezTo>
                        <a:pt x="152767" y="155575"/>
                        <a:pt x="175947" y="150362"/>
                        <a:pt x="195263" y="143847"/>
                      </a:cubicBezTo>
                      <a:cubicBezTo>
                        <a:pt x="186249" y="143847"/>
                        <a:pt x="175947" y="145150"/>
                        <a:pt x="165644" y="145150"/>
                      </a:cubicBezTo>
                      <a:cubicBezTo>
                        <a:pt x="97393" y="145150"/>
                        <a:pt x="42019" y="117783"/>
                        <a:pt x="42019" y="82597"/>
                      </a:cubicBezTo>
                      <a:cubicBezTo>
                        <a:pt x="42019" y="82597"/>
                        <a:pt x="42019" y="82597"/>
                        <a:pt x="42019" y="68262"/>
                      </a:cubicBezTo>
                      <a:close/>
                      <a:moveTo>
                        <a:pt x="155468" y="20637"/>
                      </a:moveTo>
                      <a:cubicBezTo>
                        <a:pt x="174732" y="20637"/>
                        <a:pt x="174732" y="20637"/>
                        <a:pt x="174732" y="20637"/>
                      </a:cubicBezTo>
                      <a:cubicBezTo>
                        <a:pt x="174732" y="28404"/>
                        <a:pt x="174732" y="28404"/>
                        <a:pt x="174732" y="28404"/>
                      </a:cubicBezTo>
                      <a:cubicBezTo>
                        <a:pt x="196565" y="29698"/>
                        <a:pt x="210692" y="33581"/>
                        <a:pt x="217113" y="43937"/>
                      </a:cubicBezTo>
                      <a:cubicBezTo>
                        <a:pt x="190143" y="47820"/>
                        <a:pt x="190143" y="47820"/>
                        <a:pt x="190143" y="47820"/>
                      </a:cubicBezTo>
                      <a:cubicBezTo>
                        <a:pt x="185006" y="41348"/>
                        <a:pt x="177301" y="38759"/>
                        <a:pt x="167026" y="38759"/>
                      </a:cubicBezTo>
                      <a:cubicBezTo>
                        <a:pt x="160605" y="38759"/>
                        <a:pt x="156752" y="38759"/>
                        <a:pt x="152899" y="40054"/>
                      </a:cubicBezTo>
                      <a:cubicBezTo>
                        <a:pt x="150331" y="41348"/>
                        <a:pt x="147762" y="43937"/>
                        <a:pt x="147762" y="45231"/>
                      </a:cubicBezTo>
                      <a:cubicBezTo>
                        <a:pt x="147762" y="47820"/>
                        <a:pt x="150331" y="49115"/>
                        <a:pt x="152899" y="50409"/>
                      </a:cubicBezTo>
                      <a:cubicBezTo>
                        <a:pt x="156752" y="51703"/>
                        <a:pt x="163174" y="52998"/>
                        <a:pt x="173448" y="54292"/>
                      </a:cubicBezTo>
                      <a:cubicBezTo>
                        <a:pt x="185006" y="55587"/>
                        <a:pt x="193996" y="58176"/>
                        <a:pt x="200417" y="59470"/>
                      </a:cubicBezTo>
                      <a:cubicBezTo>
                        <a:pt x="206839" y="60764"/>
                        <a:pt x="213260" y="63353"/>
                        <a:pt x="217113" y="65942"/>
                      </a:cubicBezTo>
                      <a:cubicBezTo>
                        <a:pt x="220966" y="68531"/>
                        <a:pt x="222250" y="71120"/>
                        <a:pt x="222250" y="75003"/>
                      </a:cubicBezTo>
                      <a:cubicBezTo>
                        <a:pt x="222250" y="80181"/>
                        <a:pt x="218397" y="85359"/>
                        <a:pt x="210692" y="89242"/>
                      </a:cubicBezTo>
                      <a:cubicBezTo>
                        <a:pt x="201702" y="93125"/>
                        <a:pt x="190143" y="95714"/>
                        <a:pt x="174732" y="95714"/>
                      </a:cubicBezTo>
                      <a:cubicBezTo>
                        <a:pt x="174732" y="104775"/>
                        <a:pt x="174732" y="104775"/>
                        <a:pt x="174732" y="104775"/>
                      </a:cubicBezTo>
                      <a:cubicBezTo>
                        <a:pt x="155468" y="104775"/>
                        <a:pt x="155468" y="104775"/>
                        <a:pt x="155468" y="104775"/>
                      </a:cubicBezTo>
                      <a:cubicBezTo>
                        <a:pt x="155468" y="95714"/>
                        <a:pt x="155468" y="95714"/>
                        <a:pt x="155468" y="95714"/>
                      </a:cubicBezTo>
                      <a:cubicBezTo>
                        <a:pt x="129783" y="94420"/>
                        <a:pt x="114371" y="89242"/>
                        <a:pt x="107950" y="77592"/>
                      </a:cubicBezTo>
                      <a:cubicBezTo>
                        <a:pt x="138772" y="73709"/>
                        <a:pt x="138772" y="73709"/>
                        <a:pt x="138772" y="73709"/>
                      </a:cubicBezTo>
                      <a:cubicBezTo>
                        <a:pt x="141341" y="81475"/>
                        <a:pt x="150331" y="85359"/>
                        <a:pt x="165742" y="85359"/>
                      </a:cubicBezTo>
                      <a:cubicBezTo>
                        <a:pt x="173448" y="85359"/>
                        <a:pt x="178585" y="84064"/>
                        <a:pt x="182438" y="82770"/>
                      </a:cubicBezTo>
                      <a:cubicBezTo>
                        <a:pt x="186290" y="81475"/>
                        <a:pt x="187575" y="78887"/>
                        <a:pt x="187575" y="77592"/>
                      </a:cubicBezTo>
                      <a:cubicBezTo>
                        <a:pt x="187575" y="75003"/>
                        <a:pt x="186290" y="73709"/>
                        <a:pt x="182438" y="72414"/>
                      </a:cubicBezTo>
                      <a:cubicBezTo>
                        <a:pt x="178585" y="71120"/>
                        <a:pt x="170879" y="69825"/>
                        <a:pt x="159321" y="67237"/>
                      </a:cubicBezTo>
                      <a:cubicBezTo>
                        <a:pt x="149047" y="65942"/>
                        <a:pt x="140057" y="64648"/>
                        <a:pt x="134920" y="63353"/>
                      </a:cubicBezTo>
                      <a:cubicBezTo>
                        <a:pt x="128498" y="62059"/>
                        <a:pt x="123361" y="59470"/>
                        <a:pt x="119508" y="56881"/>
                      </a:cubicBezTo>
                      <a:cubicBezTo>
                        <a:pt x="115656" y="54292"/>
                        <a:pt x="114371" y="51703"/>
                        <a:pt x="114371" y="47820"/>
                      </a:cubicBezTo>
                      <a:cubicBezTo>
                        <a:pt x="114371" y="42642"/>
                        <a:pt x="116940" y="38759"/>
                        <a:pt x="124646" y="34876"/>
                      </a:cubicBezTo>
                      <a:cubicBezTo>
                        <a:pt x="131067" y="30993"/>
                        <a:pt x="141341" y="28404"/>
                        <a:pt x="155468" y="28404"/>
                      </a:cubicBezTo>
                      <a:cubicBezTo>
                        <a:pt x="155468" y="20637"/>
                        <a:pt x="155468" y="20637"/>
                        <a:pt x="155468" y="20637"/>
                      </a:cubicBezTo>
                      <a:close/>
                      <a:moveTo>
                        <a:pt x="165895" y="9525"/>
                      </a:moveTo>
                      <a:cubicBezTo>
                        <a:pt x="103207" y="9525"/>
                        <a:pt x="52388" y="32980"/>
                        <a:pt x="52388" y="61913"/>
                      </a:cubicBezTo>
                      <a:cubicBezTo>
                        <a:pt x="52388" y="90846"/>
                        <a:pt x="103207" y="114301"/>
                        <a:pt x="165895" y="114301"/>
                      </a:cubicBezTo>
                      <a:cubicBezTo>
                        <a:pt x="228583" y="114301"/>
                        <a:pt x="279402" y="90846"/>
                        <a:pt x="279402" y="61913"/>
                      </a:cubicBezTo>
                      <a:cubicBezTo>
                        <a:pt x="279402" y="32980"/>
                        <a:pt x="228583" y="9525"/>
                        <a:pt x="165895" y="9525"/>
                      </a:cubicBezTo>
                      <a:close/>
                      <a:moveTo>
                        <a:pt x="165894" y="0"/>
                      </a:moveTo>
                      <a:cubicBezTo>
                        <a:pt x="234584" y="0"/>
                        <a:pt x="290315" y="27217"/>
                        <a:pt x="290315" y="62210"/>
                      </a:cubicBezTo>
                      <a:cubicBezTo>
                        <a:pt x="290315" y="62210"/>
                        <a:pt x="290315" y="62210"/>
                        <a:pt x="290315" y="82947"/>
                      </a:cubicBezTo>
                      <a:cubicBezTo>
                        <a:pt x="290315" y="88131"/>
                        <a:pt x="289018" y="93316"/>
                        <a:pt x="286426" y="97204"/>
                      </a:cubicBezTo>
                      <a:cubicBezTo>
                        <a:pt x="313643" y="108868"/>
                        <a:pt x="331788" y="125717"/>
                        <a:pt x="331788" y="145157"/>
                      </a:cubicBezTo>
                      <a:cubicBezTo>
                        <a:pt x="331788" y="145157"/>
                        <a:pt x="331788" y="145157"/>
                        <a:pt x="331788" y="165894"/>
                      </a:cubicBezTo>
                      <a:cubicBezTo>
                        <a:pt x="331788" y="184039"/>
                        <a:pt x="314939" y="200887"/>
                        <a:pt x="290315" y="212552"/>
                      </a:cubicBezTo>
                      <a:cubicBezTo>
                        <a:pt x="289018" y="217736"/>
                        <a:pt x="286426" y="222920"/>
                        <a:pt x="282538" y="228104"/>
                      </a:cubicBezTo>
                      <a:cubicBezTo>
                        <a:pt x="287722" y="234585"/>
                        <a:pt x="290315" y="241065"/>
                        <a:pt x="290315" y="248841"/>
                      </a:cubicBezTo>
                      <a:cubicBezTo>
                        <a:pt x="290315" y="248841"/>
                        <a:pt x="290315" y="248841"/>
                        <a:pt x="290315" y="269578"/>
                      </a:cubicBezTo>
                      <a:cubicBezTo>
                        <a:pt x="290315" y="303275"/>
                        <a:pt x="234584" y="331788"/>
                        <a:pt x="165894" y="331788"/>
                      </a:cubicBezTo>
                      <a:cubicBezTo>
                        <a:pt x="97204" y="331788"/>
                        <a:pt x="41474" y="303275"/>
                        <a:pt x="41474" y="269578"/>
                      </a:cubicBezTo>
                      <a:cubicBezTo>
                        <a:pt x="41474" y="269578"/>
                        <a:pt x="41474" y="269578"/>
                        <a:pt x="41474" y="248841"/>
                      </a:cubicBezTo>
                      <a:cubicBezTo>
                        <a:pt x="41474" y="241065"/>
                        <a:pt x="44066" y="234585"/>
                        <a:pt x="49250" y="228104"/>
                      </a:cubicBezTo>
                      <a:cubicBezTo>
                        <a:pt x="44066" y="221624"/>
                        <a:pt x="41474" y="215144"/>
                        <a:pt x="41474" y="207368"/>
                      </a:cubicBezTo>
                      <a:cubicBezTo>
                        <a:pt x="41474" y="207368"/>
                        <a:pt x="41474" y="207368"/>
                        <a:pt x="41474" y="186631"/>
                      </a:cubicBezTo>
                      <a:cubicBezTo>
                        <a:pt x="41474" y="181447"/>
                        <a:pt x="42770" y="176263"/>
                        <a:pt x="45362" y="172374"/>
                      </a:cubicBezTo>
                      <a:cubicBezTo>
                        <a:pt x="18145" y="160710"/>
                        <a:pt x="0" y="143861"/>
                        <a:pt x="0" y="124421"/>
                      </a:cubicBezTo>
                      <a:cubicBezTo>
                        <a:pt x="0" y="124421"/>
                        <a:pt x="0" y="124421"/>
                        <a:pt x="0" y="103684"/>
                      </a:cubicBezTo>
                      <a:cubicBezTo>
                        <a:pt x="0" y="85539"/>
                        <a:pt x="16849" y="68691"/>
                        <a:pt x="41474" y="57026"/>
                      </a:cubicBezTo>
                      <a:cubicBezTo>
                        <a:pt x="41474" y="58322"/>
                        <a:pt x="41474" y="60914"/>
                        <a:pt x="41474" y="62210"/>
                      </a:cubicBezTo>
                      <a:cubicBezTo>
                        <a:pt x="41474" y="27217"/>
                        <a:pt x="97204" y="0"/>
                        <a:pt x="16589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147" name="Freeform: Shape 37"/>
                <p:cNvSpPr>
                  <a:spLocks/>
                </p:cNvSpPr>
                <p:nvPr/>
              </p:nvSpPr>
              <p:spPr bwMode="auto">
                <a:xfrm>
                  <a:off x="8772210" y="4385159"/>
                  <a:ext cx="419820" cy="419820"/>
                </a:xfrm>
                <a:custGeom>
                  <a:avLst/>
                  <a:gdLst>
                    <a:gd name="connsiteX0" fmla="*/ 56258 w 331788"/>
                    <a:gd name="connsiteY0" fmla="*/ 234950 h 331788"/>
                    <a:gd name="connsiteX1" fmla="*/ 56258 w 331788"/>
                    <a:gd name="connsiteY1" fmla="*/ 236252 h 331788"/>
                    <a:gd name="connsiteX2" fmla="*/ 52388 w 331788"/>
                    <a:gd name="connsiteY2" fmla="*/ 247968 h 331788"/>
                    <a:gd name="connsiteX3" fmla="*/ 165895 w 331788"/>
                    <a:gd name="connsiteY3" fmla="*/ 300038 h 331788"/>
                    <a:gd name="connsiteX4" fmla="*/ 279401 w 331788"/>
                    <a:gd name="connsiteY4" fmla="*/ 247968 h 331788"/>
                    <a:gd name="connsiteX5" fmla="*/ 275531 w 331788"/>
                    <a:gd name="connsiteY5" fmla="*/ 234950 h 331788"/>
                    <a:gd name="connsiteX6" fmla="*/ 165895 w 331788"/>
                    <a:gd name="connsiteY6" fmla="*/ 268796 h 331788"/>
                    <a:gd name="connsiteX7" fmla="*/ 56258 w 331788"/>
                    <a:gd name="connsiteY7" fmla="*/ 234950 h 331788"/>
                    <a:gd name="connsiteX8" fmla="*/ 54964 w 331788"/>
                    <a:gd name="connsiteY8" fmla="*/ 176212 h 331788"/>
                    <a:gd name="connsiteX9" fmla="*/ 52388 w 331788"/>
                    <a:gd name="connsiteY9" fmla="*/ 186531 h 331788"/>
                    <a:gd name="connsiteX10" fmla="*/ 165711 w 331788"/>
                    <a:gd name="connsiteY10" fmla="*/ 238125 h 331788"/>
                    <a:gd name="connsiteX11" fmla="*/ 236538 w 331788"/>
                    <a:gd name="connsiteY11" fmla="*/ 226516 h 331788"/>
                    <a:gd name="connsiteX12" fmla="*/ 206919 w 331788"/>
                    <a:gd name="connsiteY12" fmla="*/ 227806 h 331788"/>
                    <a:gd name="connsiteX13" fmla="*/ 88445 w 331788"/>
                    <a:gd name="connsiteY13" fmla="*/ 183951 h 331788"/>
                    <a:gd name="connsiteX14" fmla="*/ 54964 w 331788"/>
                    <a:gd name="connsiteY14" fmla="*/ 176212 h 331788"/>
                    <a:gd name="connsiteX15" fmla="*/ 280538 w 331788"/>
                    <a:gd name="connsiteY15" fmla="*/ 106362 h 331788"/>
                    <a:gd name="connsiteX16" fmla="*/ 248169 w 331788"/>
                    <a:gd name="connsiteY16" fmla="*/ 129630 h 331788"/>
                    <a:gd name="connsiteX17" fmla="*/ 138113 w 331788"/>
                    <a:gd name="connsiteY17" fmla="*/ 185216 h 331788"/>
                    <a:gd name="connsiteX18" fmla="*/ 206736 w 331788"/>
                    <a:gd name="connsiteY18" fmla="*/ 196850 h 331788"/>
                    <a:gd name="connsiteX19" fmla="*/ 320676 w 331788"/>
                    <a:gd name="connsiteY19" fmla="*/ 145143 h 331788"/>
                    <a:gd name="connsiteX20" fmla="*/ 280538 w 331788"/>
                    <a:gd name="connsiteY20" fmla="*/ 106362 h 331788"/>
                    <a:gd name="connsiteX21" fmla="*/ 42019 w 331788"/>
                    <a:gd name="connsiteY21" fmla="*/ 68262 h 331788"/>
                    <a:gd name="connsiteX22" fmla="*/ 11113 w 331788"/>
                    <a:gd name="connsiteY22" fmla="*/ 103448 h 331788"/>
                    <a:gd name="connsiteX23" fmla="*/ 124436 w 331788"/>
                    <a:gd name="connsiteY23" fmla="*/ 155575 h 331788"/>
                    <a:gd name="connsiteX24" fmla="*/ 195263 w 331788"/>
                    <a:gd name="connsiteY24" fmla="*/ 143847 h 331788"/>
                    <a:gd name="connsiteX25" fmla="*/ 165644 w 331788"/>
                    <a:gd name="connsiteY25" fmla="*/ 145150 h 331788"/>
                    <a:gd name="connsiteX26" fmla="*/ 42019 w 331788"/>
                    <a:gd name="connsiteY26" fmla="*/ 82597 h 331788"/>
                    <a:gd name="connsiteX27" fmla="*/ 42019 w 331788"/>
                    <a:gd name="connsiteY27" fmla="*/ 68262 h 331788"/>
                    <a:gd name="connsiteX28" fmla="*/ 155468 w 331788"/>
                    <a:gd name="connsiteY28" fmla="*/ 20637 h 331788"/>
                    <a:gd name="connsiteX29" fmla="*/ 174732 w 331788"/>
                    <a:gd name="connsiteY29" fmla="*/ 20637 h 331788"/>
                    <a:gd name="connsiteX30" fmla="*/ 174732 w 331788"/>
                    <a:gd name="connsiteY30" fmla="*/ 28404 h 331788"/>
                    <a:gd name="connsiteX31" fmla="*/ 217113 w 331788"/>
                    <a:gd name="connsiteY31" fmla="*/ 43937 h 331788"/>
                    <a:gd name="connsiteX32" fmla="*/ 190143 w 331788"/>
                    <a:gd name="connsiteY32" fmla="*/ 47820 h 331788"/>
                    <a:gd name="connsiteX33" fmla="*/ 167026 w 331788"/>
                    <a:gd name="connsiteY33" fmla="*/ 38759 h 331788"/>
                    <a:gd name="connsiteX34" fmla="*/ 152899 w 331788"/>
                    <a:gd name="connsiteY34" fmla="*/ 40054 h 331788"/>
                    <a:gd name="connsiteX35" fmla="*/ 147762 w 331788"/>
                    <a:gd name="connsiteY35" fmla="*/ 45231 h 331788"/>
                    <a:gd name="connsiteX36" fmla="*/ 152899 w 331788"/>
                    <a:gd name="connsiteY36" fmla="*/ 50409 h 331788"/>
                    <a:gd name="connsiteX37" fmla="*/ 173448 w 331788"/>
                    <a:gd name="connsiteY37" fmla="*/ 54292 h 331788"/>
                    <a:gd name="connsiteX38" fmla="*/ 200417 w 331788"/>
                    <a:gd name="connsiteY38" fmla="*/ 59470 h 331788"/>
                    <a:gd name="connsiteX39" fmla="*/ 217113 w 331788"/>
                    <a:gd name="connsiteY39" fmla="*/ 65942 h 331788"/>
                    <a:gd name="connsiteX40" fmla="*/ 222250 w 331788"/>
                    <a:gd name="connsiteY40" fmla="*/ 75003 h 331788"/>
                    <a:gd name="connsiteX41" fmla="*/ 210692 w 331788"/>
                    <a:gd name="connsiteY41" fmla="*/ 89242 h 331788"/>
                    <a:gd name="connsiteX42" fmla="*/ 174732 w 331788"/>
                    <a:gd name="connsiteY42" fmla="*/ 95714 h 331788"/>
                    <a:gd name="connsiteX43" fmla="*/ 174732 w 331788"/>
                    <a:gd name="connsiteY43" fmla="*/ 104775 h 331788"/>
                    <a:gd name="connsiteX44" fmla="*/ 155468 w 331788"/>
                    <a:gd name="connsiteY44" fmla="*/ 104775 h 331788"/>
                    <a:gd name="connsiteX45" fmla="*/ 155468 w 331788"/>
                    <a:gd name="connsiteY45" fmla="*/ 95714 h 331788"/>
                    <a:gd name="connsiteX46" fmla="*/ 107950 w 331788"/>
                    <a:gd name="connsiteY46" fmla="*/ 77592 h 331788"/>
                    <a:gd name="connsiteX47" fmla="*/ 138772 w 331788"/>
                    <a:gd name="connsiteY47" fmla="*/ 73709 h 331788"/>
                    <a:gd name="connsiteX48" fmla="*/ 165742 w 331788"/>
                    <a:gd name="connsiteY48" fmla="*/ 85359 h 331788"/>
                    <a:gd name="connsiteX49" fmla="*/ 182438 w 331788"/>
                    <a:gd name="connsiteY49" fmla="*/ 82770 h 331788"/>
                    <a:gd name="connsiteX50" fmla="*/ 187575 w 331788"/>
                    <a:gd name="connsiteY50" fmla="*/ 77592 h 331788"/>
                    <a:gd name="connsiteX51" fmla="*/ 182438 w 331788"/>
                    <a:gd name="connsiteY51" fmla="*/ 72414 h 331788"/>
                    <a:gd name="connsiteX52" fmla="*/ 159321 w 331788"/>
                    <a:gd name="connsiteY52" fmla="*/ 67237 h 331788"/>
                    <a:gd name="connsiteX53" fmla="*/ 134920 w 331788"/>
                    <a:gd name="connsiteY53" fmla="*/ 63353 h 331788"/>
                    <a:gd name="connsiteX54" fmla="*/ 119508 w 331788"/>
                    <a:gd name="connsiteY54" fmla="*/ 56881 h 331788"/>
                    <a:gd name="connsiteX55" fmla="*/ 114371 w 331788"/>
                    <a:gd name="connsiteY55" fmla="*/ 47820 h 331788"/>
                    <a:gd name="connsiteX56" fmla="*/ 124646 w 331788"/>
                    <a:gd name="connsiteY56" fmla="*/ 34876 h 331788"/>
                    <a:gd name="connsiteX57" fmla="*/ 155468 w 331788"/>
                    <a:gd name="connsiteY57" fmla="*/ 28404 h 331788"/>
                    <a:gd name="connsiteX58" fmla="*/ 155468 w 331788"/>
                    <a:gd name="connsiteY58" fmla="*/ 20637 h 331788"/>
                    <a:gd name="connsiteX59" fmla="*/ 165895 w 331788"/>
                    <a:gd name="connsiteY59" fmla="*/ 9525 h 331788"/>
                    <a:gd name="connsiteX60" fmla="*/ 52388 w 331788"/>
                    <a:gd name="connsiteY60" fmla="*/ 61913 h 331788"/>
                    <a:gd name="connsiteX61" fmla="*/ 165895 w 331788"/>
                    <a:gd name="connsiteY61" fmla="*/ 114301 h 331788"/>
                    <a:gd name="connsiteX62" fmla="*/ 279402 w 331788"/>
                    <a:gd name="connsiteY62" fmla="*/ 61913 h 331788"/>
                    <a:gd name="connsiteX63" fmla="*/ 165895 w 331788"/>
                    <a:gd name="connsiteY63" fmla="*/ 9525 h 331788"/>
                    <a:gd name="connsiteX64" fmla="*/ 165894 w 331788"/>
                    <a:gd name="connsiteY64" fmla="*/ 0 h 331788"/>
                    <a:gd name="connsiteX65" fmla="*/ 290315 w 331788"/>
                    <a:gd name="connsiteY65" fmla="*/ 62210 h 331788"/>
                    <a:gd name="connsiteX66" fmla="*/ 290315 w 331788"/>
                    <a:gd name="connsiteY66" fmla="*/ 82947 h 331788"/>
                    <a:gd name="connsiteX67" fmla="*/ 286426 w 331788"/>
                    <a:gd name="connsiteY67" fmla="*/ 97204 h 331788"/>
                    <a:gd name="connsiteX68" fmla="*/ 331788 w 331788"/>
                    <a:gd name="connsiteY68" fmla="*/ 145157 h 331788"/>
                    <a:gd name="connsiteX69" fmla="*/ 331788 w 331788"/>
                    <a:gd name="connsiteY69" fmla="*/ 165894 h 331788"/>
                    <a:gd name="connsiteX70" fmla="*/ 290315 w 331788"/>
                    <a:gd name="connsiteY70" fmla="*/ 212552 h 331788"/>
                    <a:gd name="connsiteX71" fmla="*/ 282538 w 331788"/>
                    <a:gd name="connsiteY71" fmla="*/ 228104 h 331788"/>
                    <a:gd name="connsiteX72" fmla="*/ 290315 w 331788"/>
                    <a:gd name="connsiteY72" fmla="*/ 248841 h 331788"/>
                    <a:gd name="connsiteX73" fmla="*/ 290315 w 331788"/>
                    <a:gd name="connsiteY73" fmla="*/ 269578 h 331788"/>
                    <a:gd name="connsiteX74" fmla="*/ 165894 w 331788"/>
                    <a:gd name="connsiteY74" fmla="*/ 331788 h 331788"/>
                    <a:gd name="connsiteX75" fmla="*/ 41474 w 331788"/>
                    <a:gd name="connsiteY75" fmla="*/ 269578 h 331788"/>
                    <a:gd name="connsiteX76" fmla="*/ 41474 w 331788"/>
                    <a:gd name="connsiteY76" fmla="*/ 248841 h 331788"/>
                    <a:gd name="connsiteX77" fmla="*/ 49250 w 331788"/>
                    <a:gd name="connsiteY77" fmla="*/ 228104 h 331788"/>
                    <a:gd name="connsiteX78" fmla="*/ 41474 w 331788"/>
                    <a:gd name="connsiteY78" fmla="*/ 207368 h 331788"/>
                    <a:gd name="connsiteX79" fmla="*/ 41474 w 331788"/>
                    <a:gd name="connsiteY79" fmla="*/ 186631 h 331788"/>
                    <a:gd name="connsiteX80" fmla="*/ 45362 w 331788"/>
                    <a:gd name="connsiteY80" fmla="*/ 172374 h 331788"/>
                    <a:gd name="connsiteX81" fmla="*/ 0 w 331788"/>
                    <a:gd name="connsiteY81" fmla="*/ 124421 h 331788"/>
                    <a:gd name="connsiteX82" fmla="*/ 0 w 331788"/>
                    <a:gd name="connsiteY82" fmla="*/ 103684 h 331788"/>
                    <a:gd name="connsiteX83" fmla="*/ 41474 w 331788"/>
                    <a:gd name="connsiteY83" fmla="*/ 57026 h 331788"/>
                    <a:gd name="connsiteX84" fmla="*/ 41474 w 331788"/>
                    <a:gd name="connsiteY84" fmla="*/ 62210 h 331788"/>
                    <a:gd name="connsiteX85" fmla="*/ 165894 w 331788"/>
                    <a:gd name="connsiteY85" fmla="*/ 0 h 33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31788" h="331788">
                      <a:moveTo>
                        <a:pt x="56258" y="234950"/>
                      </a:moveTo>
                      <a:cubicBezTo>
                        <a:pt x="56258" y="234950"/>
                        <a:pt x="56258" y="234950"/>
                        <a:pt x="56258" y="236252"/>
                      </a:cubicBezTo>
                      <a:cubicBezTo>
                        <a:pt x="53678" y="240157"/>
                        <a:pt x="52388" y="244062"/>
                        <a:pt x="52388" y="247968"/>
                      </a:cubicBezTo>
                      <a:cubicBezTo>
                        <a:pt x="52388" y="272701"/>
                        <a:pt x="98823" y="300038"/>
                        <a:pt x="165895" y="300038"/>
                      </a:cubicBezTo>
                      <a:cubicBezTo>
                        <a:pt x="232967" y="300038"/>
                        <a:pt x="279401" y="272701"/>
                        <a:pt x="279401" y="247968"/>
                      </a:cubicBezTo>
                      <a:cubicBezTo>
                        <a:pt x="279401" y="244062"/>
                        <a:pt x="278111" y="240157"/>
                        <a:pt x="275531" y="234950"/>
                      </a:cubicBezTo>
                      <a:cubicBezTo>
                        <a:pt x="254894" y="255778"/>
                        <a:pt x="213619" y="268796"/>
                        <a:pt x="165895" y="268796"/>
                      </a:cubicBezTo>
                      <a:cubicBezTo>
                        <a:pt x="118170" y="268796"/>
                        <a:pt x="76895" y="255778"/>
                        <a:pt x="56258" y="234950"/>
                      </a:cubicBezTo>
                      <a:close/>
                      <a:moveTo>
                        <a:pt x="54964" y="176212"/>
                      </a:moveTo>
                      <a:cubicBezTo>
                        <a:pt x="53676" y="180082"/>
                        <a:pt x="52388" y="182661"/>
                        <a:pt x="52388" y="186531"/>
                      </a:cubicBezTo>
                      <a:cubicBezTo>
                        <a:pt x="52388" y="211038"/>
                        <a:pt x="98747" y="238125"/>
                        <a:pt x="165711" y="238125"/>
                      </a:cubicBezTo>
                      <a:cubicBezTo>
                        <a:pt x="194042" y="238125"/>
                        <a:pt x="217222" y="232966"/>
                        <a:pt x="236538" y="226516"/>
                      </a:cubicBezTo>
                      <a:cubicBezTo>
                        <a:pt x="227524" y="226516"/>
                        <a:pt x="217222" y="227806"/>
                        <a:pt x="206919" y="227806"/>
                      </a:cubicBezTo>
                      <a:cubicBezTo>
                        <a:pt x="151546" y="227806"/>
                        <a:pt x="103899" y="209748"/>
                        <a:pt x="88445" y="183951"/>
                      </a:cubicBezTo>
                      <a:cubicBezTo>
                        <a:pt x="76855" y="182661"/>
                        <a:pt x="65266" y="178792"/>
                        <a:pt x="54964" y="176212"/>
                      </a:cubicBezTo>
                      <a:close/>
                      <a:moveTo>
                        <a:pt x="280538" y="106362"/>
                      </a:moveTo>
                      <a:cubicBezTo>
                        <a:pt x="272769" y="115411"/>
                        <a:pt x="261116" y="123167"/>
                        <a:pt x="248169" y="129630"/>
                      </a:cubicBezTo>
                      <a:cubicBezTo>
                        <a:pt x="242990" y="159362"/>
                        <a:pt x="196378" y="182631"/>
                        <a:pt x="138113" y="185216"/>
                      </a:cubicBezTo>
                      <a:cubicBezTo>
                        <a:pt x="157535" y="192972"/>
                        <a:pt x="179546" y="196850"/>
                        <a:pt x="206736" y="196850"/>
                      </a:cubicBezTo>
                      <a:cubicBezTo>
                        <a:pt x="274064" y="196850"/>
                        <a:pt x="320676" y="169704"/>
                        <a:pt x="320676" y="145143"/>
                      </a:cubicBezTo>
                      <a:cubicBezTo>
                        <a:pt x="320676" y="130923"/>
                        <a:pt x="305139" y="116704"/>
                        <a:pt x="280538" y="106362"/>
                      </a:cubicBezTo>
                      <a:close/>
                      <a:moveTo>
                        <a:pt x="42019" y="68262"/>
                      </a:moveTo>
                      <a:cubicBezTo>
                        <a:pt x="22703" y="78688"/>
                        <a:pt x="11113" y="91719"/>
                        <a:pt x="11113" y="103448"/>
                      </a:cubicBezTo>
                      <a:cubicBezTo>
                        <a:pt x="11113" y="128208"/>
                        <a:pt x="57472" y="155575"/>
                        <a:pt x="124436" y="155575"/>
                      </a:cubicBezTo>
                      <a:cubicBezTo>
                        <a:pt x="152767" y="155575"/>
                        <a:pt x="175947" y="150362"/>
                        <a:pt x="195263" y="143847"/>
                      </a:cubicBezTo>
                      <a:cubicBezTo>
                        <a:pt x="186249" y="143847"/>
                        <a:pt x="175947" y="145150"/>
                        <a:pt x="165644" y="145150"/>
                      </a:cubicBezTo>
                      <a:cubicBezTo>
                        <a:pt x="97393" y="145150"/>
                        <a:pt x="42019" y="117783"/>
                        <a:pt x="42019" y="82597"/>
                      </a:cubicBezTo>
                      <a:cubicBezTo>
                        <a:pt x="42019" y="82597"/>
                        <a:pt x="42019" y="82597"/>
                        <a:pt x="42019" y="68262"/>
                      </a:cubicBezTo>
                      <a:close/>
                      <a:moveTo>
                        <a:pt x="155468" y="20637"/>
                      </a:moveTo>
                      <a:cubicBezTo>
                        <a:pt x="174732" y="20637"/>
                        <a:pt x="174732" y="20637"/>
                        <a:pt x="174732" y="20637"/>
                      </a:cubicBezTo>
                      <a:cubicBezTo>
                        <a:pt x="174732" y="28404"/>
                        <a:pt x="174732" y="28404"/>
                        <a:pt x="174732" y="28404"/>
                      </a:cubicBezTo>
                      <a:cubicBezTo>
                        <a:pt x="196565" y="29698"/>
                        <a:pt x="210692" y="33581"/>
                        <a:pt x="217113" y="43937"/>
                      </a:cubicBezTo>
                      <a:cubicBezTo>
                        <a:pt x="190143" y="47820"/>
                        <a:pt x="190143" y="47820"/>
                        <a:pt x="190143" y="47820"/>
                      </a:cubicBezTo>
                      <a:cubicBezTo>
                        <a:pt x="185006" y="41348"/>
                        <a:pt x="177301" y="38759"/>
                        <a:pt x="167026" y="38759"/>
                      </a:cubicBezTo>
                      <a:cubicBezTo>
                        <a:pt x="160605" y="38759"/>
                        <a:pt x="156752" y="38759"/>
                        <a:pt x="152899" y="40054"/>
                      </a:cubicBezTo>
                      <a:cubicBezTo>
                        <a:pt x="150331" y="41348"/>
                        <a:pt x="147762" y="43937"/>
                        <a:pt x="147762" y="45231"/>
                      </a:cubicBezTo>
                      <a:cubicBezTo>
                        <a:pt x="147762" y="47820"/>
                        <a:pt x="150331" y="49115"/>
                        <a:pt x="152899" y="50409"/>
                      </a:cubicBezTo>
                      <a:cubicBezTo>
                        <a:pt x="156752" y="51703"/>
                        <a:pt x="163174" y="52998"/>
                        <a:pt x="173448" y="54292"/>
                      </a:cubicBezTo>
                      <a:cubicBezTo>
                        <a:pt x="185006" y="55587"/>
                        <a:pt x="193996" y="58176"/>
                        <a:pt x="200417" y="59470"/>
                      </a:cubicBezTo>
                      <a:cubicBezTo>
                        <a:pt x="206839" y="60764"/>
                        <a:pt x="213260" y="63353"/>
                        <a:pt x="217113" y="65942"/>
                      </a:cubicBezTo>
                      <a:cubicBezTo>
                        <a:pt x="220966" y="68531"/>
                        <a:pt x="222250" y="71120"/>
                        <a:pt x="222250" y="75003"/>
                      </a:cubicBezTo>
                      <a:cubicBezTo>
                        <a:pt x="222250" y="80181"/>
                        <a:pt x="218397" y="85359"/>
                        <a:pt x="210692" y="89242"/>
                      </a:cubicBezTo>
                      <a:cubicBezTo>
                        <a:pt x="201702" y="93125"/>
                        <a:pt x="190143" y="95714"/>
                        <a:pt x="174732" y="95714"/>
                      </a:cubicBezTo>
                      <a:cubicBezTo>
                        <a:pt x="174732" y="104775"/>
                        <a:pt x="174732" y="104775"/>
                        <a:pt x="174732" y="104775"/>
                      </a:cubicBezTo>
                      <a:cubicBezTo>
                        <a:pt x="155468" y="104775"/>
                        <a:pt x="155468" y="104775"/>
                        <a:pt x="155468" y="104775"/>
                      </a:cubicBezTo>
                      <a:cubicBezTo>
                        <a:pt x="155468" y="95714"/>
                        <a:pt x="155468" y="95714"/>
                        <a:pt x="155468" y="95714"/>
                      </a:cubicBezTo>
                      <a:cubicBezTo>
                        <a:pt x="129783" y="94420"/>
                        <a:pt x="114371" y="89242"/>
                        <a:pt x="107950" y="77592"/>
                      </a:cubicBezTo>
                      <a:cubicBezTo>
                        <a:pt x="138772" y="73709"/>
                        <a:pt x="138772" y="73709"/>
                        <a:pt x="138772" y="73709"/>
                      </a:cubicBezTo>
                      <a:cubicBezTo>
                        <a:pt x="141341" y="81475"/>
                        <a:pt x="150331" y="85359"/>
                        <a:pt x="165742" y="85359"/>
                      </a:cubicBezTo>
                      <a:cubicBezTo>
                        <a:pt x="173448" y="85359"/>
                        <a:pt x="178585" y="84064"/>
                        <a:pt x="182438" y="82770"/>
                      </a:cubicBezTo>
                      <a:cubicBezTo>
                        <a:pt x="186290" y="81475"/>
                        <a:pt x="187575" y="78887"/>
                        <a:pt x="187575" y="77592"/>
                      </a:cubicBezTo>
                      <a:cubicBezTo>
                        <a:pt x="187575" y="75003"/>
                        <a:pt x="186290" y="73709"/>
                        <a:pt x="182438" y="72414"/>
                      </a:cubicBezTo>
                      <a:cubicBezTo>
                        <a:pt x="178585" y="71120"/>
                        <a:pt x="170879" y="69825"/>
                        <a:pt x="159321" y="67237"/>
                      </a:cubicBezTo>
                      <a:cubicBezTo>
                        <a:pt x="149047" y="65942"/>
                        <a:pt x="140057" y="64648"/>
                        <a:pt x="134920" y="63353"/>
                      </a:cubicBezTo>
                      <a:cubicBezTo>
                        <a:pt x="128498" y="62059"/>
                        <a:pt x="123361" y="59470"/>
                        <a:pt x="119508" y="56881"/>
                      </a:cubicBezTo>
                      <a:cubicBezTo>
                        <a:pt x="115656" y="54292"/>
                        <a:pt x="114371" y="51703"/>
                        <a:pt x="114371" y="47820"/>
                      </a:cubicBezTo>
                      <a:cubicBezTo>
                        <a:pt x="114371" y="42642"/>
                        <a:pt x="116940" y="38759"/>
                        <a:pt x="124646" y="34876"/>
                      </a:cubicBezTo>
                      <a:cubicBezTo>
                        <a:pt x="131067" y="30993"/>
                        <a:pt x="141341" y="28404"/>
                        <a:pt x="155468" y="28404"/>
                      </a:cubicBezTo>
                      <a:cubicBezTo>
                        <a:pt x="155468" y="20637"/>
                        <a:pt x="155468" y="20637"/>
                        <a:pt x="155468" y="20637"/>
                      </a:cubicBezTo>
                      <a:close/>
                      <a:moveTo>
                        <a:pt x="165895" y="9525"/>
                      </a:moveTo>
                      <a:cubicBezTo>
                        <a:pt x="103207" y="9525"/>
                        <a:pt x="52388" y="32980"/>
                        <a:pt x="52388" y="61913"/>
                      </a:cubicBezTo>
                      <a:cubicBezTo>
                        <a:pt x="52388" y="90846"/>
                        <a:pt x="103207" y="114301"/>
                        <a:pt x="165895" y="114301"/>
                      </a:cubicBezTo>
                      <a:cubicBezTo>
                        <a:pt x="228583" y="114301"/>
                        <a:pt x="279402" y="90846"/>
                        <a:pt x="279402" y="61913"/>
                      </a:cubicBezTo>
                      <a:cubicBezTo>
                        <a:pt x="279402" y="32980"/>
                        <a:pt x="228583" y="9525"/>
                        <a:pt x="165895" y="9525"/>
                      </a:cubicBezTo>
                      <a:close/>
                      <a:moveTo>
                        <a:pt x="165894" y="0"/>
                      </a:moveTo>
                      <a:cubicBezTo>
                        <a:pt x="234584" y="0"/>
                        <a:pt x="290315" y="27217"/>
                        <a:pt x="290315" y="62210"/>
                      </a:cubicBezTo>
                      <a:cubicBezTo>
                        <a:pt x="290315" y="62210"/>
                        <a:pt x="290315" y="62210"/>
                        <a:pt x="290315" y="82947"/>
                      </a:cubicBezTo>
                      <a:cubicBezTo>
                        <a:pt x="290315" y="88131"/>
                        <a:pt x="289018" y="93316"/>
                        <a:pt x="286426" y="97204"/>
                      </a:cubicBezTo>
                      <a:cubicBezTo>
                        <a:pt x="313643" y="108868"/>
                        <a:pt x="331788" y="125717"/>
                        <a:pt x="331788" y="145157"/>
                      </a:cubicBezTo>
                      <a:cubicBezTo>
                        <a:pt x="331788" y="145157"/>
                        <a:pt x="331788" y="145157"/>
                        <a:pt x="331788" y="165894"/>
                      </a:cubicBezTo>
                      <a:cubicBezTo>
                        <a:pt x="331788" y="184039"/>
                        <a:pt x="314939" y="200887"/>
                        <a:pt x="290315" y="212552"/>
                      </a:cubicBezTo>
                      <a:cubicBezTo>
                        <a:pt x="289018" y="217736"/>
                        <a:pt x="286426" y="222920"/>
                        <a:pt x="282538" y="228104"/>
                      </a:cubicBezTo>
                      <a:cubicBezTo>
                        <a:pt x="287722" y="234585"/>
                        <a:pt x="290315" y="241065"/>
                        <a:pt x="290315" y="248841"/>
                      </a:cubicBezTo>
                      <a:cubicBezTo>
                        <a:pt x="290315" y="248841"/>
                        <a:pt x="290315" y="248841"/>
                        <a:pt x="290315" y="269578"/>
                      </a:cubicBezTo>
                      <a:cubicBezTo>
                        <a:pt x="290315" y="303275"/>
                        <a:pt x="234584" y="331788"/>
                        <a:pt x="165894" y="331788"/>
                      </a:cubicBezTo>
                      <a:cubicBezTo>
                        <a:pt x="97204" y="331788"/>
                        <a:pt x="41474" y="303275"/>
                        <a:pt x="41474" y="269578"/>
                      </a:cubicBezTo>
                      <a:cubicBezTo>
                        <a:pt x="41474" y="269578"/>
                        <a:pt x="41474" y="269578"/>
                        <a:pt x="41474" y="248841"/>
                      </a:cubicBezTo>
                      <a:cubicBezTo>
                        <a:pt x="41474" y="241065"/>
                        <a:pt x="44066" y="234585"/>
                        <a:pt x="49250" y="228104"/>
                      </a:cubicBezTo>
                      <a:cubicBezTo>
                        <a:pt x="44066" y="221624"/>
                        <a:pt x="41474" y="215144"/>
                        <a:pt x="41474" y="207368"/>
                      </a:cubicBezTo>
                      <a:cubicBezTo>
                        <a:pt x="41474" y="207368"/>
                        <a:pt x="41474" y="207368"/>
                        <a:pt x="41474" y="186631"/>
                      </a:cubicBezTo>
                      <a:cubicBezTo>
                        <a:pt x="41474" y="181447"/>
                        <a:pt x="42770" y="176263"/>
                        <a:pt x="45362" y="172374"/>
                      </a:cubicBezTo>
                      <a:cubicBezTo>
                        <a:pt x="18145" y="160710"/>
                        <a:pt x="0" y="143861"/>
                        <a:pt x="0" y="124421"/>
                      </a:cubicBezTo>
                      <a:cubicBezTo>
                        <a:pt x="0" y="124421"/>
                        <a:pt x="0" y="124421"/>
                        <a:pt x="0" y="103684"/>
                      </a:cubicBezTo>
                      <a:cubicBezTo>
                        <a:pt x="0" y="85539"/>
                        <a:pt x="16849" y="68691"/>
                        <a:pt x="41474" y="57026"/>
                      </a:cubicBezTo>
                      <a:cubicBezTo>
                        <a:pt x="41474" y="58322"/>
                        <a:pt x="41474" y="60914"/>
                        <a:pt x="41474" y="62210"/>
                      </a:cubicBezTo>
                      <a:cubicBezTo>
                        <a:pt x="41474" y="27217"/>
                        <a:pt x="97204" y="0"/>
                        <a:pt x="16589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148" name="Freeform: Shape 39"/>
                <p:cNvSpPr>
                  <a:spLocks noChangeAspect="1"/>
                </p:cNvSpPr>
                <p:nvPr/>
              </p:nvSpPr>
              <p:spPr bwMode="auto">
                <a:xfrm>
                  <a:off x="9703594" y="3503100"/>
                  <a:ext cx="460321" cy="460321"/>
                </a:xfrm>
                <a:custGeom>
                  <a:avLst/>
                  <a:gdLst>
                    <a:gd name="connsiteX0" fmla="*/ 56258 w 331788"/>
                    <a:gd name="connsiteY0" fmla="*/ 234950 h 331788"/>
                    <a:gd name="connsiteX1" fmla="*/ 56258 w 331788"/>
                    <a:gd name="connsiteY1" fmla="*/ 236252 h 331788"/>
                    <a:gd name="connsiteX2" fmla="*/ 52388 w 331788"/>
                    <a:gd name="connsiteY2" fmla="*/ 247968 h 331788"/>
                    <a:gd name="connsiteX3" fmla="*/ 165895 w 331788"/>
                    <a:gd name="connsiteY3" fmla="*/ 300038 h 331788"/>
                    <a:gd name="connsiteX4" fmla="*/ 279401 w 331788"/>
                    <a:gd name="connsiteY4" fmla="*/ 247968 h 331788"/>
                    <a:gd name="connsiteX5" fmla="*/ 275531 w 331788"/>
                    <a:gd name="connsiteY5" fmla="*/ 234950 h 331788"/>
                    <a:gd name="connsiteX6" fmla="*/ 165895 w 331788"/>
                    <a:gd name="connsiteY6" fmla="*/ 268796 h 331788"/>
                    <a:gd name="connsiteX7" fmla="*/ 56258 w 331788"/>
                    <a:gd name="connsiteY7" fmla="*/ 234950 h 331788"/>
                    <a:gd name="connsiteX8" fmla="*/ 54964 w 331788"/>
                    <a:gd name="connsiteY8" fmla="*/ 176212 h 331788"/>
                    <a:gd name="connsiteX9" fmla="*/ 52388 w 331788"/>
                    <a:gd name="connsiteY9" fmla="*/ 186531 h 331788"/>
                    <a:gd name="connsiteX10" fmla="*/ 165711 w 331788"/>
                    <a:gd name="connsiteY10" fmla="*/ 238125 h 331788"/>
                    <a:gd name="connsiteX11" fmla="*/ 236538 w 331788"/>
                    <a:gd name="connsiteY11" fmla="*/ 226516 h 331788"/>
                    <a:gd name="connsiteX12" fmla="*/ 206919 w 331788"/>
                    <a:gd name="connsiteY12" fmla="*/ 227806 h 331788"/>
                    <a:gd name="connsiteX13" fmla="*/ 88445 w 331788"/>
                    <a:gd name="connsiteY13" fmla="*/ 183951 h 331788"/>
                    <a:gd name="connsiteX14" fmla="*/ 54964 w 331788"/>
                    <a:gd name="connsiteY14" fmla="*/ 176212 h 331788"/>
                    <a:gd name="connsiteX15" fmla="*/ 280538 w 331788"/>
                    <a:gd name="connsiteY15" fmla="*/ 106362 h 331788"/>
                    <a:gd name="connsiteX16" fmla="*/ 248169 w 331788"/>
                    <a:gd name="connsiteY16" fmla="*/ 129630 h 331788"/>
                    <a:gd name="connsiteX17" fmla="*/ 138113 w 331788"/>
                    <a:gd name="connsiteY17" fmla="*/ 185216 h 331788"/>
                    <a:gd name="connsiteX18" fmla="*/ 206736 w 331788"/>
                    <a:gd name="connsiteY18" fmla="*/ 196850 h 331788"/>
                    <a:gd name="connsiteX19" fmla="*/ 320676 w 331788"/>
                    <a:gd name="connsiteY19" fmla="*/ 145143 h 331788"/>
                    <a:gd name="connsiteX20" fmla="*/ 280538 w 331788"/>
                    <a:gd name="connsiteY20" fmla="*/ 106362 h 331788"/>
                    <a:gd name="connsiteX21" fmla="*/ 42019 w 331788"/>
                    <a:gd name="connsiteY21" fmla="*/ 68262 h 331788"/>
                    <a:gd name="connsiteX22" fmla="*/ 11113 w 331788"/>
                    <a:gd name="connsiteY22" fmla="*/ 103448 h 331788"/>
                    <a:gd name="connsiteX23" fmla="*/ 124436 w 331788"/>
                    <a:gd name="connsiteY23" fmla="*/ 155575 h 331788"/>
                    <a:gd name="connsiteX24" fmla="*/ 195263 w 331788"/>
                    <a:gd name="connsiteY24" fmla="*/ 143847 h 331788"/>
                    <a:gd name="connsiteX25" fmla="*/ 165644 w 331788"/>
                    <a:gd name="connsiteY25" fmla="*/ 145150 h 331788"/>
                    <a:gd name="connsiteX26" fmla="*/ 42019 w 331788"/>
                    <a:gd name="connsiteY26" fmla="*/ 82597 h 331788"/>
                    <a:gd name="connsiteX27" fmla="*/ 42019 w 331788"/>
                    <a:gd name="connsiteY27" fmla="*/ 68262 h 331788"/>
                    <a:gd name="connsiteX28" fmla="*/ 155468 w 331788"/>
                    <a:gd name="connsiteY28" fmla="*/ 20637 h 331788"/>
                    <a:gd name="connsiteX29" fmla="*/ 174732 w 331788"/>
                    <a:gd name="connsiteY29" fmla="*/ 20637 h 331788"/>
                    <a:gd name="connsiteX30" fmla="*/ 174732 w 331788"/>
                    <a:gd name="connsiteY30" fmla="*/ 28404 h 331788"/>
                    <a:gd name="connsiteX31" fmla="*/ 217113 w 331788"/>
                    <a:gd name="connsiteY31" fmla="*/ 43937 h 331788"/>
                    <a:gd name="connsiteX32" fmla="*/ 190143 w 331788"/>
                    <a:gd name="connsiteY32" fmla="*/ 47820 h 331788"/>
                    <a:gd name="connsiteX33" fmla="*/ 167026 w 331788"/>
                    <a:gd name="connsiteY33" fmla="*/ 38759 h 331788"/>
                    <a:gd name="connsiteX34" fmla="*/ 152899 w 331788"/>
                    <a:gd name="connsiteY34" fmla="*/ 40054 h 331788"/>
                    <a:gd name="connsiteX35" fmla="*/ 147762 w 331788"/>
                    <a:gd name="connsiteY35" fmla="*/ 45231 h 331788"/>
                    <a:gd name="connsiteX36" fmla="*/ 152899 w 331788"/>
                    <a:gd name="connsiteY36" fmla="*/ 50409 h 331788"/>
                    <a:gd name="connsiteX37" fmla="*/ 173448 w 331788"/>
                    <a:gd name="connsiteY37" fmla="*/ 54292 h 331788"/>
                    <a:gd name="connsiteX38" fmla="*/ 200417 w 331788"/>
                    <a:gd name="connsiteY38" fmla="*/ 59470 h 331788"/>
                    <a:gd name="connsiteX39" fmla="*/ 217113 w 331788"/>
                    <a:gd name="connsiteY39" fmla="*/ 65942 h 331788"/>
                    <a:gd name="connsiteX40" fmla="*/ 222250 w 331788"/>
                    <a:gd name="connsiteY40" fmla="*/ 75003 h 331788"/>
                    <a:gd name="connsiteX41" fmla="*/ 210692 w 331788"/>
                    <a:gd name="connsiteY41" fmla="*/ 89242 h 331788"/>
                    <a:gd name="connsiteX42" fmla="*/ 174732 w 331788"/>
                    <a:gd name="connsiteY42" fmla="*/ 95714 h 331788"/>
                    <a:gd name="connsiteX43" fmla="*/ 174732 w 331788"/>
                    <a:gd name="connsiteY43" fmla="*/ 104775 h 331788"/>
                    <a:gd name="connsiteX44" fmla="*/ 155468 w 331788"/>
                    <a:gd name="connsiteY44" fmla="*/ 104775 h 331788"/>
                    <a:gd name="connsiteX45" fmla="*/ 155468 w 331788"/>
                    <a:gd name="connsiteY45" fmla="*/ 95714 h 331788"/>
                    <a:gd name="connsiteX46" fmla="*/ 107950 w 331788"/>
                    <a:gd name="connsiteY46" fmla="*/ 77592 h 331788"/>
                    <a:gd name="connsiteX47" fmla="*/ 138772 w 331788"/>
                    <a:gd name="connsiteY47" fmla="*/ 73709 h 331788"/>
                    <a:gd name="connsiteX48" fmla="*/ 165742 w 331788"/>
                    <a:gd name="connsiteY48" fmla="*/ 85359 h 331788"/>
                    <a:gd name="connsiteX49" fmla="*/ 182438 w 331788"/>
                    <a:gd name="connsiteY49" fmla="*/ 82770 h 331788"/>
                    <a:gd name="connsiteX50" fmla="*/ 187575 w 331788"/>
                    <a:gd name="connsiteY50" fmla="*/ 77592 h 331788"/>
                    <a:gd name="connsiteX51" fmla="*/ 182438 w 331788"/>
                    <a:gd name="connsiteY51" fmla="*/ 72414 h 331788"/>
                    <a:gd name="connsiteX52" fmla="*/ 159321 w 331788"/>
                    <a:gd name="connsiteY52" fmla="*/ 67237 h 331788"/>
                    <a:gd name="connsiteX53" fmla="*/ 134920 w 331788"/>
                    <a:gd name="connsiteY53" fmla="*/ 63353 h 331788"/>
                    <a:gd name="connsiteX54" fmla="*/ 119508 w 331788"/>
                    <a:gd name="connsiteY54" fmla="*/ 56881 h 331788"/>
                    <a:gd name="connsiteX55" fmla="*/ 114371 w 331788"/>
                    <a:gd name="connsiteY55" fmla="*/ 47820 h 331788"/>
                    <a:gd name="connsiteX56" fmla="*/ 124646 w 331788"/>
                    <a:gd name="connsiteY56" fmla="*/ 34876 h 331788"/>
                    <a:gd name="connsiteX57" fmla="*/ 155468 w 331788"/>
                    <a:gd name="connsiteY57" fmla="*/ 28404 h 331788"/>
                    <a:gd name="connsiteX58" fmla="*/ 155468 w 331788"/>
                    <a:gd name="connsiteY58" fmla="*/ 20637 h 331788"/>
                    <a:gd name="connsiteX59" fmla="*/ 165895 w 331788"/>
                    <a:gd name="connsiteY59" fmla="*/ 9525 h 331788"/>
                    <a:gd name="connsiteX60" fmla="*/ 52388 w 331788"/>
                    <a:gd name="connsiteY60" fmla="*/ 61913 h 331788"/>
                    <a:gd name="connsiteX61" fmla="*/ 165895 w 331788"/>
                    <a:gd name="connsiteY61" fmla="*/ 114301 h 331788"/>
                    <a:gd name="connsiteX62" fmla="*/ 279402 w 331788"/>
                    <a:gd name="connsiteY62" fmla="*/ 61913 h 331788"/>
                    <a:gd name="connsiteX63" fmla="*/ 165895 w 331788"/>
                    <a:gd name="connsiteY63" fmla="*/ 9525 h 331788"/>
                    <a:gd name="connsiteX64" fmla="*/ 165894 w 331788"/>
                    <a:gd name="connsiteY64" fmla="*/ 0 h 331788"/>
                    <a:gd name="connsiteX65" fmla="*/ 290315 w 331788"/>
                    <a:gd name="connsiteY65" fmla="*/ 62210 h 331788"/>
                    <a:gd name="connsiteX66" fmla="*/ 290315 w 331788"/>
                    <a:gd name="connsiteY66" fmla="*/ 82947 h 331788"/>
                    <a:gd name="connsiteX67" fmla="*/ 286426 w 331788"/>
                    <a:gd name="connsiteY67" fmla="*/ 97204 h 331788"/>
                    <a:gd name="connsiteX68" fmla="*/ 331788 w 331788"/>
                    <a:gd name="connsiteY68" fmla="*/ 145157 h 331788"/>
                    <a:gd name="connsiteX69" fmla="*/ 331788 w 331788"/>
                    <a:gd name="connsiteY69" fmla="*/ 165894 h 331788"/>
                    <a:gd name="connsiteX70" fmla="*/ 290315 w 331788"/>
                    <a:gd name="connsiteY70" fmla="*/ 212552 h 331788"/>
                    <a:gd name="connsiteX71" fmla="*/ 282538 w 331788"/>
                    <a:gd name="connsiteY71" fmla="*/ 228104 h 331788"/>
                    <a:gd name="connsiteX72" fmla="*/ 290315 w 331788"/>
                    <a:gd name="connsiteY72" fmla="*/ 248841 h 331788"/>
                    <a:gd name="connsiteX73" fmla="*/ 290315 w 331788"/>
                    <a:gd name="connsiteY73" fmla="*/ 269578 h 331788"/>
                    <a:gd name="connsiteX74" fmla="*/ 165894 w 331788"/>
                    <a:gd name="connsiteY74" fmla="*/ 331788 h 331788"/>
                    <a:gd name="connsiteX75" fmla="*/ 41474 w 331788"/>
                    <a:gd name="connsiteY75" fmla="*/ 269578 h 331788"/>
                    <a:gd name="connsiteX76" fmla="*/ 41474 w 331788"/>
                    <a:gd name="connsiteY76" fmla="*/ 248841 h 331788"/>
                    <a:gd name="connsiteX77" fmla="*/ 49250 w 331788"/>
                    <a:gd name="connsiteY77" fmla="*/ 228104 h 331788"/>
                    <a:gd name="connsiteX78" fmla="*/ 41474 w 331788"/>
                    <a:gd name="connsiteY78" fmla="*/ 207368 h 331788"/>
                    <a:gd name="connsiteX79" fmla="*/ 41474 w 331788"/>
                    <a:gd name="connsiteY79" fmla="*/ 186631 h 331788"/>
                    <a:gd name="connsiteX80" fmla="*/ 45362 w 331788"/>
                    <a:gd name="connsiteY80" fmla="*/ 172374 h 331788"/>
                    <a:gd name="connsiteX81" fmla="*/ 0 w 331788"/>
                    <a:gd name="connsiteY81" fmla="*/ 124421 h 331788"/>
                    <a:gd name="connsiteX82" fmla="*/ 0 w 331788"/>
                    <a:gd name="connsiteY82" fmla="*/ 103684 h 331788"/>
                    <a:gd name="connsiteX83" fmla="*/ 41474 w 331788"/>
                    <a:gd name="connsiteY83" fmla="*/ 57026 h 331788"/>
                    <a:gd name="connsiteX84" fmla="*/ 41474 w 331788"/>
                    <a:gd name="connsiteY84" fmla="*/ 62210 h 331788"/>
                    <a:gd name="connsiteX85" fmla="*/ 165894 w 331788"/>
                    <a:gd name="connsiteY85" fmla="*/ 0 h 33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31788" h="331788">
                      <a:moveTo>
                        <a:pt x="56258" y="234950"/>
                      </a:moveTo>
                      <a:cubicBezTo>
                        <a:pt x="56258" y="234950"/>
                        <a:pt x="56258" y="234950"/>
                        <a:pt x="56258" y="236252"/>
                      </a:cubicBezTo>
                      <a:cubicBezTo>
                        <a:pt x="53678" y="240157"/>
                        <a:pt x="52388" y="244062"/>
                        <a:pt x="52388" y="247968"/>
                      </a:cubicBezTo>
                      <a:cubicBezTo>
                        <a:pt x="52388" y="272701"/>
                        <a:pt x="98823" y="300038"/>
                        <a:pt x="165895" y="300038"/>
                      </a:cubicBezTo>
                      <a:cubicBezTo>
                        <a:pt x="232967" y="300038"/>
                        <a:pt x="279401" y="272701"/>
                        <a:pt x="279401" y="247968"/>
                      </a:cubicBezTo>
                      <a:cubicBezTo>
                        <a:pt x="279401" y="244062"/>
                        <a:pt x="278111" y="240157"/>
                        <a:pt x="275531" y="234950"/>
                      </a:cubicBezTo>
                      <a:cubicBezTo>
                        <a:pt x="254894" y="255778"/>
                        <a:pt x="213619" y="268796"/>
                        <a:pt x="165895" y="268796"/>
                      </a:cubicBezTo>
                      <a:cubicBezTo>
                        <a:pt x="118170" y="268796"/>
                        <a:pt x="76895" y="255778"/>
                        <a:pt x="56258" y="234950"/>
                      </a:cubicBezTo>
                      <a:close/>
                      <a:moveTo>
                        <a:pt x="54964" y="176212"/>
                      </a:moveTo>
                      <a:cubicBezTo>
                        <a:pt x="53676" y="180082"/>
                        <a:pt x="52388" y="182661"/>
                        <a:pt x="52388" y="186531"/>
                      </a:cubicBezTo>
                      <a:cubicBezTo>
                        <a:pt x="52388" y="211038"/>
                        <a:pt x="98747" y="238125"/>
                        <a:pt x="165711" y="238125"/>
                      </a:cubicBezTo>
                      <a:cubicBezTo>
                        <a:pt x="194042" y="238125"/>
                        <a:pt x="217222" y="232966"/>
                        <a:pt x="236538" y="226516"/>
                      </a:cubicBezTo>
                      <a:cubicBezTo>
                        <a:pt x="227524" y="226516"/>
                        <a:pt x="217222" y="227806"/>
                        <a:pt x="206919" y="227806"/>
                      </a:cubicBezTo>
                      <a:cubicBezTo>
                        <a:pt x="151546" y="227806"/>
                        <a:pt x="103899" y="209748"/>
                        <a:pt x="88445" y="183951"/>
                      </a:cubicBezTo>
                      <a:cubicBezTo>
                        <a:pt x="76855" y="182661"/>
                        <a:pt x="65266" y="178792"/>
                        <a:pt x="54964" y="176212"/>
                      </a:cubicBezTo>
                      <a:close/>
                      <a:moveTo>
                        <a:pt x="280538" y="106362"/>
                      </a:moveTo>
                      <a:cubicBezTo>
                        <a:pt x="272769" y="115411"/>
                        <a:pt x="261116" y="123167"/>
                        <a:pt x="248169" y="129630"/>
                      </a:cubicBezTo>
                      <a:cubicBezTo>
                        <a:pt x="242990" y="159362"/>
                        <a:pt x="196378" y="182631"/>
                        <a:pt x="138113" y="185216"/>
                      </a:cubicBezTo>
                      <a:cubicBezTo>
                        <a:pt x="157535" y="192972"/>
                        <a:pt x="179546" y="196850"/>
                        <a:pt x="206736" y="196850"/>
                      </a:cubicBezTo>
                      <a:cubicBezTo>
                        <a:pt x="274064" y="196850"/>
                        <a:pt x="320676" y="169704"/>
                        <a:pt x="320676" y="145143"/>
                      </a:cubicBezTo>
                      <a:cubicBezTo>
                        <a:pt x="320676" y="130923"/>
                        <a:pt x="305139" y="116704"/>
                        <a:pt x="280538" y="106362"/>
                      </a:cubicBezTo>
                      <a:close/>
                      <a:moveTo>
                        <a:pt x="42019" y="68262"/>
                      </a:moveTo>
                      <a:cubicBezTo>
                        <a:pt x="22703" y="78688"/>
                        <a:pt x="11113" y="91719"/>
                        <a:pt x="11113" y="103448"/>
                      </a:cubicBezTo>
                      <a:cubicBezTo>
                        <a:pt x="11113" y="128208"/>
                        <a:pt x="57472" y="155575"/>
                        <a:pt x="124436" y="155575"/>
                      </a:cubicBezTo>
                      <a:cubicBezTo>
                        <a:pt x="152767" y="155575"/>
                        <a:pt x="175947" y="150362"/>
                        <a:pt x="195263" y="143847"/>
                      </a:cubicBezTo>
                      <a:cubicBezTo>
                        <a:pt x="186249" y="143847"/>
                        <a:pt x="175947" y="145150"/>
                        <a:pt x="165644" y="145150"/>
                      </a:cubicBezTo>
                      <a:cubicBezTo>
                        <a:pt x="97393" y="145150"/>
                        <a:pt x="42019" y="117783"/>
                        <a:pt x="42019" y="82597"/>
                      </a:cubicBezTo>
                      <a:cubicBezTo>
                        <a:pt x="42019" y="82597"/>
                        <a:pt x="42019" y="82597"/>
                        <a:pt x="42019" y="68262"/>
                      </a:cubicBezTo>
                      <a:close/>
                      <a:moveTo>
                        <a:pt x="155468" y="20637"/>
                      </a:moveTo>
                      <a:cubicBezTo>
                        <a:pt x="174732" y="20637"/>
                        <a:pt x="174732" y="20637"/>
                        <a:pt x="174732" y="20637"/>
                      </a:cubicBezTo>
                      <a:cubicBezTo>
                        <a:pt x="174732" y="28404"/>
                        <a:pt x="174732" y="28404"/>
                        <a:pt x="174732" y="28404"/>
                      </a:cubicBezTo>
                      <a:cubicBezTo>
                        <a:pt x="196565" y="29698"/>
                        <a:pt x="210692" y="33581"/>
                        <a:pt x="217113" y="43937"/>
                      </a:cubicBezTo>
                      <a:cubicBezTo>
                        <a:pt x="190143" y="47820"/>
                        <a:pt x="190143" y="47820"/>
                        <a:pt x="190143" y="47820"/>
                      </a:cubicBezTo>
                      <a:cubicBezTo>
                        <a:pt x="185006" y="41348"/>
                        <a:pt x="177301" y="38759"/>
                        <a:pt x="167026" y="38759"/>
                      </a:cubicBezTo>
                      <a:cubicBezTo>
                        <a:pt x="160605" y="38759"/>
                        <a:pt x="156752" y="38759"/>
                        <a:pt x="152899" y="40054"/>
                      </a:cubicBezTo>
                      <a:cubicBezTo>
                        <a:pt x="150331" y="41348"/>
                        <a:pt x="147762" y="43937"/>
                        <a:pt x="147762" y="45231"/>
                      </a:cubicBezTo>
                      <a:cubicBezTo>
                        <a:pt x="147762" y="47820"/>
                        <a:pt x="150331" y="49115"/>
                        <a:pt x="152899" y="50409"/>
                      </a:cubicBezTo>
                      <a:cubicBezTo>
                        <a:pt x="156752" y="51703"/>
                        <a:pt x="163174" y="52998"/>
                        <a:pt x="173448" y="54292"/>
                      </a:cubicBezTo>
                      <a:cubicBezTo>
                        <a:pt x="185006" y="55587"/>
                        <a:pt x="193996" y="58176"/>
                        <a:pt x="200417" y="59470"/>
                      </a:cubicBezTo>
                      <a:cubicBezTo>
                        <a:pt x="206839" y="60764"/>
                        <a:pt x="213260" y="63353"/>
                        <a:pt x="217113" y="65942"/>
                      </a:cubicBezTo>
                      <a:cubicBezTo>
                        <a:pt x="220966" y="68531"/>
                        <a:pt x="222250" y="71120"/>
                        <a:pt x="222250" y="75003"/>
                      </a:cubicBezTo>
                      <a:cubicBezTo>
                        <a:pt x="222250" y="80181"/>
                        <a:pt x="218397" y="85359"/>
                        <a:pt x="210692" y="89242"/>
                      </a:cubicBezTo>
                      <a:cubicBezTo>
                        <a:pt x="201702" y="93125"/>
                        <a:pt x="190143" y="95714"/>
                        <a:pt x="174732" y="95714"/>
                      </a:cubicBezTo>
                      <a:cubicBezTo>
                        <a:pt x="174732" y="104775"/>
                        <a:pt x="174732" y="104775"/>
                        <a:pt x="174732" y="104775"/>
                      </a:cubicBezTo>
                      <a:cubicBezTo>
                        <a:pt x="155468" y="104775"/>
                        <a:pt x="155468" y="104775"/>
                        <a:pt x="155468" y="104775"/>
                      </a:cubicBezTo>
                      <a:cubicBezTo>
                        <a:pt x="155468" y="95714"/>
                        <a:pt x="155468" y="95714"/>
                        <a:pt x="155468" y="95714"/>
                      </a:cubicBezTo>
                      <a:cubicBezTo>
                        <a:pt x="129783" y="94420"/>
                        <a:pt x="114371" y="89242"/>
                        <a:pt x="107950" y="77592"/>
                      </a:cubicBezTo>
                      <a:cubicBezTo>
                        <a:pt x="138772" y="73709"/>
                        <a:pt x="138772" y="73709"/>
                        <a:pt x="138772" y="73709"/>
                      </a:cubicBezTo>
                      <a:cubicBezTo>
                        <a:pt x="141341" y="81475"/>
                        <a:pt x="150331" y="85359"/>
                        <a:pt x="165742" y="85359"/>
                      </a:cubicBezTo>
                      <a:cubicBezTo>
                        <a:pt x="173448" y="85359"/>
                        <a:pt x="178585" y="84064"/>
                        <a:pt x="182438" y="82770"/>
                      </a:cubicBezTo>
                      <a:cubicBezTo>
                        <a:pt x="186290" y="81475"/>
                        <a:pt x="187575" y="78887"/>
                        <a:pt x="187575" y="77592"/>
                      </a:cubicBezTo>
                      <a:cubicBezTo>
                        <a:pt x="187575" y="75003"/>
                        <a:pt x="186290" y="73709"/>
                        <a:pt x="182438" y="72414"/>
                      </a:cubicBezTo>
                      <a:cubicBezTo>
                        <a:pt x="178585" y="71120"/>
                        <a:pt x="170879" y="69825"/>
                        <a:pt x="159321" y="67237"/>
                      </a:cubicBezTo>
                      <a:cubicBezTo>
                        <a:pt x="149047" y="65942"/>
                        <a:pt x="140057" y="64648"/>
                        <a:pt x="134920" y="63353"/>
                      </a:cubicBezTo>
                      <a:cubicBezTo>
                        <a:pt x="128498" y="62059"/>
                        <a:pt x="123361" y="59470"/>
                        <a:pt x="119508" y="56881"/>
                      </a:cubicBezTo>
                      <a:cubicBezTo>
                        <a:pt x="115656" y="54292"/>
                        <a:pt x="114371" y="51703"/>
                        <a:pt x="114371" y="47820"/>
                      </a:cubicBezTo>
                      <a:cubicBezTo>
                        <a:pt x="114371" y="42642"/>
                        <a:pt x="116940" y="38759"/>
                        <a:pt x="124646" y="34876"/>
                      </a:cubicBezTo>
                      <a:cubicBezTo>
                        <a:pt x="131067" y="30993"/>
                        <a:pt x="141341" y="28404"/>
                        <a:pt x="155468" y="28404"/>
                      </a:cubicBezTo>
                      <a:cubicBezTo>
                        <a:pt x="155468" y="20637"/>
                        <a:pt x="155468" y="20637"/>
                        <a:pt x="155468" y="20637"/>
                      </a:cubicBezTo>
                      <a:close/>
                      <a:moveTo>
                        <a:pt x="165895" y="9525"/>
                      </a:moveTo>
                      <a:cubicBezTo>
                        <a:pt x="103207" y="9525"/>
                        <a:pt x="52388" y="32980"/>
                        <a:pt x="52388" y="61913"/>
                      </a:cubicBezTo>
                      <a:cubicBezTo>
                        <a:pt x="52388" y="90846"/>
                        <a:pt x="103207" y="114301"/>
                        <a:pt x="165895" y="114301"/>
                      </a:cubicBezTo>
                      <a:cubicBezTo>
                        <a:pt x="228583" y="114301"/>
                        <a:pt x="279402" y="90846"/>
                        <a:pt x="279402" y="61913"/>
                      </a:cubicBezTo>
                      <a:cubicBezTo>
                        <a:pt x="279402" y="32980"/>
                        <a:pt x="228583" y="9525"/>
                        <a:pt x="165895" y="9525"/>
                      </a:cubicBezTo>
                      <a:close/>
                      <a:moveTo>
                        <a:pt x="165894" y="0"/>
                      </a:moveTo>
                      <a:cubicBezTo>
                        <a:pt x="234584" y="0"/>
                        <a:pt x="290315" y="27217"/>
                        <a:pt x="290315" y="62210"/>
                      </a:cubicBezTo>
                      <a:cubicBezTo>
                        <a:pt x="290315" y="62210"/>
                        <a:pt x="290315" y="62210"/>
                        <a:pt x="290315" y="82947"/>
                      </a:cubicBezTo>
                      <a:cubicBezTo>
                        <a:pt x="290315" y="88131"/>
                        <a:pt x="289018" y="93316"/>
                        <a:pt x="286426" y="97204"/>
                      </a:cubicBezTo>
                      <a:cubicBezTo>
                        <a:pt x="313643" y="108868"/>
                        <a:pt x="331788" y="125717"/>
                        <a:pt x="331788" y="145157"/>
                      </a:cubicBezTo>
                      <a:cubicBezTo>
                        <a:pt x="331788" y="145157"/>
                        <a:pt x="331788" y="145157"/>
                        <a:pt x="331788" y="165894"/>
                      </a:cubicBezTo>
                      <a:cubicBezTo>
                        <a:pt x="331788" y="184039"/>
                        <a:pt x="314939" y="200887"/>
                        <a:pt x="290315" y="212552"/>
                      </a:cubicBezTo>
                      <a:cubicBezTo>
                        <a:pt x="289018" y="217736"/>
                        <a:pt x="286426" y="222920"/>
                        <a:pt x="282538" y="228104"/>
                      </a:cubicBezTo>
                      <a:cubicBezTo>
                        <a:pt x="287722" y="234585"/>
                        <a:pt x="290315" y="241065"/>
                        <a:pt x="290315" y="248841"/>
                      </a:cubicBezTo>
                      <a:cubicBezTo>
                        <a:pt x="290315" y="248841"/>
                        <a:pt x="290315" y="248841"/>
                        <a:pt x="290315" y="269578"/>
                      </a:cubicBezTo>
                      <a:cubicBezTo>
                        <a:pt x="290315" y="303275"/>
                        <a:pt x="234584" y="331788"/>
                        <a:pt x="165894" y="331788"/>
                      </a:cubicBezTo>
                      <a:cubicBezTo>
                        <a:pt x="97204" y="331788"/>
                        <a:pt x="41474" y="303275"/>
                        <a:pt x="41474" y="269578"/>
                      </a:cubicBezTo>
                      <a:cubicBezTo>
                        <a:pt x="41474" y="269578"/>
                        <a:pt x="41474" y="269578"/>
                        <a:pt x="41474" y="248841"/>
                      </a:cubicBezTo>
                      <a:cubicBezTo>
                        <a:pt x="41474" y="241065"/>
                        <a:pt x="44066" y="234585"/>
                        <a:pt x="49250" y="228104"/>
                      </a:cubicBezTo>
                      <a:cubicBezTo>
                        <a:pt x="44066" y="221624"/>
                        <a:pt x="41474" y="215144"/>
                        <a:pt x="41474" y="207368"/>
                      </a:cubicBezTo>
                      <a:cubicBezTo>
                        <a:pt x="41474" y="207368"/>
                        <a:pt x="41474" y="207368"/>
                        <a:pt x="41474" y="186631"/>
                      </a:cubicBezTo>
                      <a:cubicBezTo>
                        <a:pt x="41474" y="181447"/>
                        <a:pt x="42770" y="176263"/>
                        <a:pt x="45362" y="172374"/>
                      </a:cubicBezTo>
                      <a:cubicBezTo>
                        <a:pt x="18145" y="160710"/>
                        <a:pt x="0" y="143861"/>
                        <a:pt x="0" y="124421"/>
                      </a:cubicBezTo>
                      <a:cubicBezTo>
                        <a:pt x="0" y="124421"/>
                        <a:pt x="0" y="124421"/>
                        <a:pt x="0" y="103684"/>
                      </a:cubicBezTo>
                      <a:cubicBezTo>
                        <a:pt x="0" y="85539"/>
                        <a:pt x="16849" y="68691"/>
                        <a:pt x="41474" y="57026"/>
                      </a:cubicBezTo>
                      <a:cubicBezTo>
                        <a:pt x="41474" y="58322"/>
                        <a:pt x="41474" y="60914"/>
                        <a:pt x="41474" y="62210"/>
                      </a:cubicBezTo>
                      <a:cubicBezTo>
                        <a:pt x="41474" y="27217"/>
                        <a:pt x="97204" y="0"/>
                        <a:pt x="16589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</p:grpSp>
          <p:grpSp>
            <p:nvGrpSpPr>
              <p:cNvPr id="125" name="Group 93"/>
              <p:cNvGrpSpPr/>
              <p:nvPr/>
            </p:nvGrpSpPr>
            <p:grpSpPr>
              <a:xfrm>
                <a:off x="1307468" y="2584025"/>
                <a:ext cx="9613068" cy="2180156"/>
                <a:chOff x="1307468" y="2584025"/>
                <a:chExt cx="9613068" cy="2180156"/>
              </a:xfrm>
            </p:grpSpPr>
            <p:grpSp>
              <p:nvGrpSpPr>
                <p:cNvPr id="126" name="Group 94"/>
                <p:cNvGrpSpPr/>
                <p:nvPr/>
              </p:nvGrpSpPr>
              <p:grpSpPr>
                <a:xfrm>
                  <a:off x="8170814" y="2584025"/>
                  <a:ext cx="2749722" cy="2180156"/>
                  <a:chOff x="8170814" y="1871476"/>
                  <a:chExt cx="2749722" cy="2180156"/>
                </a:xfrm>
              </p:grpSpPr>
              <p:grpSp>
                <p:nvGrpSpPr>
                  <p:cNvPr id="136" name="Group 104"/>
                  <p:cNvGrpSpPr/>
                  <p:nvPr/>
                </p:nvGrpSpPr>
                <p:grpSpPr>
                  <a:xfrm>
                    <a:off x="8170814" y="1871476"/>
                    <a:ext cx="2611177" cy="2180156"/>
                    <a:chOff x="1193500" y="1450997"/>
                    <a:chExt cx="3761195" cy="2180156"/>
                  </a:xfrm>
                </p:grpSpPr>
                <p:grpSp>
                  <p:nvGrpSpPr>
                    <p:cNvPr id="138" name="Group 106"/>
                    <p:cNvGrpSpPr/>
                    <p:nvPr/>
                  </p:nvGrpSpPr>
                  <p:grpSpPr>
                    <a:xfrm>
                      <a:off x="1193500" y="1450997"/>
                      <a:ext cx="3761195" cy="856248"/>
                      <a:chOff x="1317257" y="1784235"/>
                      <a:chExt cx="3761195" cy="856248"/>
                    </a:xfrm>
                  </p:grpSpPr>
                  <p:sp>
                    <p:nvSpPr>
                      <p:cNvPr id="142" name="TextBox 110"/>
                      <p:cNvSpPr txBox="1"/>
                      <p:nvPr/>
                    </p:nvSpPr>
                    <p:spPr>
                      <a:xfrm>
                        <a:off x="1317257" y="2132652"/>
                        <a:ext cx="3761195" cy="50783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lIns="0" tIns="0" rIns="0" bIns="0">
                        <a:noAutofit/>
                      </a:bodyPr>
                      <a:lstStyle/>
                      <a:p>
                        <a:pPr algn="r">
                          <a:lnSpc>
                            <a:spcPct val="120000"/>
                          </a:lnSpc>
                        </a:pPr>
                        <a:r>
                          <a:rPr lang="zh-CN" altLang="en-US" sz="1400" spc="600" dirty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点击此处更换</a:t>
                        </a:r>
                        <a:r>
                          <a:rPr lang="zh-CN" altLang="en-US" sz="1400" spc="600" dirty="0" smtClean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文本，点击</a:t>
                        </a:r>
                        <a:r>
                          <a:rPr lang="zh-CN" altLang="en-US" sz="1400" spc="600" dirty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此处更换</a:t>
                        </a:r>
                        <a:r>
                          <a:rPr lang="zh-CN" altLang="en-US" sz="1400" spc="600" dirty="0" smtClean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文本</a:t>
                        </a:r>
                        <a:endParaRPr lang="zh-CN" altLang="en-US" sz="1400" spc="600" dirty="0">
                          <a:latin typeface="Auraka方黑檀" panose="02020700000000000000" pitchFamily="18" charset="-128"/>
                          <a:ea typeface="Auraka方黑檀" panose="02020700000000000000" pitchFamily="18" charset="-128"/>
                          <a:cs typeface="+mn-ea"/>
                          <a:sym typeface="逐浪细阁体" panose="03000509000000000000" pitchFamily="65" charset="-122"/>
                        </a:endParaRPr>
                      </a:p>
                    </p:txBody>
                  </p:sp>
                  <p:sp>
                    <p:nvSpPr>
                      <p:cNvPr id="143" name="Rectangle 111"/>
                      <p:cNvSpPr/>
                      <p:nvPr/>
                    </p:nvSpPr>
                    <p:spPr>
                      <a:xfrm>
                        <a:off x="1317257" y="1784235"/>
                        <a:ext cx="3761195" cy="307777"/>
                      </a:xfrm>
                      <a:prstGeom prst="rect">
                        <a:avLst/>
                      </a:prstGeom>
                    </p:spPr>
                    <p:txBody>
                      <a:bodyPr wrap="none" lIns="0" tIns="0" rIns="0" bIns="0">
                        <a:noAutofit/>
                      </a:bodyPr>
                      <a:lstStyle/>
                      <a:p>
                        <a:pPr algn="r"/>
                        <a:r>
                          <a:rPr lang="zh-CN" altLang="en-US" sz="2000">
                            <a:solidFill>
                              <a:schemeClr val="accent1"/>
                            </a:solidFill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标题文本预设</a:t>
                        </a:r>
                      </a:p>
                    </p:txBody>
                  </p:sp>
                </p:grpSp>
                <p:grpSp>
                  <p:nvGrpSpPr>
                    <p:cNvPr id="139" name="Group 107"/>
                    <p:cNvGrpSpPr/>
                    <p:nvPr/>
                  </p:nvGrpSpPr>
                  <p:grpSpPr>
                    <a:xfrm>
                      <a:off x="1193500" y="2774905"/>
                      <a:ext cx="3761195" cy="856248"/>
                      <a:chOff x="1317257" y="1784235"/>
                      <a:chExt cx="3761195" cy="856248"/>
                    </a:xfrm>
                  </p:grpSpPr>
                  <p:sp>
                    <p:nvSpPr>
                      <p:cNvPr id="140" name="TextBox 108"/>
                      <p:cNvSpPr txBox="1"/>
                      <p:nvPr/>
                    </p:nvSpPr>
                    <p:spPr>
                      <a:xfrm>
                        <a:off x="1317257" y="2132652"/>
                        <a:ext cx="3761195" cy="50783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lIns="0" tIns="0" rIns="0" bIns="0">
                        <a:noAutofit/>
                      </a:bodyPr>
                      <a:lstStyle/>
                      <a:p>
                        <a:pPr algn="r">
                          <a:lnSpc>
                            <a:spcPct val="120000"/>
                          </a:lnSpc>
                        </a:pPr>
                        <a:r>
                          <a:rPr lang="zh-CN" altLang="en-US" sz="1400" spc="600" dirty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点击此处更换</a:t>
                        </a:r>
                        <a:r>
                          <a:rPr lang="zh-CN" altLang="en-US" sz="1400" spc="600" dirty="0" smtClean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文本，</a:t>
                        </a:r>
                        <a:r>
                          <a:rPr lang="zh-CN" altLang="en-US" sz="1400" spc="600" dirty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点击此处更换</a:t>
                        </a:r>
                        <a:r>
                          <a:rPr lang="zh-CN" altLang="en-US" sz="1400" spc="600" dirty="0" smtClean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文本</a:t>
                        </a:r>
                        <a:endParaRPr lang="zh-CN" altLang="en-US" sz="1400" spc="600" dirty="0">
                          <a:latin typeface="Auraka方黑檀" panose="02020700000000000000" pitchFamily="18" charset="-128"/>
                          <a:ea typeface="Auraka方黑檀" panose="02020700000000000000" pitchFamily="18" charset="-128"/>
                          <a:cs typeface="+mn-ea"/>
                          <a:sym typeface="逐浪细阁体" panose="03000509000000000000" pitchFamily="65" charset="-122"/>
                        </a:endParaRPr>
                      </a:p>
                    </p:txBody>
                  </p:sp>
                  <p:sp>
                    <p:nvSpPr>
                      <p:cNvPr id="141" name="Rectangle 109"/>
                      <p:cNvSpPr/>
                      <p:nvPr/>
                    </p:nvSpPr>
                    <p:spPr>
                      <a:xfrm>
                        <a:off x="1317257" y="1784235"/>
                        <a:ext cx="3761195" cy="307777"/>
                      </a:xfrm>
                      <a:prstGeom prst="rect">
                        <a:avLst/>
                      </a:prstGeom>
                    </p:spPr>
                    <p:txBody>
                      <a:bodyPr wrap="none" lIns="0" tIns="0" rIns="0" bIns="0">
                        <a:noAutofit/>
                      </a:bodyPr>
                      <a:lstStyle/>
                      <a:p>
                        <a:pPr algn="r"/>
                        <a:r>
                          <a:rPr lang="zh-CN" altLang="en-US" sz="2000">
                            <a:solidFill>
                              <a:schemeClr val="accent2"/>
                            </a:solidFill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标题文本预设</a:t>
                        </a:r>
                      </a:p>
                    </p:txBody>
                  </p:sp>
                </p:grpSp>
              </p:grpSp>
              <p:cxnSp>
                <p:nvCxnSpPr>
                  <p:cNvPr id="137" name="Straight Connector 105"/>
                  <p:cNvCxnSpPr/>
                  <p:nvPr/>
                </p:nvCxnSpPr>
                <p:spPr>
                  <a:xfrm>
                    <a:off x="8472264" y="2924944"/>
                    <a:ext cx="2448272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7" name="Group 95"/>
                <p:cNvGrpSpPr/>
                <p:nvPr/>
              </p:nvGrpSpPr>
              <p:grpSpPr>
                <a:xfrm>
                  <a:off x="1307468" y="2584025"/>
                  <a:ext cx="2713719" cy="2180156"/>
                  <a:chOff x="1307468" y="1656648"/>
                  <a:chExt cx="2713719" cy="2180156"/>
                </a:xfrm>
              </p:grpSpPr>
              <p:grpSp>
                <p:nvGrpSpPr>
                  <p:cNvPr id="128" name="Group 96"/>
                  <p:cNvGrpSpPr/>
                  <p:nvPr/>
                </p:nvGrpSpPr>
                <p:grpSpPr>
                  <a:xfrm>
                    <a:off x="1410010" y="1656648"/>
                    <a:ext cx="2611177" cy="2180156"/>
                    <a:chOff x="1193500" y="1450997"/>
                    <a:chExt cx="3761195" cy="2180156"/>
                  </a:xfrm>
                </p:grpSpPr>
                <p:grpSp>
                  <p:nvGrpSpPr>
                    <p:cNvPr id="130" name="Group 98"/>
                    <p:cNvGrpSpPr/>
                    <p:nvPr/>
                  </p:nvGrpSpPr>
                  <p:grpSpPr>
                    <a:xfrm>
                      <a:off x="1193500" y="1450997"/>
                      <a:ext cx="3761195" cy="856248"/>
                      <a:chOff x="1317257" y="1784235"/>
                      <a:chExt cx="3761195" cy="856248"/>
                    </a:xfrm>
                  </p:grpSpPr>
                  <p:sp>
                    <p:nvSpPr>
                      <p:cNvPr id="134" name="TextBox 102"/>
                      <p:cNvSpPr txBox="1"/>
                      <p:nvPr/>
                    </p:nvSpPr>
                    <p:spPr>
                      <a:xfrm>
                        <a:off x="1317257" y="2132652"/>
                        <a:ext cx="3761195" cy="50783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lIns="0" tIns="0" rIns="0" bIns="0">
                        <a:noAutofit/>
                      </a:bodyPr>
                      <a:lstStyle/>
                      <a:p>
                        <a:pPr>
                          <a:lnSpc>
                            <a:spcPct val="120000"/>
                          </a:lnSpc>
                        </a:pPr>
                        <a:r>
                          <a:rPr lang="zh-CN" altLang="en-US" sz="1400" spc="600" dirty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点击此处更换</a:t>
                        </a:r>
                        <a:r>
                          <a:rPr lang="zh-CN" altLang="en-US" sz="1400" spc="600" dirty="0" smtClean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文本点击</a:t>
                        </a:r>
                        <a:r>
                          <a:rPr lang="zh-CN" altLang="en-US" sz="1400" spc="600" dirty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此处更换</a:t>
                        </a:r>
                        <a:r>
                          <a:rPr lang="zh-CN" altLang="en-US" sz="1400" spc="600" dirty="0" smtClean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文本</a:t>
                        </a:r>
                        <a:endParaRPr lang="zh-CN" altLang="en-US" sz="1400" spc="600" dirty="0">
                          <a:latin typeface="Auraka方黑檀" panose="02020700000000000000" pitchFamily="18" charset="-128"/>
                          <a:ea typeface="Auraka方黑檀" panose="02020700000000000000" pitchFamily="18" charset="-128"/>
                          <a:cs typeface="+mn-ea"/>
                          <a:sym typeface="逐浪细阁体" panose="03000509000000000000" pitchFamily="65" charset="-122"/>
                        </a:endParaRPr>
                      </a:p>
                    </p:txBody>
                  </p:sp>
                  <p:sp>
                    <p:nvSpPr>
                      <p:cNvPr id="135" name="Rectangle 103"/>
                      <p:cNvSpPr/>
                      <p:nvPr/>
                    </p:nvSpPr>
                    <p:spPr>
                      <a:xfrm>
                        <a:off x="1317257" y="1784235"/>
                        <a:ext cx="3761195" cy="307777"/>
                      </a:xfrm>
                      <a:prstGeom prst="rect">
                        <a:avLst/>
                      </a:prstGeom>
                    </p:spPr>
                    <p:txBody>
                      <a:bodyPr wrap="none" lIns="0" tIns="0" rIns="0" bIns="0">
                        <a:noAutofit/>
                      </a:bodyPr>
                      <a:lstStyle/>
                      <a:p>
                        <a:r>
                          <a:rPr lang="zh-CN" altLang="en-US" sz="2000" dirty="0">
                            <a:solidFill>
                              <a:schemeClr val="accent1"/>
                            </a:solidFill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标题文本预设</a:t>
                        </a:r>
                      </a:p>
                    </p:txBody>
                  </p:sp>
                </p:grpSp>
                <p:grpSp>
                  <p:nvGrpSpPr>
                    <p:cNvPr id="131" name="Group 99"/>
                    <p:cNvGrpSpPr/>
                    <p:nvPr/>
                  </p:nvGrpSpPr>
                  <p:grpSpPr>
                    <a:xfrm>
                      <a:off x="1193500" y="2774905"/>
                      <a:ext cx="3761195" cy="856248"/>
                      <a:chOff x="1317257" y="1784235"/>
                      <a:chExt cx="3761195" cy="856248"/>
                    </a:xfrm>
                  </p:grpSpPr>
                  <p:sp>
                    <p:nvSpPr>
                      <p:cNvPr id="132" name="TextBox 100"/>
                      <p:cNvSpPr txBox="1"/>
                      <p:nvPr/>
                    </p:nvSpPr>
                    <p:spPr>
                      <a:xfrm>
                        <a:off x="1317257" y="2132652"/>
                        <a:ext cx="3761195" cy="50783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lIns="0" tIns="0" rIns="0" bIns="0">
                        <a:noAutofit/>
                      </a:bodyPr>
                      <a:lstStyle/>
                      <a:p>
                        <a:pPr>
                          <a:lnSpc>
                            <a:spcPct val="120000"/>
                          </a:lnSpc>
                        </a:pPr>
                        <a:r>
                          <a:rPr lang="zh-CN" altLang="en-US" sz="1400" spc="600" dirty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点击此处更换</a:t>
                        </a:r>
                        <a:r>
                          <a:rPr lang="zh-CN" altLang="en-US" sz="1400" spc="600" dirty="0" smtClean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文本，点击此处更换文本</a:t>
                        </a:r>
                        <a:endParaRPr lang="zh-CN" altLang="en-US" sz="1400" spc="600" dirty="0">
                          <a:latin typeface="Auraka方黑檀" panose="02020700000000000000" pitchFamily="18" charset="-128"/>
                          <a:ea typeface="Auraka方黑檀" panose="02020700000000000000" pitchFamily="18" charset="-128"/>
                          <a:cs typeface="+mn-ea"/>
                          <a:sym typeface="逐浪细阁体" panose="03000509000000000000" pitchFamily="65" charset="-122"/>
                        </a:endParaRPr>
                      </a:p>
                    </p:txBody>
                  </p:sp>
                  <p:sp>
                    <p:nvSpPr>
                      <p:cNvPr id="133" name="Rectangle 101"/>
                      <p:cNvSpPr/>
                      <p:nvPr/>
                    </p:nvSpPr>
                    <p:spPr>
                      <a:xfrm>
                        <a:off x="1317257" y="1784235"/>
                        <a:ext cx="3761195" cy="307777"/>
                      </a:xfrm>
                      <a:prstGeom prst="rect">
                        <a:avLst/>
                      </a:prstGeom>
                    </p:spPr>
                    <p:txBody>
                      <a:bodyPr wrap="none" lIns="0" tIns="0" rIns="0" bIns="0">
                        <a:noAutofit/>
                      </a:bodyPr>
                      <a:lstStyle/>
                      <a:p>
                        <a:r>
                          <a:rPr lang="zh-CN" altLang="en-US" sz="2000">
                            <a:solidFill>
                              <a:schemeClr val="accent2"/>
                            </a:solidFill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标题文本预设</a:t>
                        </a:r>
                      </a:p>
                    </p:txBody>
                  </p:sp>
                </p:grpSp>
              </p:grpSp>
              <p:cxnSp>
                <p:nvCxnSpPr>
                  <p:cNvPr id="129" name="Straight Connector 97"/>
                  <p:cNvCxnSpPr/>
                  <p:nvPr/>
                </p:nvCxnSpPr>
                <p:spPr>
                  <a:xfrm>
                    <a:off x="1307468" y="2710116"/>
                    <a:ext cx="2448272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33502050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1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2000">
              <a:schemeClr val="accent1"/>
            </a:gs>
            <a:gs pos="61000">
              <a:schemeClr val="accent2"/>
            </a:gs>
            <a:gs pos="43000">
              <a:schemeClr val="accent2"/>
            </a:gs>
            <a:gs pos="20000">
              <a:schemeClr val="accent1"/>
            </a:gs>
            <a:gs pos="0">
              <a:schemeClr val="accent1">
                <a:lumMod val="75000"/>
              </a:schemeClr>
            </a:gs>
            <a:gs pos="100000">
              <a:schemeClr val="accent1">
                <a:lumMod val="75000"/>
              </a:schemeClr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0000">
            <a:off x="7673266" y="154872"/>
            <a:ext cx="5151101" cy="1497915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1089677" y="892632"/>
            <a:ext cx="9981097" cy="5399313"/>
            <a:chOff x="1089677" y="892632"/>
            <a:chExt cx="9981097" cy="5399313"/>
          </a:xfrm>
        </p:grpSpPr>
        <p:grpSp>
          <p:nvGrpSpPr>
            <p:cNvPr id="48" name="组合 47"/>
            <p:cNvGrpSpPr/>
            <p:nvPr/>
          </p:nvGrpSpPr>
          <p:grpSpPr>
            <a:xfrm>
              <a:off x="1089677" y="892632"/>
              <a:ext cx="9981097" cy="5399313"/>
              <a:chOff x="2069385" y="1217674"/>
              <a:chExt cx="9981097" cy="5399313"/>
            </a:xfrm>
          </p:grpSpPr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4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9385" y="1217674"/>
                <a:ext cx="5399313" cy="5399313"/>
              </a:xfrm>
              <a:prstGeom prst="rect">
                <a:avLst/>
              </a:prstGeom>
            </p:spPr>
          </p:pic>
          <p:grpSp>
            <p:nvGrpSpPr>
              <p:cNvPr id="47" name="组合 46"/>
              <p:cNvGrpSpPr/>
              <p:nvPr/>
            </p:nvGrpSpPr>
            <p:grpSpPr>
              <a:xfrm>
                <a:off x="7434938" y="2908285"/>
                <a:ext cx="4615544" cy="2150834"/>
                <a:chOff x="2285996" y="2581712"/>
                <a:chExt cx="4615544" cy="2150834"/>
              </a:xfrm>
            </p:grpSpPr>
            <p:sp>
              <p:nvSpPr>
                <p:cNvPr id="44" name="文本框 43"/>
                <p:cNvSpPr txBox="1"/>
                <p:nvPr/>
              </p:nvSpPr>
              <p:spPr>
                <a:xfrm>
                  <a:off x="2285996" y="2581712"/>
                  <a:ext cx="296091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4000" spc="600" dirty="0" smtClean="0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第三章节</a:t>
                  </a:r>
                  <a:endParaRPr lang="zh-CN" altLang="en-US" sz="4000" spc="6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2319756" y="3364741"/>
                  <a:ext cx="364671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200" spc="600" dirty="0" smtClean="0">
                      <a:solidFill>
                        <a:schemeClr val="bg1"/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点击输入标题</a:t>
                  </a:r>
                  <a:endParaRPr lang="zh-CN" altLang="en-US" sz="3200" spc="600" dirty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>
              <p:nvSpPr>
                <p:cNvPr id="46" name="文本框 45"/>
                <p:cNvSpPr txBox="1"/>
                <p:nvPr/>
              </p:nvSpPr>
              <p:spPr>
                <a:xfrm>
                  <a:off x="2285996" y="4024660"/>
                  <a:ext cx="4615544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spc="300" dirty="0" smtClean="0">
                      <a:solidFill>
                        <a:schemeClr val="bg1"/>
                      </a:solidFill>
                      <a:latin typeface="Algerian" panose="04020705040A02060702" pitchFamily="82" charset="0"/>
                    </a:rPr>
                    <a:t>ADD YOUR TITLE HERE.ADD TOUR TITLE ADD YOUR TITLE.</a:t>
                  </a:r>
                  <a:endParaRPr lang="zh-CN" altLang="en-US" sz="2000" spc="300" dirty="0">
                    <a:solidFill>
                      <a:schemeClr val="bg1"/>
                    </a:solidFill>
                    <a:latin typeface="Algerian" panose="04020705040A02060702" pitchFamily="82" charset="0"/>
                  </a:endParaRPr>
                </a:p>
              </p:txBody>
            </p:sp>
          </p:grpSp>
        </p:grpSp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852" t="60742" r="6000" b="14666"/>
            <a:stretch/>
          </p:blipFill>
          <p:spPr>
            <a:xfrm flipH="1">
              <a:off x="5748073" y="2096170"/>
              <a:ext cx="695853" cy="708660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7895" y="3625453"/>
              <a:ext cx="1188505" cy="801475"/>
            </a:xfrm>
            <a:prstGeom prst="rect">
              <a:avLst/>
            </a:prstGeom>
          </p:spPr>
        </p:pic>
      </p:grpSp>
      <p:grpSp>
        <p:nvGrpSpPr>
          <p:cNvPr id="56" name="组合 55"/>
          <p:cNvGrpSpPr/>
          <p:nvPr/>
        </p:nvGrpSpPr>
        <p:grpSpPr>
          <a:xfrm>
            <a:off x="-842413" y="-1095615"/>
            <a:ext cx="4380271" cy="3467558"/>
            <a:chOff x="-842413" y="-1095615"/>
            <a:chExt cx="4380271" cy="3467558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2413" y="-332819"/>
              <a:ext cx="2793651" cy="2704762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4216" y="-1095615"/>
              <a:ext cx="1963642" cy="19011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647289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11" name="00d071f8-1eab-4aa2-8982-a6771706aaff"/>
          <p:cNvGrpSpPr>
            <a:grpSpLocks noChangeAspect="1"/>
          </p:cNvGrpSpPr>
          <p:nvPr/>
        </p:nvGrpSpPr>
        <p:grpSpPr>
          <a:xfrm>
            <a:off x="2944610" y="1701205"/>
            <a:ext cx="6310616" cy="4156149"/>
            <a:chOff x="1945618" y="1244866"/>
            <a:chExt cx="8291473" cy="5460734"/>
          </a:xfrm>
        </p:grpSpPr>
        <p:grpSp>
          <p:nvGrpSpPr>
            <p:cNvPr id="12" name="Group 56"/>
            <p:cNvGrpSpPr/>
            <p:nvPr/>
          </p:nvGrpSpPr>
          <p:grpSpPr>
            <a:xfrm>
              <a:off x="2318614" y="4218586"/>
              <a:ext cx="780137" cy="780137"/>
              <a:chOff x="3181757" y="2258239"/>
              <a:chExt cx="475436" cy="475436"/>
            </a:xfrm>
            <a:effectLst/>
          </p:grpSpPr>
          <p:sp>
            <p:nvSpPr>
              <p:cNvPr id="74" name="ïšḻïďê-Oval 57"/>
              <p:cNvSpPr/>
              <p:nvPr/>
            </p:nvSpPr>
            <p:spPr bwMode="auto">
              <a:xfrm>
                <a:off x="3181757" y="2258239"/>
                <a:ext cx="475436" cy="475436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grpSp>
            <p:nvGrpSpPr>
              <p:cNvPr id="75" name="Group 58"/>
              <p:cNvGrpSpPr/>
              <p:nvPr/>
            </p:nvGrpSpPr>
            <p:grpSpPr>
              <a:xfrm>
                <a:off x="3276095" y="2324131"/>
                <a:ext cx="286761" cy="343619"/>
                <a:chOff x="3735388" y="3473450"/>
                <a:chExt cx="184150" cy="220663"/>
              </a:xfrm>
              <a:solidFill>
                <a:schemeClr val="bg1"/>
              </a:solidFill>
            </p:grpSpPr>
            <p:sp>
              <p:nvSpPr>
                <p:cNvPr id="76" name="ïšḻïďê-Freeform: Shape 59"/>
                <p:cNvSpPr>
                  <a:spLocks/>
                </p:cNvSpPr>
                <p:nvPr/>
              </p:nvSpPr>
              <p:spPr bwMode="auto">
                <a:xfrm>
                  <a:off x="3773488" y="3473450"/>
                  <a:ext cx="104775" cy="104775"/>
                </a:xfrm>
                <a:custGeom>
                  <a:avLst/>
                  <a:gdLst/>
                  <a:ahLst/>
                  <a:cxnLst>
                    <a:cxn ang="0">
                      <a:pos x="21" y="41"/>
                    </a:cxn>
                    <a:cxn ang="0">
                      <a:pos x="41" y="21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1"/>
                    </a:cxn>
                    <a:cxn ang="0">
                      <a:pos x="21" y="6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6" y="21"/>
                    </a:cxn>
                    <a:cxn ang="0">
                      <a:pos x="21" y="6"/>
                    </a:cxn>
                  </a:cxnLst>
                  <a:rect l="0" t="0" r="r" b="b"/>
                  <a:pathLst>
                    <a:path w="41" h="41">
                      <a:moveTo>
                        <a:pt x="21" y="41"/>
                      </a:moveTo>
                      <a:cubicBezTo>
                        <a:pt x="32" y="41"/>
                        <a:pt x="41" y="32"/>
                        <a:pt x="41" y="21"/>
                      </a:cubicBezTo>
                      <a:cubicBezTo>
                        <a:pt x="41" y="9"/>
                        <a:pt x="32" y="0"/>
                        <a:pt x="21" y="0"/>
                      </a:cubicBezTo>
                      <a:cubicBezTo>
                        <a:pt x="10" y="0"/>
                        <a:pt x="0" y="9"/>
                        <a:pt x="0" y="21"/>
                      </a:cubicBezTo>
                      <a:cubicBezTo>
                        <a:pt x="0" y="32"/>
                        <a:pt x="10" y="41"/>
                        <a:pt x="21" y="41"/>
                      </a:cubicBezTo>
                      <a:close/>
                      <a:moveTo>
                        <a:pt x="21" y="6"/>
                      </a:moveTo>
                      <a:cubicBezTo>
                        <a:pt x="29" y="6"/>
                        <a:pt x="36" y="12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2" y="36"/>
                        <a:pt x="6" y="29"/>
                        <a:pt x="6" y="21"/>
                      </a:cubicBezTo>
                      <a:cubicBezTo>
                        <a:pt x="6" y="12"/>
                        <a:pt x="12" y="6"/>
                        <a:pt x="21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77" name="ïšḻïďê-Freeform: Shape 60"/>
                <p:cNvSpPr>
                  <a:spLocks/>
                </p:cNvSpPr>
                <p:nvPr/>
              </p:nvSpPr>
              <p:spPr bwMode="auto">
                <a:xfrm>
                  <a:off x="3735388" y="3586163"/>
                  <a:ext cx="184150" cy="107950"/>
                </a:xfrm>
                <a:custGeom>
                  <a:avLst/>
                  <a:gdLst/>
                  <a:ahLst/>
                  <a:cxnLst>
                    <a:cxn ang="0">
                      <a:pos x="71" y="19"/>
                    </a:cxn>
                    <a:cxn ang="0">
                      <a:pos x="48" y="0"/>
                    </a:cxn>
                    <a:cxn ang="0">
                      <a:pos x="45" y="1"/>
                    </a:cxn>
                    <a:cxn ang="0">
                      <a:pos x="36" y="12"/>
                    </a:cxn>
                    <a:cxn ang="0">
                      <a:pos x="27" y="1"/>
                    </a:cxn>
                    <a:cxn ang="0">
                      <a:pos x="24" y="0"/>
                    </a:cxn>
                    <a:cxn ang="0">
                      <a:pos x="0" y="19"/>
                    </a:cxn>
                    <a:cxn ang="0">
                      <a:pos x="0" y="21"/>
                    </a:cxn>
                    <a:cxn ang="0">
                      <a:pos x="36" y="42"/>
                    </a:cxn>
                    <a:cxn ang="0">
                      <a:pos x="71" y="21"/>
                    </a:cxn>
                    <a:cxn ang="0">
                      <a:pos x="71" y="19"/>
                    </a:cxn>
                    <a:cxn ang="0">
                      <a:pos x="49" y="6"/>
                    </a:cxn>
                    <a:cxn ang="0">
                      <a:pos x="53" y="8"/>
                    </a:cxn>
                    <a:cxn ang="0">
                      <a:pos x="44" y="20"/>
                    </a:cxn>
                    <a:cxn ang="0">
                      <a:pos x="42" y="18"/>
                    </a:cxn>
                    <a:cxn ang="0">
                      <a:pos x="39" y="16"/>
                    </a:cxn>
                    <a:cxn ang="0">
                      <a:pos x="49" y="6"/>
                    </a:cxn>
                    <a:cxn ang="0">
                      <a:pos x="32" y="16"/>
                    </a:cxn>
                    <a:cxn ang="0">
                      <a:pos x="29" y="18"/>
                    </a:cxn>
                    <a:cxn ang="0">
                      <a:pos x="28" y="20"/>
                    </a:cxn>
                    <a:cxn ang="0">
                      <a:pos x="19" y="8"/>
                    </a:cxn>
                    <a:cxn ang="0">
                      <a:pos x="23" y="6"/>
                    </a:cxn>
                    <a:cxn ang="0">
                      <a:pos x="32" y="16"/>
                    </a:cxn>
                    <a:cxn ang="0">
                      <a:pos x="38" y="36"/>
                    </a:cxn>
                    <a:cxn ang="0">
                      <a:pos x="38" y="24"/>
                    </a:cxn>
                    <a:cxn ang="0">
                      <a:pos x="36" y="23"/>
                    </a:cxn>
                    <a:cxn ang="0">
                      <a:pos x="34" y="24"/>
                    </a:cxn>
                    <a:cxn ang="0">
                      <a:pos x="34" y="36"/>
                    </a:cxn>
                    <a:cxn ang="0">
                      <a:pos x="6" y="20"/>
                    </a:cxn>
                    <a:cxn ang="0">
                      <a:pos x="16" y="10"/>
                    </a:cxn>
                    <a:cxn ang="0">
                      <a:pos x="27" y="23"/>
                    </a:cxn>
                    <a:cxn ang="0">
                      <a:pos x="29" y="23"/>
                    </a:cxn>
                    <a:cxn ang="0">
                      <a:pos x="32" y="21"/>
                    </a:cxn>
                    <a:cxn ang="0">
                      <a:pos x="36" y="18"/>
                    </a:cxn>
                    <a:cxn ang="0">
                      <a:pos x="40" y="21"/>
                    </a:cxn>
                    <a:cxn ang="0">
                      <a:pos x="43" y="23"/>
                    </a:cxn>
                    <a:cxn ang="0">
                      <a:pos x="44" y="24"/>
                    </a:cxn>
                    <a:cxn ang="0">
                      <a:pos x="45" y="23"/>
                    </a:cxn>
                    <a:cxn ang="0">
                      <a:pos x="56" y="10"/>
                    </a:cxn>
                    <a:cxn ang="0">
                      <a:pos x="66" y="20"/>
                    </a:cxn>
                    <a:cxn ang="0">
                      <a:pos x="38" y="36"/>
                    </a:cxn>
                  </a:cxnLst>
                  <a:rect l="0" t="0" r="r" b="b"/>
                  <a:pathLst>
                    <a:path w="72" h="42">
                      <a:moveTo>
                        <a:pt x="71" y="19"/>
                      </a:moveTo>
                      <a:cubicBezTo>
                        <a:pt x="66" y="10"/>
                        <a:pt x="58" y="3"/>
                        <a:pt x="48" y="0"/>
                      </a:cubicBezTo>
                      <a:cubicBezTo>
                        <a:pt x="47" y="0"/>
                        <a:pt x="46" y="0"/>
                        <a:pt x="45" y="1"/>
                      </a:cubicBezTo>
                      <a:cubicBezTo>
                        <a:pt x="43" y="6"/>
                        <a:pt x="40" y="9"/>
                        <a:pt x="36" y="12"/>
                      </a:cubicBezTo>
                      <a:cubicBezTo>
                        <a:pt x="32" y="9"/>
                        <a:pt x="29" y="6"/>
                        <a:pt x="27" y="1"/>
                      </a:cubicBezTo>
                      <a:cubicBezTo>
                        <a:pt x="26" y="0"/>
                        <a:pt x="25" y="0"/>
                        <a:pt x="24" y="0"/>
                      </a:cubicBezTo>
                      <a:cubicBezTo>
                        <a:pt x="14" y="3"/>
                        <a:pt x="6" y="10"/>
                        <a:pt x="0" y="19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8" y="34"/>
                        <a:pt x="21" y="42"/>
                        <a:pt x="36" y="42"/>
                      </a:cubicBezTo>
                      <a:cubicBezTo>
                        <a:pt x="50" y="42"/>
                        <a:pt x="64" y="34"/>
                        <a:pt x="71" y="21"/>
                      </a:cubicBezTo>
                      <a:cubicBezTo>
                        <a:pt x="72" y="20"/>
                        <a:pt x="72" y="19"/>
                        <a:pt x="71" y="19"/>
                      </a:cubicBezTo>
                      <a:close/>
                      <a:moveTo>
                        <a:pt x="49" y="6"/>
                      </a:moveTo>
                      <a:cubicBezTo>
                        <a:pt x="50" y="6"/>
                        <a:pt x="52" y="7"/>
                        <a:pt x="53" y="8"/>
                      </a:cubicBezTo>
                      <a:cubicBezTo>
                        <a:pt x="51" y="12"/>
                        <a:pt x="48" y="16"/>
                        <a:pt x="44" y="20"/>
                      </a:cubicBezTo>
                      <a:cubicBezTo>
                        <a:pt x="43" y="19"/>
                        <a:pt x="43" y="19"/>
                        <a:pt x="42" y="18"/>
                      </a:cubicBezTo>
                      <a:cubicBezTo>
                        <a:pt x="41" y="18"/>
                        <a:pt x="40" y="17"/>
                        <a:pt x="39" y="16"/>
                      </a:cubicBezTo>
                      <a:cubicBezTo>
                        <a:pt x="43" y="13"/>
                        <a:pt x="46" y="10"/>
                        <a:pt x="49" y="6"/>
                      </a:cubicBezTo>
                      <a:close/>
                      <a:moveTo>
                        <a:pt x="32" y="16"/>
                      </a:moveTo>
                      <a:cubicBezTo>
                        <a:pt x="31" y="17"/>
                        <a:pt x="30" y="18"/>
                        <a:pt x="29" y="18"/>
                      </a:cubicBezTo>
                      <a:cubicBezTo>
                        <a:pt x="29" y="19"/>
                        <a:pt x="28" y="19"/>
                        <a:pt x="28" y="20"/>
                      </a:cubicBezTo>
                      <a:cubicBezTo>
                        <a:pt x="24" y="16"/>
                        <a:pt x="21" y="12"/>
                        <a:pt x="19" y="8"/>
                      </a:cubicBezTo>
                      <a:cubicBezTo>
                        <a:pt x="20" y="7"/>
                        <a:pt x="22" y="6"/>
                        <a:pt x="23" y="6"/>
                      </a:cubicBezTo>
                      <a:cubicBezTo>
                        <a:pt x="25" y="10"/>
                        <a:pt x="29" y="13"/>
                        <a:pt x="32" y="16"/>
                      </a:cubicBezTo>
                      <a:close/>
                      <a:moveTo>
                        <a:pt x="38" y="36"/>
                      </a:move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8" y="23"/>
                        <a:pt x="37" y="23"/>
                        <a:pt x="36" y="23"/>
                      </a:cubicBezTo>
                      <a:cubicBezTo>
                        <a:pt x="35" y="23"/>
                        <a:pt x="34" y="23"/>
                        <a:pt x="34" y="24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23" y="36"/>
                        <a:pt x="12" y="30"/>
                        <a:pt x="6" y="20"/>
                      </a:cubicBezTo>
                      <a:cubicBezTo>
                        <a:pt x="8" y="16"/>
                        <a:pt x="12" y="12"/>
                        <a:pt x="16" y="10"/>
                      </a:cubicBezTo>
                      <a:cubicBezTo>
                        <a:pt x="18" y="14"/>
                        <a:pt x="22" y="19"/>
                        <a:pt x="27" y="23"/>
                      </a:cubicBezTo>
                      <a:cubicBezTo>
                        <a:pt x="27" y="24"/>
                        <a:pt x="28" y="24"/>
                        <a:pt x="29" y="23"/>
                      </a:cubicBezTo>
                      <a:cubicBezTo>
                        <a:pt x="30" y="23"/>
                        <a:pt x="31" y="22"/>
                        <a:pt x="32" y="21"/>
                      </a:cubicBezTo>
                      <a:cubicBezTo>
                        <a:pt x="33" y="20"/>
                        <a:pt x="34" y="19"/>
                        <a:pt x="36" y="18"/>
                      </a:cubicBezTo>
                      <a:cubicBezTo>
                        <a:pt x="37" y="19"/>
                        <a:pt x="39" y="20"/>
                        <a:pt x="40" y="21"/>
                      </a:cubicBezTo>
                      <a:cubicBezTo>
                        <a:pt x="41" y="22"/>
                        <a:pt x="42" y="23"/>
                        <a:pt x="43" y="23"/>
                      </a:cubicBezTo>
                      <a:cubicBezTo>
                        <a:pt x="43" y="24"/>
                        <a:pt x="43" y="24"/>
                        <a:pt x="44" y="24"/>
                      </a:cubicBezTo>
                      <a:cubicBezTo>
                        <a:pt x="44" y="24"/>
                        <a:pt x="45" y="24"/>
                        <a:pt x="45" y="23"/>
                      </a:cubicBezTo>
                      <a:cubicBezTo>
                        <a:pt x="50" y="19"/>
                        <a:pt x="53" y="14"/>
                        <a:pt x="56" y="10"/>
                      </a:cubicBezTo>
                      <a:cubicBezTo>
                        <a:pt x="60" y="12"/>
                        <a:pt x="63" y="16"/>
                        <a:pt x="66" y="20"/>
                      </a:cubicBezTo>
                      <a:cubicBezTo>
                        <a:pt x="60" y="30"/>
                        <a:pt x="49" y="36"/>
                        <a:pt x="38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</p:grpSp>
        </p:grpSp>
        <p:grpSp>
          <p:nvGrpSpPr>
            <p:cNvPr id="13" name="Group 61"/>
            <p:cNvGrpSpPr/>
            <p:nvPr/>
          </p:nvGrpSpPr>
          <p:grpSpPr>
            <a:xfrm>
              <a:off x="4012273" y="4218586"/>
              <a:ext cx="780137" cy="780137"/>
              <a:chOff x="4581932" y="2258239"/>
              <a:chExt cx="475436" cy="475436"/>
            </a:xfrm>
            <a:effectLst/>
          </p:grpSpPr>
          <p:sp>
            <p:nvSpPr>
              <p:cNvPr id="67" name="ïšḻïďê-Oval 62"/>
              <p:cNvSpPr/>
              <p:nvPr/>
            </p:nvSpPr>
            <p:spPr bwMode="auto">
              <a:xfrm>
                <a:off x="4581932" y="2258239"/>
                <a:ext cx="475436" cy="475436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grpSp>
            <p:nvGrpSpPr>
              <p:cNvPr id="68" name="Group 63"/>
              <p:cNvGrpSpPr/>
              <p:nvPr/>
            </p:nvGrpSpPr>
            <p:grpSpPr>
              <a:xfrm>
                <a:off x="4705933" y="2383968"/>
                <a:ext cx="227685" cy="223978"/>
                <a:chOff x="4797425" y="4017963"/>
                <a:chExt cx="195263" cy="192088"/>
              </a:xfrm>
              <a:solidFill>
                <a:schemeClr val="bg1"/>
              </a:solidFill>
            </p:grpSpPr>
            <p:sp>
              <p:nvSpPr>
                <p:cNvPr id="69" name="ïšḻïďê-Freeform: Shape 64"/>
                <p:cNvSpPr>
                  <a:spLocks/>
                </p:cNvSpPr>
                <p:nvPr/>
              </p:nvSpPr>
              <p:spPr bwMode="auto">
                <a:xfrm>
                  <a:off x="4833938" y="4017963"/>
                  <a:ext cx="7938" cy="95250"/>
                </a:xfrm>
                <a:custGeom>
                  <a:avLst/>
                  <a:gdLst/>
                  <a:ahLst/>
                  <a:cxnLst>
                    <a:cxn ang="0">
                      <a:pos x="1" y="37"/>
                    </a:cxn>
                    <a:cxn ang="0">
                      <a:pos x="3" y="35"/>
                    </a:cxn>
                    <a:cxn ang="0">
                      <a:pos x="3" y="1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35"/>
                    </a:cxn>
                    <a:cxn ang="0">
                      <a:pos x="1" y="37"/>
                    </a:cxn>
                  </a:cxnLst>
                  <a:rect l="0" t="0" r="r" b="b"/>
                  <a:pathLst>
                    <a:path w="3" h="37">
                      <a:moveTo>
                        <a:pt x="1" y="37"/>
                      </a:moveTo>
                      <a:cubicBezTo>
                        <a:pt x="2" y="37"/>
                        <a:pt x="3" y="36"/>
                        <a:pt x="3" y="35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6"/>
                        <a:pt x="0" y="37"/>
                        <a:pt x="1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70" name="ïšḻïďê-Freeform: Shape 65"/>
                <p:cNvSpPr>
                  <a:spLocks/>
                </p:cNvSpPr>
                <p:nvPr/>
              </p:nvSpPr>
              <p:spPr bwMode="auto">
                <a:xfrm>
                  <a:off x="4860925" y="4017963"/>
                  <a:ext cx="11113" cy="58738"/>
                </a:xfrm>
                <a:custGeom>
                  <a:avLst/>
                  <a:gdLst/>
                  <a:ahLst/>
                  <a:cxnLst>
                    <a:cxn ang="0">
                      <a:pos x="2" y="23"/>
                    </a:cxn>
                    <a:cxn ang="0">
                      <a:pos x="4" y="21"/>
                    </a:cxn>
                    <a:cxn ang="0">
                      <a:pos x="4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1"/>
                    </a:cxn>
                    <a:cxn ang="0">
                      <a:pos x="2" y="23"/>
                    </a:cxn>
                  </a:cxnLst>
                  <a:rect l="0" t="0" r="r" b="b"/>
                  <a:pathLst>
                    <a:path w="4" h="23">
                      <a:moveTo>
                        <a:pt x="2" y="23"/>
                      </a:moveTo>
                      <a:cubicBezTo>
                        <a:pt x="3" y="23"/>
                        <a:pt x="4" y="22"/>
                        <a:pt x="4" y="2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2"/>
                        <a:pt x="1" y="23"/>
                        <a:pt x="2" y="2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71" name="ïšḻïďê-Freeform: Shape 66"/>
                <p:cNvSpPr>
                  <a:spLocks/>
                </p:cNvSpPr>
                <p:nvPr/>
              </p:nvSpPr>
              <p:spPr bwMode="auto">
                <a:xfrm>
                  <a:off x="4892675" y="4017963"/>
                  <a:ext cx="7938" cy="76200"/>
                </a:xfrm>
                <a:custGeom>
                  <a:avLst/>
                  <a:gdLst/>
                  <a:ahLst/>
                  <a:cxnLst>
                    <a:cxn ang="0">
                      <a:pos x="2" y="30"/>
                    </a:cxn>
                    <a:cxn ang="0">
                      <a:pos x="3" y="28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8"/>
                    </a:cxn>
                    <a:cxn ang="0">
                      <a:pos x="2" y="30"/>
                    </a:cxn>
                  </a:cxnLst>
                  <a:rect l="0" t="0" r="r" b="b"/>
                  <a:pathLst>
                    <a:path w="3" h="30">
                      <a:moveTo>
                        <a:pt x="2" y="30"/>
                      </a:moveTo>
                      <a:cubicBezTo>
                        <a:pt x="3" y="30"/>
                        <a:pt x="3" y="29"/>
                        <a:pt x="3" y="28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72" name="ïšḻïďê-Freeform: Shape 67"/>
                <p:cNvSpPr>
                  <a:spLocks/>
                </p:cNvSpPr>
                <p:nvPr/>
              </p:nvSpPr>
              <p:spPr bwMode="auto">
                <a:xfrm>
                  <a:off x="4922838" y="4017963"/>
                  <a:ext cx="7938" cy="38100"/>
                </a:xfrm>
                <a:custGeom>
                  <a:avLst/>
                  <a:gdLst/>
                  <a:ahLst/>
                  <a:cxnLst>
                    <a:cxn ang="0">
                      <a:pos x="2" y="15"/>
                    </a:cxn>
                    <a:cxn ang="0">
                      <a:pos x="3" y="14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14"/>
                    </a:cxn>
                    <a:cxn ang="0">
                      <a:pos x="2" y="15"/>
                    </a:cxn>
                  </a:cxnLst>
                  <a:rect l="0" t="0" r="r" b="b"/>
                  <a:pathLst>
                    <a:path w="3" h="15">
                      <a:moveTo>
                        <a:pt x="2" y="15"/>
                      </a:move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5"/>
                        <a:pt x="2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73" name="ïšḻïďê-Freeform: Shape 68"/>
                <p:cNvSpPr>
                  <a:spLocks/>
                </p:cNvSpPr>
                <p:nvPr/>
              </p:nvSpPr>
              <p:spPr bwMode="auto">
                <a:xfrm>
                  <a:off x="4797425" y="4017963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73" y="23"/>
                    </a:cxn>
                    <a:cxn ang="0">
                      <a:pos x="64" y="70"/>
                    </a:cxn>
                    <a:cxn ang="0">
                      <a:pos x="62" y="32"/>
                    </a:cxn>
                    <a:cxn ang="0">
                      <a:pos x="61" y="70"/>
                    </a:cxn>
                    <a:cxn ang="0">
                      <a:pos x="52" y="51"/>
                    </a:cxn>
                    <a:cxn ang="0">
                      <a:pos x="49" y="51"/>
                    </a:cxn>
                    <a:cxn ang="0">
                      <a:pos x="40" y="70"/>
                    </a:cxn>
                    <a:cxn ang="0">
                      <a:pos x="39" y="57"/>
                    </a:cxn>
                    <a:cxn ang="0">
                      <a:pos x="37" y="70"/>
                    </a:cxn>
                    <a:cxn ang="0">
                      <a:pos x="29" y="56"/>
                    </a:cxn>
                    <a:cxn ang="0">
                      <a:pos x="25" y="56"/>
                    </a:cxn>
                    <a:cxn ang="0">
                      <a:pos x="17" y="70"/>
                    </a:cxn>
                    <a:cxn ang="0">
                      <a:pos x="15" y="67"/>
                    </a:cxn>
                    <a:cxn ang="0">
                      <a:pos x="14" y="70"/>
                    </a:cxn>
                    <a:cxn ang="0">
                      <a:pos x="28" y="39"/>
                    </a:cxn>
                    <a:cxn ang="0">
                      <a:pos x="43" y="46"/>
                    </a:cxn>
                    <a:cxn ang="0">
                      <a:pos x="71" y="14"/>
                    </a:cxn>
                    <a:cxn ang="0">
                      <a:pos x="74" y="16"/>
                    </a:cxn>
                    <a:cxn ang="0">
                      <a:pos x="73" y="2"/>
                    </a:cxn>
                    <a:cxn ang="0">
                      <a:pos x="71" y="0"/>
                    </a:cxn>
                    <a:cxn ang="0">
                      <a:pos x="58" y="5"/>
                    </a:cxn>
                    <a:cxn ang="0">
                      <a:pos x="66" y="6"/>
                    </a:cxn>
                    <a:cxn ang="0">
                      <a:pos x="28" y="34"/>
                    </a:cxn>
                    <a:cxn ang="0">
                      <a:pos x="5" y="65"/>
                    </a:cxn>
                    <a:cxn ang="0">
                      <a:pos x="2" y="0"/>
                    </a:cxn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0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5"/>
                    </a:cxn>
                    <a:cxn ang="0">
                      <a:pos x="2" y="75"/>
                    </a:cxn>
                    <a:cxn ang="0">
                      <a:pos x="2" y="75"/>
                    </a:cxn>
                    <a:cxn ang="0">
                      <a:pos x="73" y="75"/>
                    </a:cxn>
                    <a:cxn ang="0">
                      <a:pos x="76" y="72"/>
                    </a:cxn>
                    <a:cxn ang="0">
                      <a:pos x="74" y="22"/>
                    </a:cxn>
                  </a:cxnLst>
                  <a:rect l="0" t="0" r="r" b="b"/>
                  <a:pathLst>
                    <a:path w="76" h="75">
                      <a:moveTo>
                        <a:pt x="74" y="22"/>
                      </a:moveTo>
                      <a:cubicBezTo>
                        <a:pt x="73" y="22"/>
                        <a:pt x="73" y="22"/>
                        <a:pt x="73" y="23"/>
                      </a:cubicBezTo>
                      <a:cubicBezTo>
                        <a:pt x="73" y="70"/>
                        <a:pt x="73" y="70"/>
                        <a:pt x="73" y="70"/>
                      </a:cubicBezTo>
                      <a:cubicBezTo>
                        <a:pt x="64" y="70"/>
                        <a:pt x="64" y="70"/>
                        <a:pt x="64" y="70"/>
                      </a:cubicBezTo>
                      <a:cubicBezTo>
                        <a:pt x="64" y="34"/>
                        <a:pt x="64" y="34"/>
                        <a:pt x="64" y="34"/>
                      </a:cubicBezTo>
                      <a:cubicBezTo>
                        <a:pt x="64" y="33"/>
                        <a:pt x="63" y="32"/>
                        <a:pt x="62" y="32"/>
                      </a:cubicBezTo>
                      <a:cubicBezTo>
                        <a:pt x="62" y="32"/>
                        <a:pt x="61" y="33"/>
                        <a:pt x="61" y="34"/>
                      </a:cubicBezTo>
                      <a:cubicBezTo>
                        <a:pt x="61" y="70"/>
                        <a:pt x="61" y="70"/>
                        <a:pt x="61" y="70"/>
                      </a:cubicBezTo>
                      <a:cubicBezTo>
                        <a:pt x="52" y="70"/>
                        <a:pt x="52" y="70"/>
                        <a:pt x="52" y="70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2" y="50"/>
                        <a:pt x="51" y="49"/>
                        <a:pt x="51" y="49"/>
                      </a:cubicBezTo>
                      <a:cubicBezTo>
                        <a:pt x="50" y="49"/>
                        <a:pt x="49" y="50"/>
                        <a:pt x="49" y="51"/>
                      </a:cubicBezTo>
                      <a:cubicBezTo>
                        <a:pt x="49" y="70"/>
                        <a:pt x="49" y="70"/>
                        <a:pt x="49" y="70"/>
                      </a:cubicBezTo>
                      <a:cubicBezTo>
                        <a:pt x="40" y="70"/>
                        <a:pt x="40" y="70"/>
                        <a:pt x="40" y="70"/>
                      </a:cubicBezTo>
                      <a:cubicBezTo>
                        <a:pt x="40" y="58"/>
                        <a:pt x="40" y="58"/>
                        <a:pt x="40" y="58"/>
                      </a:cubicBezTo>
                      <a:cubicBezTo>
                        <a:pt x="40" y="57"/>
                        <a:pt x="40" y="57"/>
                        <a:pt x="39" y="57"/>
                      </a:cubicBezTo>
                      <a:cubicBezTo>
                        <a:pt x="38" y="57"/>
                        <a:pt x="37" y="57"/>
                        <a:pt x="37" y="58"/>
                      </a:cubicBezTo>
                      <a:cubicBezTo>
                        <a:pt x="37" y="70"/>
                        <a:pt x="37" y="70"/>
                        <a:pt x="37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4"/>
                        <a:pt x="27" y="54"/>
                      </a:cubicBezTo>
                      <a:cubicBezTo>
                        <a:pt x="26" y="54"/>
                        <a:pt x="25" y="55"/>
                        <a:pt x="25" y="56"/>
                      </a:cubicBezTo>
                      <a:cubicBezTo>
                        <a:pt x="25" y="70"/>
                        <a:pt x="25" y="70"/>
                        <a:pt x="25" y="70"/>
                      </a:cubicBezTo>
                      <a:cubicBezTo>
                        <a:pt x="17" y="70"/>
                        <a:pt x="17" y="70"/>
                        <a:pt x="17" y="70"/>
                      </a:cubicBezTo>
                      <a:cubicBezTo>
                        <a:pt x="17" y="68"/>
                        <a:pt x="17" y="68"/>
                        <a:pt x="17" y="68"/>
                      </a:cubicBezTo>
                      <a:cubicBezTo>
                        <a:pt x="17" y="68"/>
                        <a:pt x="16" y="67"/>
                        <a:pt x="15" y="67"/>
                      </a:cubicBezTo>
                      <a:cubicBezTo>
                        <a:pt x="14" y="67"/>
                        <a:pt x="14" y="68"/>
                        <a:pt x="14" y="68"/>
                      </a:cubicBezTo>
                      <a:cubicBezTo>
                        <a:pt x="14" y="70"/>
                        <a:pt x="14" y="70"/>
                        <a:pt x="14" y="70"/>
                      </a:cubicBezTo>
                      <a:cubicBezTo>
                        <a:pt x="7" y="70"/>
                        <a:pt x="7" y="70"/>
                        <a:pt x="7" y="70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40" y="47"/>
                        <a:pt x="40" y="47"/>
                        <a:pt x="40" y="47"/>
                      </a:cubicBezTo>
                      <a:cubicBezTo>
                        <a:pt x="41" y="47"/>
                        <a:pt x="43" y="47"/>
                        <a:pt x="43" y="46"/>
                      </a:cubicBezTo>
                      <a:cubicBezTo>
                        <a:pt x="70" y="8"/>
                        <a:pt x="70" y="8"/>
                        <a:pt x="70" y="8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71" y="15"/>
                        <a:pt x="72" y="16"/>
                        <a:pt x="73" y="16"/>
                      </a:cubicBezTo>
                      <a:cubicBezTo>
                        <a:pt x="73" y="16"/>
                        <a:pt x="73" y="16"/>
                        <a:pt x="74" y="16"/>
                      </a:cubicBezTo>
                      <a:cubicBezTo>
                        <a:pt x="75" y="15"/>
                        <a:pt x="76" y="14"/>
                        <a:pt x="76" y="13"/>
                      </a:cubicBezTo>
                      <a:cubicBezTo>
                        <a:pt x="73" y="2"/>
                        <a:pt x="73" y="2"/>
                        <a:pt x="73" y="2"/>
                      </a:cubicBezTo>
                      <a:cubicBezTo>
                        <a:pt x="73" y="1"/>
                        <a:pt x="73" y="1"/>
                        <a:pt x="72" y="1"/>
                      </a:cubicBezTo>
                      <a:cubicBezTo>
                        <a:pt x="72" y="0"/>
                        <a:pt x="71" y="0"/>
                        <a:pt x="71" y="0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58" y="2"/>
                        <a:pt x="58" y="4"/>
                        <a:pt x="58" y="5"/>
                      </a:cubicBezTo>
                      <a:cubicBezTo>
                        <a:pt x="58" y="6"/>
                        <a:pt x="59" y="7"/>
                        <a:pt x="61" y="7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41" y="42"/>
                        <a:pt x="41" y="42"/>
                        <a:pt x="41" y="42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7" y="33"/>
                        <a:pt x="26" y="34"/>
                        <a:pt x="25" y="35"/>
                      </a:cubicBezTo>
                      <a:cubicBezTo>
                        <a:pt x="5" y="65"/>
                        <a:pt x="5" y="65"/>
                        <a:pt x="5" y="65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5"/>
                      </a:cubicBezTo>
                      <a:cubicBezTo>
                        <a:pt x="1" y="75"/>
                        <a:pt x="1" y="75"/>
                        <a:pt x="1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73" y="75"/>
                        <a:pt x="73" y="75"/>
                        <a:pt x="73" y="75"/>
                      </a:cubicBezTo>
                      <a:cubicBezTo>
                        <a:pt x="74" y="75"/>
                        <a:pt x="75" y="74"/>
                        <a:pt x="75" y="74"/>
                      </a:cubicBezTo>
                      <a:cubicBezTo>
                        <a:pt x="76" y="73"/>
                        <a:pt x="76" y="73"/>
                        <a:pt x="76" y="72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6" y="22"/>
                        <a:pt x="75" y="22"/>
                        <a:pt x="74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</p:grpSp>
        </p:grpSp>
        <p:grpSp>
          <p:nvGrpSpPr>
            <p:cNvPr id="14" name="Group 69"/>
            <p:cNvGrpSpPr/>
            <p:nvPr/>
          </p:nvGrpSpPr>
          <p:grpSpPr>
            <a:xfrm>
              <a:off x="5705931" y="4218586"/>
              <a:ext cx="780137" cy="780137"/>
              <a:chOff x="5972582" y="2258239"/>
              <a:chExt cx="475436" cy="475436"/>
            </a:xfrm>
            <a:effectLst/>
          </p:grpSpPr>
          <p:sp>
            <p:nvSpPr>
              <p:cNvPr id="63" name="ïšḻïďê-Oval 70"/>
              <p:cNvSpPr/>
              <p:nvPr/>
            </p:nvSpPr>
            <p:spPr bwMode="auto">
              <a:xfrm>
                <a:off x="5972582" y="2258239"/>
                <a:ext cx="475436" cy="475436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grpSp>
            <p:nvGrpSpPr>
              <p:cNvPr id="64" name="Group 71"/>
              <p:cNvGrpSpPr/>
              <p:nvPr/>
            </p:nvGrpSpPr>
            <p:grpSpPr>
              <a:xfrm>
                <a:off x="6115816" y="2349936"/>
                <a:ext cx="188968" cy="292042"/>
                <a:chOff x="5403850" y="3486150"/>
                <a:chExt cx="139700" cy="215900"/>
              </a:xfrm>
              <a:solidFill>
                <a:schemeClr val="bg1"/>
              </a:solidFill>
            </p:grpSpPr>
            <p:sp>
              <p:nvSpPr>
                <p:cNvPr id="65" name="ïšḻïďê-Freeform: Shape 72"/>
                <p:cNvSpPr>
                  <a:spLocks/>
                </p:cNvSpPr>
                <p:nvPr/>
              </p:nvSpPr>
              <p:spPr bwMode="auto">
                <a:xfrm>
                  <a:off x="5438775" y="3522663"/>
                  <a:ext cx="69850" cy="155575"/>
                </a:xfrm>
                <a:custGeom>
                  <a:avLst/>
                  <a:gdLst/>
                  <a:ahLst/>
                  <a:cxnLst>
                    <a:cxn ang="0">
                      <a:pos x="17" y="44"/>
                    </a:cxn>
                    <a:cxn ang="0">
                      <a:pos x="16" y="47"/>
                    </a:cxn>
                    <a:cxn ang="0">
                      <a:pos x="22" y="57"/>
                    </a:cxn>
                    <a:cxn ang="0">
                      <a:pos x="5" y="57"/>
                    </a:cxn>
                    <a:cxn ang="0">
                      <a:pos x="15" y="40"/>
                    </a:cxn>
                    <a:cxn ang="0">
                      <a:pos x="15" y="39"/>
                    </a:cxn>
                    <a:cxn ang="0">
                      <a:pos x="15" y="39"/>
                    </a:cxn>
                    <a:cxn ang="0">
                      <a:pos x="15" y="16"/>
                    </a:cxn>
                    <a:cxn ang="0">
                      <a:pos x="24" y="2"/>
                    </a:cxn>
                    <a:cxn ang="0">
                      <a:pos x="24" y="1"/>
                    </a:cxn>
                    <a:cxn ang="0">
                      <a:pos x="22" y="0"/>
                    </a:cxn>
                    <a:cxn ang="0">
                      <a:pos x="5" y="0"/>
                    </a:cxn>
                    <a:cxn ang="0">
                      <a:pos x="4" y="1"/>
                    </a:cxn>
                    <a:cxn ang="0">
                      <a:pos x="4" y="2"/>
                    </a:cxn>
                    <a:cxn ang="0">
                      <a:pos x="8" y="10"/>
                    </a:cxn>
                    <a:cxn ang="0">
                      <a:pos x="11" y="11"/>
                    </a:cxn>
                    <a:cxn ang="0">
                      <a:pos x="11" y="9"/>
                    </a:cxn>
                    <a:cxn ang="0">
                      <a:pos x="8" y="3"/>
                    </a:cxn>
                    <a:cxn ang="0">
                      <a:pos x="19" y="3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2" y="39"/>
                    </a:cxn>
                    <a:cxn ang="0">
                      <a:pos x="12" y="39"/>
                    </a:cxn>
                    <a:cxn ang="0">
                      <a:pos x="1" y="58"/>
                    </a:cxn>
                    <a:cxn ang="0">
                      <a:pos x="1" y="60"/>
                    </a:cxn>
                    <a:cxn ang="0">
                      <a:pos x="2" y="61"/>
                    </a:cxn>
                    <a:cxn ang="0">
                      <a:pos x="25" y="61"/>
                    </a:cxn>
                    <a:cxn ang="0">
                      <a:pos x="27" y="60"/>
                    </a:cxn>
                    <a:cxn ang="0">
                      <a:pos x="27" y="58"/>
                    </a:cxn>
                    <a:cxn ang="0">
                      <a:pos x="19" y="45"/>
                    </a:cxn>
                    <a:cxn ang="0">
                      <a:pos x="17" y="44"/>
                    </a:cxn>
                  </a:cxnLst>
                  <a:rect l="0" t="0" r="r" b="b"/>
                  <a:pathLst>
                    <a:path w="27" h="61">
                      <a:moveTo>
                        <a:pt x="17" y="44"/>
                      </a:moveTo>
                      <a:cubicBezTo>
                        <a:pt x="16" y="45"/>
                        <a:pt x="16" y="46"/>
                        <a:pt x="16" y="47"/>
                      </a:cubicBezTo>
                      <a:cubicBezTo>
                        <a:pt x="22" y="57"/>
                        <a:pt x="22" y="57"/>
                        <a:pt x="22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cubicBezTo>
                        <a:pt x="15" y="40"/>
                        <a:pt x="15" y="40"/>
                        <a:pt x="15" y="40"/>
                      </a:cubicBezTo>
                      <a:cubicBezTo>
                        <a:pt x="15" y="40"/>
                        <a:pt x="15" y="40"/>
                        <a:pt x="15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2"/>
                        <a:pt x="24" y="1"/>
                        <a:pt x="24" y="1"/>
                      </a:cubicBez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3" y="1"/>
                        <a:pt x="3" y="2"/>
                        <a:pt x="4" y="2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1"/>
                        <a:pt x="10" y="12"/>
                        <a:pt x="11" y="11"/>
                      </a:cubicBezTo>
                      <a:cubicBezTo>
                        <a:pt x="12" y="11"/>
                        <a:pt x="12" y="9"/>
                        <a:pt x="11" y="9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" y="58"/>
                        <a:pt x="1" y="58"/>
                        <a:pt x="1" y="58"/>
                      </a:cubicBezTo>
                      <a:cubicBezTo>
                        <a:pt x="0" y="59"/>
                        <a:pt x="0" y="60"/>
                        <a:pt x="1" y="60"/>
                      </a:cubicBezTo>
                      <a:cubicBezTo>
                        <a:pt x="1" y="61"/>
                        <a:pt x="1" y="61"/>
                        <a:pt x="2" y="61"/>
                      </a:cubicBezTo>
                      <a:cubicBezTo>
                        <a:pt x="25" y="61"/>
                        <a:pt x="25" y="61"/>
                        <a:pt x="25" y="61"/>
                      </a:cubicBezTo>
                      <a:cubicBezTo>
                        <a:pt x="26" y="61"/>
                        <a:pt x="26" y="61"/>
                        <a:pt x="27" y="60"/>
                      </a:cubicBezTo>
                      <a:cubicBezTo>
                        <a:pt x="27" y="60"/>
                        <a:pt x="27" y="59"/>
                        <a:pt x="27" y="58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9" y="44"/>
                        <a:pt x="18" y="44"/>
                        <a:pt x="17" y="4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66" name="ïšḻïďê-Freeform: Shape 73"/>
                <p:cNvSpPr>
                  <a:spLocks/>
                </p:cNvSpPr>
                <p:nvPr/>
              </p:nvSpPr>
              <p:spPr bwMode="auto">
                <a:xfrm>
                  <a:off x="5403850" y="3486150"/>
                  <a:ext cx="139700" cy="215900"/>
                </a:xfrm>
                <a:custGeom>
                  <a:avLst/>
                  <a:gdLst/>
                  <a:ahLst/>
                  <a:cxnLst>
                    <a:cxn ang="0">
                      <a:pos x="43" y="58"/>
                    </a:cxn>
                    <a:cxn ang="0">
                      <a:pos x="38" y="49"/>
                    </a:cxn>
                    <a:cxn ang="0">
                      <a:pos x="38" y="35"/>
                    </a:cxn>
                    <a:cxn ang="0">
                      <a:pos x="43" y="26"/>
                    </a:cxn>
                    <a:cxn ang="0">
                      <a:pos x="54" y="8"/>
                    </a:cxn>
                    <a:cxn ang="0">
                      <a:pos x="55" y="5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39" y="0"/>
                    </a:cxn>
                    <a:cxn ang="0">
                      <a:pos x="28" y="0"/>
                    </a:cxn>
                    <a:cxn ang="0">
                      <a:pos x="6" y="0"/>
                    </a:cxn>
                    <a:cxn ang="0">
                      <a:pos x="1" y="2"/>
                    </a:cxn>
                    <a:cxn ang="0">
                      <a:pos x="1" y="8"/>
                    </a:cxn>
                    <a:cxn ang="0">
                      <a:pos x="12" y="26"/>
                    </a:cxn>
                    <a:cxn ang="0">
                      <a:pos x="17" y="35"/>
                    </a:cxn>
                    <a:cxn ang="0">
                      <a:pos x="17" y="49"/>
                    </a:cxn>
                    <a:cxn ang="0">
                      <a:pos x="12" y="58"/>
                    </a:cxn>
                    <a:cxn ang="0">
                      <a:pos x="1" y="76"/>
                    </a:cxn>
                    <a:cxn ang="0">
                      <a:pos x="1" y="82"/>
                    </a:cxn>
                    <a:cxn ang="0">
                      <a:pos x="6" y="84"/>
                    </a:cxn>
                    <a:cxn ang="0">
                      <a:pos x="16" y="84"/>
                    </a:cxn>
                    <a:cxn ang="0">
                      <a:pos x="28" y="84"/>
                    </a:cxn>
                    <a:cxn ang="0">
                      <a:pos x="49" y="84"/>
                    </a:cxn>
                    <a:cxn ang="0">
                      <a:pos x="54" y="82"/>
                    </a:cxn>
                    <a:cxn ang="0">
                      <a:pos x="54" y="76"/>
                    </a:cxn>
                    <a:cxn ang="0">
                      <a:pos x="43" y="58"/>
                    </a:cxn>
                    <a:cxn ang="0">
                      <a:pos x="28" y="79"/>
                    </a:cxn>
                    <a:cxn ang="0">
                      <a:pos x="16" y="79"/>
                    </a:cxn>
                    <a:cxn ang="0">
                      <a:pos x="6" y="79"/>
                    </a:cxn>
                    <a:cxn ang="0">
                      <a:pos x="17" y="61"/>
                    </a:cxn>
                    <a:cxn ang="0">
                      <a:pos x="23" y="50"/>
                    </a:cxn>
                    <a:cxn ang="0">
                      <a:pos x="23" y="34"/>
                    </a:cxn>
                    <a:cxn ang="0">
                      <a:pos x="17" y="24"/>
                    </a:cxn>
                    <a:cxn ang="0">
                      <a:pos x="6" y="5"/>
                    </a:cxn>
                    <a:cxn ang="0">
                      <a:pos x="28" y="5"/>
                    </a:cxn>
                    <a:cxn ang="0">
                      <a:pos x="39" y="5"/>
                    </a:cxn>
                    <a:cxn ang="0">
                      <a:pos x="49" y="5"/>
                    </a:cxn>
                    <a:cxn ang="0">
                      <a:pos x="38" y="24"/>
                    </a:cxn>
                    <a:cxn ang="0">
                      <a:pos x="33" y="34"/>
                    </a:cxn>
                    <a:cxn ang="0">
                      <a:pos x="33" y="50"/>
                    </a:cxn>
                    <a:cxn ang="0">
                      <a:pos x="38" y="61"/>
                    </a:cxn>
                    <a:cxn ang="0">
                      <a:pos x="49" y="79"/>
                    </a:cxn>
                    <a:cxn ang="0">
                      <a:pos x="28" y="79"/>
                    </a:cxn>
                  </a:cxnLst>
                  <a:rect l="0" t="0" r="r" b="b"/>
                  <a:pathLst>
                    <a:path w="55" h="84">
                      <a:moveTo>
                        <a:pt x="43" y="58"/>
                      </a:moveTo>
                      <a:cubicBezTo>
                        <a:pt x="38" y="49"/>
                        <a:pt x="38" y="49"/>
                        <a:pt x="38" y="49"/>
                      </a:cubicBez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43" y="26"/>
                        <a:pt x="43" y="26"/>
                        <a:pt x="43" y="26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4" y="7"/>
                        <a:pt x="55" y="6"/>
                        <a:pt x="55" y="5"/>
                      </a:cubicBezTo>
                      <a:cubicBezTo>
                        <a:pt x="55" y="2"/>
                        <a:pt x="52" y="0"/>
                        <a:pt x="49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0"/>
                        <a:pt x="2" y="1"/>
                        <a:pt x="1" y="2"/>
                      </a:cubicBezTo>
                      <a:cubicBezTo>
                        <a:pt x="0" y="4"/>
                        <a:pt x="0" y="6"/>
                        <a:pt x="1" y="8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49"/>
                        <a:pt x="17" y="49"/>
                        <a:pt x="17" y="49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1" y="76"/>
                        <a:pt x="1" y="76"/>
                        <a:pt x="1" y="76"/>
                      </a:cubicBezTo>
                      <a:cubicBezTo>
                        <a:pt x="0" y="78"/>
                        <a:pt x="0" y="80"/>
                        <a:pt x="1" y="82"/>
                      </a:cubicBezTo>
                      <a:cubicBezTo>
                        <a:pt x="2" y="83"/>
                        <a:pt x="4" y="84"/>
                        <a:pt x="6" y="84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28" y="84"/>
                        <a:pt x="28" y="84"/>
                        <a:pt x="28" y="84"/>
                      </a:cubicBezTo>
                      <a:cubicBezTo>
                        <a:pt x="49" y="84"/>
                        <a:pt x="49" y="84"/>
                        <a:pt x="49" y="84"/>
                      </a:cubicBezTo>
                      <a:cubicBezTo>
                        <a:pt x="51" y="84"/>
                        <a:pt x="53" y="83"/>
                        <a:pt x="54" y="82"/>
                      </a:cubicBezTo>
                      <a:cubicBezTo>
                        <a:pt x="55" y="80"/>
                        <a:pt x="55" y="78"/>
                        <a:pt x="54" y="76"/>
                      </a:cubicBezTo>
                      <a:lnTo>
                        <a:pt x="43" y="58"/>
                      </a:lnTo>
                      <a:close/>
                      <a:moveTo>
                        <a:pt x="28" y="79"/>
                      </a:move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6" y="79"/>
                        <a:pt x="6" y="79"/>
                        <a:pt x="6" y="79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23" y="50"/>
                        <a:pt x="23" y="50"/>
                        <a:pt x="23" y="50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9" y="5"/>
                        <a:pt x="49" y="5"/>
                        <a:pt x="49" y="5"/>
                      </a:cubicBez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49" y="79"/>
                        <a:pt x="49" y="79"/>
                        <a:pt x="49" y="79"/>
                      </a:cubicBezTo>
                      <a:lnTo>
                        <a:pt x="28" y="7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</p:grpSp>
        </p:grpSp>
        <p:grpSp>
          <p:nvGrpSpPr>
            <p:cNvPr id="15" name="Group 105"/>
            <p:cNvGrpSpPr/>
            <p:nvPr/>
          </p:nvGrpSpPr>
          <p:grpSpPr>
            <a:xfrm>
              <a:off x="7399591" y="4218586"/>
              <a:ext cx="780137" cy="780137"/>
              <a:chOff x="4248557" y="3177907"/>
              <a:chExt cx="475436" cy="475436"/>
            </a:xfrm>
            <a:effectLst/>
          </p:grpSpPr>
          <p:sp>
            <p:nvSpPr>
              <p:cNvPr id="57" name="ïšḻïďê-Oval 106"/>
              <p:cNvSpPr/>
              <p:nvPr/>
            </p:nvSpPr>
            <p:spPr bwMode="auto">
              <a:xfrm>
                <a:off x="4248557" y="3177907"/>
                <a:ext cx="475436" cy="475436"/>
              </a:xfrm>
              <a:prstGeom prst="ellipse">
                <a:avLst/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grpSp>
            <p:nvGrpSpPr>
              <p:cNvPr id="58" name="Group 107"/>
              <p:cNvGrpSpPr/>
              <p:nvPr/>
            </p:nvGrpSpPr>
            <p:grpSpPr>
              <a:xfrm>
                <a:off x="4330307" y="3263047"/>
                <a:ext cx="311937" cy="305157"/>
                <a:chOff x="4330307" y="3263047"/>
                <a:chExt cx="311937" cy="305157"/>
              </a:xfrm>
            </p:grpSpPr>
            <p:sp>
              <p:nvSpPr>
                <p:cNvPr id="59" name="ïšḻïďê-Freeform: Shape 108"/>
                <p:cNvSpPr>
                  <a:spLocks/>
                </p:cNvSpPr>
                <p:nvPr/>
              </p:nvSpPr>
              <p:spPr bwMode="auto">
                <a:xfrm>
                  <a:off x="4425244" y="3355723"/>
                  <a:ext cx="124323" cy="124324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34"/>
                    </a:cxn>
                    <a:cxn ang="0">
                      <a:pos x="34" y="17"/>
                    </a:cxn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5" y="17"/>
                    </a:cxn>
                    <a:cxn ang="0">
                      <a:pos x="17" y="6"/>
                    </a:cxn>
                    <a:cxn ang="0">
                      <a:pos x="29" y="17"/>
                    </a:cxn>
                  </a:cxnLst>
                  <a:rect l="0" t="0" r="r" b="b"/>
                  <a:pathLst>
                    <a:path w="34" h="34">
                      <a:moveTo>
                        <a:pt x="0" y="17"/>
                      </a:moveTo>
                      <a:cubicBezTo>
                        <a:pt x="0" y="27"/>
                        <a:pt x="7" y="34"/>
                        <a:pt x="17" y="34"/>
                      </a:cubicBezTo>
                      <a:cubicBezTo>
                        <a:pt x="26" y="34"/>
                        <a:pt x="34" y="27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7" y="0"/>
                        <a:pt x="0" y="8"/>
                        <a:pt x="0" y="17"/>
                      </a:cubicBezTo>
                      <a:close/>
                      <a:moveTo>
                        <a:pt x="29" y="17"/>
                      </a:moveTo>
                      <a:cubicBezTo>
                        <a:pt x="29" y="24"/>
                        <a:pt x="23" y="29"/>
                        <a:pt x="17" y="29"/>
                      </a:cubicBezTo>
                      <a:cubicBezTo>
                        <a:pt x="10" y="29"/>
                        <a:pt x="5" y="24"/>
                        <a:pt x="5" y="17"/>
                      </a:cubicBezTo>
                      <a:cubicBezTo>
                        <a:pt x="5" y="11"/>
                        <a:pt x="10" y="6"/>
                        <a:pt x="17" y="6"/>
                      </a:cubicBezTo>
                      <a:cubicBezTo>
                        <a:pt x="23" y="6"/>
                        <a:pt x="29" y="11"/>
                        <a:pt x="29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60" name="ïšḻïďê-Freeform: Shape 109"/>
                <p:cNvSpPr>
                  <a:spLocks/>
                </p:cNvSpPr>
                <p:nvPr/>
              </p:nvSpPr>
              <p:spPr bwMode="auto">
                <a:xfrm>
                  <a:off x="4330307" y="3263047"/>
                  <a:ext cx="311937" cy="305157"/>
                </a:xfrm>
                <a:custGeom>
                  <a:avLst/>
                  <a:gdLst/>
                  <a:ahLst/>
                  <a:cxnLst>
                    <a:cxn ang="0">
                      <a:pos x="77" y="39"/>
                    </a:cxn>
                    <a:cxn ang="0">
                      <a:pos x="79" y="27"/>
                    </a:cxn>
                    <a:cxn ang="0">
                      <a:pos x="73" y="12"/>
                    </a:cxn>
                    <a:cxn ang="0">
                      <a:pos x="67" y="11"/>
                    </a:cxn>
                    <a:cxn ang="0">
                      <a:pos x="54" y="1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32" y="10"/>
                    </a:cxn>
                    <a:cxn ang="0">
                      <a:pos x="18" y="11"/>
                    </a:cxn>
                    <a:cxn ang="0">
                      <a:pos x="12" y="12"/>
                    </a:cxn>
                    <a:cxn ang="0">
                      <a:pos x="6" y="27"/>
                    </a:cxn>
                    <a:cxn ang="0">
                      <a:pos x="8" y="39"/>
                    </a:cxn>
                    <a:cxn ang="0">
                      <a:pos x="0" y="47"/>
                    </a:cxn>
                    <a:cxn ang="0">
                      <a:pos x="8" y="61"/>
                    </a:cxn>
                    <a:cxn ang="0">
                      <a:pos x="19" y="67"/>
                    </a:cxn>
                    <a:cxn ang="0">
                      <a:pos x="20" y="78"/>
                    </a:cxn>
                    <a:cxn ang="0">
                      <a:pos x="31" y="83"/>
                    </a:cxn>
                    <a:cxn ang="0">
                      <a:pos x="39" y="77"/>
                    </a:cxn>
                    <a:cxn ang="0">
                      <a:pos x="46" y="77"/>
                    </a:cxn>
                    <a:cxn ang="0">
                      <a:pos x="54" y="83"/>
                    </a:cxn>
                    <a:cxn ang="0">
                      <a:pos x="66" y="78"/>
                    </a:cxn>
                    <a:cxn ang="0">
                      <a:pos x="67" y="67"/>
                    </a:cxn>
                    <a:cxn ang="0">
                      <a:pos x="78" y="61"/>
                    </a:cxn>
                    <a:cxn ang="0">
                      <a:pos x="85" y="47"/>
                    </a:cxn>
                    <a:cxn ang="0">
                      <a:pos x="61" y="20"/>
                    </a:cxn>
                    <a:cxn ang="0">
                      <a:pos x="75" y="23"/>
                    </a:cxn>
                    <a:cxn ang="0">
                      <a:pos x="71" y="26"/>
                    </a:cxn>
                    <a:cxn ang="0">
                      <a:pos x="68" y="27"/>
                    </a:cxn>
                    <a:cxn ang="0">
                      <a:pos x="46" y="71"/>
                    </a:cxn>
                    <a:cxn ang="0">
                      <a:pos x="14" y="46"/>
                    </a:cxn>
                    <a:cxn ang="0">
                      <a:pos x="25" y="19"/>
                    </a:cxn>
                    <a:cxn ang="0">
                      <a:pos x="26" y="19"/>
                    </a:cxn>
                    <a:cxn ang="0">
                      <a:pos x="36" y="14"/>
                    </a:cxn>
                    <a:cxn ang="0">
                      <a:pos x="49" y="14"/>
                    </a:cxn>
                    <a:cxn ang="0">
                      <a:pos x="61" y="20"/>
                    </a:cxn>
                    <a:cxn ang="0">
                      <a:pos x="43" y="5"/>
                    </a:cxn>
                    <a:cxn ang="0">
                      <a:pos x="48" y="10"/>
                    </a:cxn>
                    <a:cxn ang="0">
                      <a:pos x="37" y="10"/>
                    </a:cxn>
                    <a:cxn ang="0">
                      <a:pos x="16" y="16"/>
                    </a:cxn>
                    <a:cxn ang="0">
                      <a:pos x="17" y="22"/>
                    </a:cxn>
                    <a:cxn ang="0">
                      <a:pos x="11" y="23"/>
                    </a:cxn>
                    <a:cxn ang="0">
                      <a:pos x="6" y="47"/>
                    </a:cxn>
                    <a:cxn ang="0">
                      <a:pos x="11" y="46"/>
                    </a:cxn>
                    <a:cxn ang="0">
                      <a:pos x="8" y="56"/>
                    </a:cxn>
                    <a:cxn ang="0">
                      <a:pos x="23" y="74"/>
                    </a:cxn>
                    <a:cxn ang="0">
                      <a:pos x="35" y="74"/>
                    </a:cxn>
                    <a:cxn ang="0">
                      <a:pos x="23" y="74"/>
                    </a:cxn>
                    <a:cxn ang="0">
                      <a:pos x="51" y="74"/>
                    </a:cxn>
                    <a:cxn ang="0">
                      <a:pos x="63" y="74"/>
                    </a:cxn>
                    <a:cxn ang="0">
                      <a:pos x="78" y="56"/>
                    </a:cxn>
                    <a:cxn ang="0">
                      <a:pos x="75" y="44"/>
                    </a:cxn>
                    <a:cxn ang="0">
                      <a:pos x="78" y="56"/>
                    </a:cxn>
                  </a:cxnLst>
                  <a:rect l="0" t="0" r="r" b="b"/>
                  <a:pathLst>
                    <a:path w="85" h="83">
                      <a:moveTo>
                        <a:pt x="82" y="42"/>
                      </a:moveTo>
                      <a:cubicBezTo>
                        <a:pt x="77" y="39"/>
                        <a:pt x="77" y="39"/>
                        <a:pt x="77" y="39"/>
                      </a:cubicBezTo>
                      <a:cubicBezTo>
                        <a:pt x="77" y="37"/>
                        <a:pt x="76" y="34"/>
                        <a:pt x="75" y="31"/>
                      </a:cubicBezTo>
                      <a:cubicBezTo>
                        <a:pt x="79" y="27"/>
                        <a:pt x="79" y="27"/>
                        <a:pt x="79" y="27"/>
                      </a:cubicBezTo>
                      <a:cubicBezTo>
                        <a:pt x="81" y="25"/>
                        <a:pt x="81" y="23"/>
                        <a:pt x="80" y="21"/>
                      </a:cubicBezTo>
                      <a:cubicBezTo>
                        <a:pt x="78" y="18"/>
                        <a:pt x="76" y="15"/>
                        <a:pt x="73" y="12"/>
                      </a:cubicBezTo>
                      <a:cubicBezTo>
                        <a:pt x="72" y="11"/>
                        <a:pt x="71" y="11"/>
                        <a:pt x="70" y="11"/>
                      </a:cubicBezTo>
                      <a:cubicBezTo>
                        <a:pt x="69" y="11"/>
                        <a:pt x="68" y="11"/>
                        <a:pt x="67" y="11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59" y="12"/>
                        <a:pt x="57" y="11"/>
                        <a:pt x="54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52" y="2"/>
                        <a:pt x="50" y="0"/>
                        <a:pt x="48" y="0"/>
                      </a:cubicBezTo>
                      <a:cubicBezTo>
                        <a:pt x="46" y="0"/>
                        <a:pt x="44" y="0"/>
                        <a:pt x="43" y="0"/>
                      </a:cubicBezTo>
                      <a:cubicBezTo>
                        <a:pt x="41" y="0"/>
                        <a:pt x="40" y="0"/>
                        <a:pt x="38" y="0"/>
                      </a:cubicBezTo>
                      <a:cubicBezTo>
                        <a:pt x="36" y="0"/>
                        <a:pt x="34" y="2"/>
                        <a:pt x="33" y="4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9" y="11"/>
                        <a:pt x="26" y="12"/>
                        <a:pt x="24" y="14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7" y="11"/>
                        <a:pt x="16" y="11"/>
                      </a:cubicBezTo>
                      <a:cubicBezTo>
                        <a:pt x="15" y="11"/>
                        <a:pt x="13" y="11"/>
                        <a:pt x="12" y="12"/>
                      </a:cubicBezTo>
                      <a:cubicBezTo>
                        <a:pt x="10" y="15"/>
                        <a:pt x="8" y="18"/>
                        <a:pt x="6" y="21"/>
                      </a:cubicBezTo>
                      <a:cubicBezTo>
                        <a:pt x="5" y="23"/>
                        <a:pt x="5" y="25"/>
                        <a:pt x="6" y="27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9" y="34"/>
                        <a:pt x="9" y="37"/>
                        <a:pt x="8" y="39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1" y="43"/>
                        <a:pt x="0" y="45"/>
                        <a:pt x="0" y="47"/>
                      </a:cubicBezTo>
                      <a:cubicBezTo>
                        <a:pt x="1" y="51"/>
                        <a:pt x="2" y="54"/>
                        <a:pt x="3" y="58"/>
                      </a:cubicBezTo>
                      <a:cubicBezTo>
                        <a:pt x="4" y="60"/>
                        <a:pt x="6" y="61"/>
                        <a:pt x="8" y="61"/>
                      </a:cubicBezTo>
                      <a:cubicBezTo>
                        <a:pt x="14" y="61"/>
                        <a:pt x="14" y="61"/>
                        <a:pt x="14" y="61"/>
                      </a:cubicBezTo>
                      <a:cubicBezTo>
                        <a:pt x="15" y="63"/>
                        <a:pt x="17" y="65"/>
                        <a:pt x="19" y="67"/>
                      </a:cubicBezTo>
                      <a:cubicBezTo>
                        <a:pt x="17" y="73"/>
                        <a:pt x="17" y="73"/>
                        <a:pt x="17" y="73"/>
                      </a:cubicBezTo>
                      <a:cubicBezTo>
                        <a:pt x="17" y="75"/>
                        <a:pt x="18" y="77"/>
                        <a:pt x="20" y="78"/>
                      </a:cubicBezTo>
                      <a:cubicBezTo>
                        <a:pt x="23" y="80"/>
                        <a:pt x="26" y="82"/>
                        <a:pt x="30" y="83"/>
                      </a:cubicBezTo>
                      <a:cubicBezTo>
                        <a:pt x="30" y="83"/>
                        <a:pt x="31" y="83"/>
                        <a:pt x="31" y="83"/>
                      </a:cubicBezTo>
                      <a:cubicBezTo>
                        <a:pt x="33" y="83"/>
                        <a:pt x="34" y="82"/>
                        <a:pt x="35" y="81"/>
                      </a:cubicBezTo>
                      <a:cubicBezTo>
                        <a:pt x="39" y="77"/>
                        <a:pt x="39" y="77"/>
                        <a:pt x="39" y="77"/>
                      </a:cubicBezTo>
                      <a:cubicBezTo>
                        <a:pt x="41" y="77"/>
                        <a:pt x="42" y="77"/>
                        <a:pt x="43" y="77"/>
                      </a:cubicBezTo>
                      <a:cubicBezTo>
                        <a:pt x="44" y="77"/>
                        <a:pt x="45" y="77"/>
                        <a:pt x="46" y="77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51" y="82"/>
                        <a:pt x="53" y="83"/>
                        <a:pt x="54" y="83"/>
                      </a:cubicBezTo>
                      <a:cubicBezTo>
                        <a:pt x="55" y="83"/>
                        <a:pt x="55" y="83"/>
                        <a:pt x="56" y="83"/>
                      </a:cubicBezTo>
                      <a:cubicBezTo>
                        <a:pt x="59" y="82"/>
                        <a:pt x="63" y="80"/>
                        <a:pt x="66" y="78"/>
                      </a:cubicBezTo>
                      <a:cubicBezTo>
                        <a:pt x="68" y="77"/>
                        <a:pt x="69" y="75"/>
                        <a:pt x="68" y="73"/>
                      </a:cubicBezTo>
                      <a:cubicBezTo>
                        <a:pt x="67" y="67"/>
                        <a:pt x="67" y="67"/>
                        <a:pt x="67" y="67"/>
                      </a:cubicBezTo>
                      <a:cubicBezTo>
                        <a:pt x="69" y="65"/>
                        <a:pt x="70" y="63"/>
                        <a:pt x="72" y="61"/>
                      </a:cubicBezTo>
                      <a:cubicBezTo>
                        <a:pt x="78" y="61"/>
                        <a:pt x="78" y="61"/>
                        <a:pt x="78" y="61"/>
                      </a:cubicBezTo>
                      <a:cubicBezTo>
                        <a:pt x="80" y="61"/>
                        <a:pt x="82" y="60"/>
                        <a:pt x="83" y="58"/>
                      </a:cubicBezTo>
                      <a:cubicBezTo>
                        <a:pt x="84" y="54"/>
                        <a:pt x="85" y="51"/>
                        <a:pt x="85" y="47"/>
                      </a:cubicBezTo>
                      <a:cubicBezTo>
                        <a:pt x="85" y="45"/>
                        <a:pt x="84" y="43"/>
                        <a:pt x="82" y="42"/>
                      </a:cubicBezTo>
                      <a:close/>
                      <a:moveTo>
                        <a:pt x="61" y="20"/>
                      </a:move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72" y="18"/>
                        <a:pt x="73" y="21"/>
                        <a:pt x="75" y="23"/>
                      </a:cubicBezTo>
                      <a:cubicBezTo>
                        <a:pt x="72" y="28"/>
                        <a:pt x="72" y="28"/>
                        <a:pt x="72" y="28"/>
                      </a:cubicBezTo>
                      <a:cubicBezTo>
                        <a:pt x="71" y="27"/>
                        <a:pt x="71" y="26"/>
                        <a:pt x="71" y="26"/>
                      </a:cubicBezTo>
                      <a:cubicBezTo>
                        <a:pt x="70" y="25"/>
                        <a:pt x="69" y="24"/>
                        <a:pt x="68" y="25"/>
                      </a:cubicBezTo>
                      <a:cubicBezTo>
                        <a:pt x="67" y="25"/>
                        <a:pt x="67" y="27"/>
                        <a:pt x="68" y="27"/>
                      </a:cubicBezTo>
                      <a:cubicBezTo>
                        <a:pt x="70" y="31"/>
                        <a:pt x="71" y="35"/>
                        <a:pt x="72" y="39"/>
                      </a:cubicBezTo>
                      <a:cubicBezTo>
                        <a:pt x="73" y="55"/>
                        <a:pt x="62" y="69"/>
                        <a:pt x="46" y="71"/>
                      </a:cubicBezTo>
                      <a:cubicBezTo>
                        <a:pt x="38" y="72"/>
                        <a:pt x="31" y="70"/>
                        <a:pt x="25" y="65"/>
                      </a:cubicBezTo>
                      <a:cubicBezTo>
                        <a:pt x="19" y="60"/>
                        <a:pt x="15" y="53"/>
                        <a:pt x="14" y="46"/>
                      </a:cubicBezTo>
                      <a:cubicBezTo>
                        <a:pt x="13" y="38"/>
                        <a:pt x="15" y="30"/>
                        <a:pt x="20" y="24"/>
                      </a:cubicBezTo>
                      <a:cubicBezTo>
                        <a:pt x="22" y="22"/>
                        <a:pt x="23" y="21"/>
                        <a:pt x="25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9" y="17"/>
                        <a:pt x="32" y="15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7" y="14"/>
                        <a:pt x="38" y="14"/>
                        <a:pt x="40" y="14"/>
                      </a:cubicBezTo>
                      <a:cubicBezTo>
                        <a:pt x="43" y="13"/>
                        <a:pt x="46" y="13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54" y="15"/>
                        <a:pt x="58" y="17"/>
                        <a:pt x="61" y="20"/>
                      </a:cubicBezTo>
                      <a:close/>
                      <a:moveTo>
                        <a:pt x="38" y="5"/>
                      </a:moveTo>
                      <a:cubicBezTo>
                        <a:pt x="40" y="5"/>
                        <a:pt x="41" y="5"/>
                        <a:pt x="43" y="5"/>
                      </a:cubicBezTo>
                      <a:cubicBezTo>
                        <a:pt x="44" y="5"/>
                        <a:pt x="46" y="5"/>
                        <a:pt x="47" y="5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5" y="10"/>
                        <a:pt x="42" y="10"/>
                        <a:pt x="39" y="10"/>
                      </a:cubicBezTo>
                      <a:cubicBezTo>
                        <a:pt x="39" y="10"/>
                        <a:pt x="38" y="10"/>
                        <a:pt x="37" y="10"/>
                      </a:cubicBezTo>
                      <a:lnTo>
                        <a:pt x="38" y="5"/>
                      </a:lnTo>
                      <a:close/>
                      <a:moveTo>
                        <a:pt x="16" y="16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9"/>
                        <a:pt x="18" y="21"/>
                        <a:pt x="17" y="22"/>
                      </a:cubicBezTo>
                      <a:cubicBezTo>
                        <a:pt x="16" y="24"/>
                        <a:pt x="15" y="26"/>
                        <a:pt x="14" y="28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2" y="21"/>
                        <a:pt x="14" y="18"/>
                        <a:pt x="16" y="16"/>
                      </a:cubicBezTo>
                      <a:close/>
                      <a:moveTo>
                        <a:pt x="6" y="47"/>
                      </a:move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0" y="45"/>
                        <a:pt x="11" y="45"/>
                        <a:pt x="11" y="46"/>
                      </a:cubicBezTo>
                      <a:cubicBezTo>
                        <a:pt x="11" y="49"/>
                        <a:pt x="12" y="53"/>
                        <a:pt x="13" y="56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7" y="53"/>
                        <a:pt x="6" y="50"/>
                        <a:pt x="6" y="47"/>
                      </a:cubicBezTo>
                      <a:close/>
                      <a:moveTo>
                        <a:pt x="23" y="74"/>
                      </a:moveTo>
                      <a:cubicBezTo>
                        <a:pt x="24" y="69"/>
                        <a:pt x="24" y="69"/>
                        <a:pt x="24" y="69"/>
                      </a:cubicBezTo>
                      <a:cubicBezTo>
                        <a:pt x="27" y="71"/>
                        <a:pt x="31" y="73"/>
                        <a:pt x="35" y="74"/>
                      </a:cubicBezTo>
                      <a:cubicBezTo>
                        <a:pt x="31" y="78"/>
                        <a:pt x="31" y="78"/>
                        <a:pt x="31" y="78"/>
                      </a:cubicBezTo>
                      <a:cubicBezTo>
                        <a:pt x="28" y="77"/>
                        <a:pt x="25" y="75"/>
                        <a:pt x="23" y="74"/>
                      </a:cubicBezTo>
                      <a:close/>
                      <a:moveTo>
                        <a:pt x="54" y="78"/>
                      </a:moveTo>
                      <a:cubicBezTo>
                        <a:pt x="51" y="74"/>
                        <a:pt x="51" y="74"/>
                        <a:pt x="51" y="74"/>
                      </a:cubicBezTo>
                      <a:cubicBezTo>
                        <a:pt x="55" y="73"/>
                        <a:pt x="59" y="71"/>
                        <a:pt x="62" y="69"/>
                      </a:cubicBezTo>
                      <a:cubicBezTo>
                        <a:pt x="63" y="74"/>
                        <a:pt x="63" y="74"/>
                        <a:pt x="63" y="74"/>
                      </a:cubicBezTo>
                      <a:cubicBezTo>
                        <a:pt x="60" y="75"/>
                        <a:pt x="57" y="77"/>
                        <a:pt x="54" y="78"/>
                      </a:cubicBezTo>
                      <a:close/>
                      <a:moveTo>
                        <a:pt x="78" y="56"/>
                      </a:move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4" y="52"/>
                        <a:pt x="75" y="48"/>
                        <a:pt x="75" y="44"/>
                      </a:cubicBezTo>
                      <a:cubicBezTo>
                        <a:pt x="80" y="47"/>
                        <a:pt x="80" y="47"/>
                        <a:pt x="80" y="47"/>
                      </a:cubicBezTo>
                      <a:cubicBezTo>
                        <a:pt x="80" y="50"/>
                        <a:pt x="79" y="53"/>
                        <a:pt x="78" y="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61" name="ïšḻïďê-Freeform: Shape 110"/>
                <p:cNvSpPr>
                  <a:spLocks/>
                </p:cNvSpPr>
                <p:nvPr/>
              </p:nvSpPr>
              <p:spPr bwMode="auto">
                <a:xfrm>
                  <a:off x="4395858" y="3330860"/>
                  <a:ext cx="124323" cy="144667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5" y="40"/>
                    </a:cxn>
                    <a:cxn ang="0">
                      <a:pos x="7" y="40"/>
                    </a:cxn>
                    <a:cxn ang="0">
                      <a:pos x="8" y="40"/>
                    </a:cxn>
                    <a:cxn ang="0">
                      <a:pos x="8" y="37"/>
                    </a:cxn>
                    <a:cxn ang="0">
                      <a:pos x="4" y="24"/>
                    </a:cxn>
                    <a:cxn ang="0">
                      <a:pos x="25" y="3"/>
                    </a:cxn>
                    <a:cxn ang="0">
                      <a:pos x="31" y="4"/>
                    </a:cxn>
                    <a:cxn ang="0">
                      <a:pos x="34" y="3"/>
                    </a:cxn>
                    <a:cxn ang="0">
                      <a:pos x="33" y="1"/>
                    </a:cxn>
                    <a:cxn ang="0">
                      <a:pos x="25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34" h="40">
                      <a:moveTo>
                        <a:pt x="0" y="24"/>
                      </a:moveTo>
                      <a:cubicBezTo>
                        <a:pt x="0" y="30"/>
                        <a:pt x="2" y="35"/>
                        <a:pt x="5" y="40"/>
                      </a:cubicBezTo>
                      <a:cubicBezTo>
                        <a:pt x="6" y="40"/>
                        <a:pt x="6" y="40"/>
                        <a:pt x="7" y="40"/>
                      </a:cubicBezTo>
                      <a:cubicBezTo>
                        <a:pt x="7" y="40"/>
                        <a:pt x="8" y="40"/>
                        <a:pt x="8" y="40"/>
                      </a:cubicBezTo>
                      <a:cubicBezTo>
                        <a:pt x="9" y="39"/>
                        <a:pt x="9" y="38"/>
                        <a:pt x="8" y="37"/>
                      </a:cubicBezTo>
                      <a:cubicBezTo>
                        <a:pt x="5" y="34"/>
                        <a:pt x="4" y="29"/>
                        <a:pt x="4" y="24"/>
                      </a:cubicBezTo>
                      <a:cubicBezTo>
                        <a:pt x="4" y="13"/>
                        <a:pt x="13" y="3"/>
                        <a:pt x="25" y="3"/>
                      </a:cubicBezTo>
                      <a:cubicBezTo>
                        <a:pt x="27" y="3"/>
                        <a:pt x="29" y="3"/>
                        <a:pt x="31" y="4"/>
                      </a:cubicBezTo>
                      <a:cubicBezTo>
                        <a:pt x="32" y="4"/>
                        <a:pt x="33" y="4"/>
                        <a:pt x="34" y="3"/>
                      </a:cubicBezTo>
                      <a:cubicBezTo>
                        <a:pt x="34" y="2"/>
                        <a:pt x="33" y="1"/>
                        <a:pt x="33" y="1"/>
                      </a:cubicBezTo>
                      <a:cubicBezTo>
                        <a:pt x="30" y="0"/>
                        <a:pt x="27" y="0"/>
                        <a:pt x="25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62" name="ïšḻïďê-Freeform: Shape 111"/>
                <p:cNvSpPr>
                  <a:spLocks/>
                </p:cNvSpPr>
                <p:nvPr/>
              </p:nvSpPr>
              <p:spPr bwMode="auto">
                <a:xfrm>
                  <a:off x="4441067" y="3355723"/>
                  <a:ext cx="137886" cy="153708"/>
                </a:xfrm>
                <a:custGeom>
                  <a:avLst/>
                  <a:gdLst/>
                  <a:ahLst/>
                  <a:cxnLst>
                    <a:cxn ang="0">
                      <a:pos x="34" y="17"/>
                    </a:cxn>
                    <a:cxn ang="0">
                      <a:pos x="13" y="38"/>
                    </a:cxn>
                    <a:cxn ang="0">
                      <a:pos x="3" y="36"/>
                    </a:cxn>
                    <a:cxn ang="0">
                      <a:pos x="1" y="37"/>
                    </a:cxn>
                    <a:cxn ang="0">
                      <a:pos x="2" y="39"/>
                    </a:cxn>
                    <a:cxn ang="0">
                      <a:pos x="13" y="42"/>
                    </a:cxn>
                    <a:cxn ang="0">
                      <a:pos x="38" y="17"/>
                    </a:cxn>
                    <a:cxn ang="0">
                      <a:pos x="31" y="1"/>
                    </a:cxn>
                    <a:cxn ang="0">
                      <a:pos x="29" y="1"/>
                    </a:cxn>
                    <a:cxn ang="0">
                      <a:pos x="29" y="3"/>
                    </a:cxn>
                    <a:cxn ang="0">
                      <a:pos x="34" y="17"/>
                    </a:cxn>
                  </a:cxnLst>
                  <a:rect l="0" t="0" r="r" b="b"/>
                  <a:pathLst>
                    <a:path w="38" h="42">
                      <a:moveTo>
                        <a:pt x="34" y="17"/>
                      </a:moveTo>
                      <a:cubicBezTo>
                        <a:pt x="34" y="29"/>
                        <a:pt x="25" y="38"/>
                        <a:pt x="13" y="38"/>
                      </a:cubicBezTo>
                      <a:cubicBezTo>
                        <a:pt x="9" y="38"/>
                        <a:pt x="6" y="38"/>
                        <a:pt x="3" y="36"/>
                      </a:cubicBezTo>
                      <a:cubicBezTo>
                        <a:pt x="2" y="36"/>
                        <a:pt x="1" y="36"/>
                        <a:pt x="1" y="37"/>
                      </a:cubicBezTo>
                      <a:cubicBezTo>
                        <a:pt x="0" y="38"/>
                        <a:pt x="1" y="39"/>
                        <a:pt x="2" y="39"/>
                      </a:cubicBezTo>
                      <a:cubicBezTo>
                        <a:pt x="5" y="41"/>
                        <a:pt x="9" y="42"/>
                        <a:pt x="13" y="42"/>
                      </a:cubicBezTo>
                      <a:cubicBezTo>
                        <a:pt x="26" y="42"/>
                        <a:pt x="38" y="31"/>
                        <a:pt x="38" y="17"/>
                      </a:cubicBezTo>
                      <a:cubicBezTo>
                        <a:pt x="38" y="11"/>
                        <a:pt x="35" y="5"/>
                        <a:pt x="31" y="1"/>
                      </a:cubicBezTo>
                      <a:cubicBezTo>
                        <a:pt x="31" y="0"/>
                        <a:pt x="30" y="0"/>
                        <a:pt x="29" y="1"/>
                      </a:cubicBezTo>
                      <a:cubicBezTo>
                        <a:pt x="28" y="1"/>
                        <a:pt x="28" y="3"/>
                        <a:pt x="29" y="3"/>
                      </a:cubicBezTo>
                      <a:cubicBezTo>
                        <a:pt x="32" y="7"/>
                        <a:pt x="34" y="12"/>
                        <a:pt x="34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</p:grpSp>
        </p:grpSp>
        <p:grpSp>
          <p:nvGrpSpPr>
            <p:cNvPr id="16" name="Group 112"/>
            <p:cNvGrpSpPr/>
            <p:nvPr/>
          </p:nvGrpSpPr>
          <p:grpSpPr>
            <a:xfrm>
              <a:off x="9093249" y="4218586"/>
              <a:ext cx="780137" cy="780137"/>
              <a:chOff x="2848382" y="3177907"/>
              <a:chExt cx="475436" cy="475436"/>
            </a:xfrm>
            <a:effectLst/>
          </p:grpSpPr>
          <p:sp>
            <p:nvSpPr>
              <p:cNvPr id="52" name="ïšḻïďê-Oval 113"/>
              <p:cNvSpPr/>
              <p:nvPr/>
            </p:nvSpPr>
            <p:spPr bwMode="auto">
              <a:xfrm>
                <a:off x="2848382" y="3177907"/>
                <a:ext cx="475436" cy="475436"/>
              </a:xfrm>
              <a:prstGeom prst="ellipse">
                <a:avLst/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grpSp>
            <p:nvGrpSpPr>
              <p:cNvPr id="53" name="Group 115"/>
              <p:cNvGrpSpPr/>
              <p:nvPr/>
            </p:nvGrpSpPr>
            <p:grpSpPr>
              <a:xfrm>
                <a:off x="2958786" y="3271347"/>
                <a:ext cx="254628" cy="288579"/>
                <a:chOff x="5380038" y="2333625"/>
                <a:chExt cx="190500" cy="215900"/>
              </a:xfrm>
              <a:solidFill>
                <a:schemeClr val="bg1"/>
              </a:solidFill>
            </p:grpSpPr>
            <p:sp>
              <p:nvSpPr>
                <p:cNvPr id="54" name="ïšḻïďê-Freeform: Shape 116"/>
                <p:cNvSpPr>
                  <a:spLocks/>
                </p:cNvSpPr>
                <p:nvPr/>
              </p:nvSpPr>
              <p:spPr bwMode="auto">
                <a:xfrm>
                  <a:off x="5405438" y="2333625"/>
                  <a:ext cx="165100" cy="161925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63" y="9"/>
                    </a:cxn>
                    <a:cxn ang="0">
                      <a:pos x="64" y="6"/>
                    </a:cxn>
                    <a:cxn ang="0">
                      <a:pos x="58" y="0"/>
                    </a:cxn>
                    <a:cxn ang="0">
                      <a:pos x="58" y="0"/>
                    </a:cxn>
                    <a:cxn ang="0">
                      <a:pos x="28" y="0"/>
                    </a:cxn>
                    <a:cxn ang="0">
                      <a:pos x="22" y="6"/>
                    </a:cxn>
                    <a:cxn ang="0">
                      <a:pos x="22" y="9"/>
                    </a:cxn>
                    <a:cxn ang="0">
                      <a:pos x="5" y="9"/>
                    </a:cxn>
                    <a:cxn ang="0">
                      <a:pos x="0" y="15"/>
                    </a:cxn>
                    <a:cxn ang="0">
                      <a:pos x="0" y="57"/>
                    </a:cxn>
                    <a:cxn ang="0">
                      <a:pos x="5" y="63"/>
                    </a:cxn>
                    <a:cxn ang="0">
                      <a:pos x="36" y="63"/>
                    </a:cxn>
                    <a:cxn ang="0">
                      <a:pos x="41" y="57"/>
                    </a:cxn>
                    <a:cxn ang="0">
                      <a:pos x="41" y="54"/>
                    </a:cxn>
                    <a:cxn ang="0">
                      <a:pos x="58" y="54"/>
                    </a:cxn>
                    <a:cxn ang="0">
                      <a:pos x="63" y="51"/>
                    </a:cxn>
                    <a:cxn ang="0">
                      <a:pos x="63" y="46"/>
                    </a:cxn>
                    <a:cxn ang="0">
                      <a:pos x="51" y="27"/>
                    </a:cxn>
                    <a:cxn ang="0">
                      <a:pos x="5" y="15"/>
                    </a:cxn>
                    <a:cxn ang="0">
                      <a:pos x="24" y="15"/>
                    </a:cxn>
                    <a:cxn ang="0">
                      <a:pos x="24" y="17"/>
                    </a:cxn>
                    <a:cxn ang="0">
                      <a:pos x="26" y="19"/>
                    </a:cxn>
                    <a:cxn ang="0">
                      <a:pos x="28" y="17"/>
                    </a:cxn>
                    <a:cxn ang="0">
                      <a:pos x="28" y="15"/>
                    </a:cxn>
                    <a:cxn ang="0">
                      <a:pos x="28" y="15"/>
                    </a:cxn>
                    <a:cxn ang="0">
                      <a:pos x="28" y="6"/>
                    </a:cxn>
                    <a:cxn ang="0">
                      <a:pos x="58" y="6"/>
                    </a:cxn>
                    <a:cxn ang="0">
                      <a:pos x="45" y="27"/>
                    </a:cxn>
                    <a:cxn ang="0">
                      <a:pos x="58" y="48"/>
                    </a:cxn>
                    <a:cxn ang="0">
                      <a:pos x="36" y="48"/>
                    </a:cxn>
                    <a:cxn ang="0">
                      <a:pos x="36" y="48"/>
                    </a:cxn>
                    <a:cxn ang="0">
                      <a:pos x="28" y="48"/>
                    </a:cxn>
                    <a:cxn ang="0">
                      <a:pos x="28" y="25"/>
                    </a:cxn>
                    <a:cxn ang="0">
                      <a:pos x="26" y="23"/>
                    </a:cxn>
                    <a:cxn ang="0">
                      <a:pos x="24" y="25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5" y="51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33" y="57"/>
                    </a:cxn>
                    <a:cxn ang="0">
                      <a:pos x="5" y="57"/>
                    </a:cxn>
                    <a:cxn ang="0">
                      <a:pos x="5" y="15"/>
                    </a:cxn>
                    <a:cxn ang="0">
                      <a:pos x="36" y="55"/>
                    </a:cxn>
                    <a:cxn ang="0">
                      <a:pos x="32" y="52"/>
                    </a:cxn>
                    <a:cxn ang="0">
                      <a:pos x="36" y="52"/>
                    </a:cxn>
                    <a:cxn ang="0">
                      <a:pos x="36" y="55"/>
                    </a:cxn>
                  </a:cxnLst>
                  <a:rect l="0" t="0" r="r" b="b"/>
                  <a:pathLst>
                    <a:path w="64" h="63">
                      <a:moveTo>
                        <a:pt x="51" y="27"/>
                      </a:move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3" y="8"/>
                        <a:pt x="64" y="7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5" y="0"/>
                        <a:pt x="22" y="3"/>
                        <a:pt x="22" y="6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2" y="9"/>
                        <a:pt x="0" y="12"/>
                        <a:pt x="0" y="15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60"/>
                        <a:pt x="2" y="63"/>
                        <a:pt x="5" y="63"/>
                      </a:cubicBezTo>
                      <a:cubicBezTo>
                        <a:pt x="36" y="63"/>
                        <a:pt x="36" y="63"/>
                        <a:pt x="36" y="63"/>
                      </a:cubicBezTo>
                      <a:cubicBezTo>
                        <a:pt x="39" y="63"/>
                        <a:pt x="41" y="60"/>
                        <a:pt x="41" y="57"/>
                      </a:cubicBezTo>
                      <a:cubicBezTo>
                        <a:pt x="41" y="54"/>
                        <a:pt x="41" y="54"/>
                        <a:pt x="41" y="54"/>
                      </a:cubicBezTo>
                      <a:cubicBezTo>
                        <a:pt x="58" y="54"/>
                        <a:pt x="58" y="54"/>
                        <a:pt x="58" y="54"/>
                      </a:cubicBezTo>
                      <a:cubicBezTo>
                        <a:pt x="60" y="54"/>
                        <a:pt x="62" y="53"/>
                        <a:pt x="63" y="51"/>
                      </a:cubicBezTo>
                      <a:cubicBezTo>
                        <a:pt x="64" y="49"/>
                        <a:pt x="64" y="47"/>
                        <a:pt x="63" y="46"/>
                      </a:cubicBezTo>
                      <a:lnTo>
                        <a:pt x="51" y="27"/>
                      </a:lnTo>
                      <a:close/>
                      <a:moveTo>
                        <a:pt x="5" y="15"/>
                      </a:move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8"/>
                        <a:pt x="25" y="19"/>
                        <a:pt x="26" y="19"/>
                      </a:cubicBezTo>
                      <a:cubicBezTo>
                        <a:pt x="27" y="19"/>
                        <a:pt x="28" y="18"/>
                        <a:pt x="28" y="17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58" y="6"/>
                        <a:pt x="58" y="6"/>
                        <a:pt x="58" y="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28" y="24"/>
                        <a:pt x="27" y="23"/>
                        <a:pt x="26" y="23"/>
                      </a:cubicBezTo>
                      <a:cubicBezTo>
                        <a:pt x="25" y="23"/>
                        <a:pt x="24" y="24"/>
                        <a:pt x="24" y="25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5" y="51"/>
                        <a:pt x="25" y="51"/>
                      </a:cubicBezTo>
                      <a:cubicBezTo>
                        <a:pt x="25" y="51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3" y="57"/>
                        <a:pt x="33" y="57"/>
                        <a:pt x="33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lnTo>
                        <a:pt x="5" y="15"/>
                      </a:lnTo>
                      <a:close/>
                      <a:moveTo>
                        <a:pt x="36" y="55"/>
                      </a:move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6" y="52"/>
                        <a:pt x="36" y="52"/>
                        <a:pt x="36" y="52"/>
                      </a:cubicBezTo>
                      <a:lnTo>
                        <a:pt x="36" y="5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55" name="ïšḻïďê-Freeform: Shape 118"/>
                <p:cNvSpPr>
                  <a:spLocks/>
                </p:cNvSpPr>
                <p:nvPr/>
              </p:nvSpPr>
              <p:spPr bwMode="auto">
                <a:xfrm>
                  <a:off x="5380038" y="2359025"/>
                  <a:ext cx="15875" cy="19050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0" y="72"/>
                    </a:cxn>
                    <a:cxn ang="0">
                      <a:pos x="3" y="74"/>
                    </a:cxn>
                    <a:cxn ang="0">
                      <a:pos x="6" y="72"/>
                    </a:cxn>
                    <a:cxn ang="0">
                      <a:pos x="6" y="2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74">
                      <a:moveTo>
                        <a:pt x="3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1" y="74"/>
                        <a:pt x="3" y="74"/>
                      </a:cubicBezTo>
                      <a:cubicBezTo>
                        <a:pt x="4" y="74"/>
                        <a:pt x="6" y="73"/>
                        <a:pt x="6" y="7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4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56" name="ïšḻïďê-Oval 119"/>
                <p:cNvSpPr>
                  <a:spLocks/>
                </p:cNvSpPr>
                <p:nvPr/>
              </p:nvSpPr>
              <p:spPr bwMode="auto">
                <a:xfrm>
                  <a:off x="5380038" y="2333625"/>
                  <a:ext cx="15875" cy="1428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</p:grpSp>
        </p:grpSp>
        <p:grpSp>
          <p:nvGrpSpPr>
            <p:cNvPr id="17" name="Group 154"/>
            <p:cNvGrpSpPr/>
            <p:nvPr/>
          </p:nvGrpSpPr>
          <p:grpSpPr>
            <a:xfrm rot="16200000">
              <a:off x="1527277" y="2723968"/>
              <a:ext cx="2361962" cy="439866"/>
              <a:chOff x="2057400" y="1428750"/>
              <a:chExt cx="2044430" cy="400051"/>
            </a:xfrm>
          </p:grpSpPr>
          <p:sp>
            <p:nvSpPr>
              <p:cNvPr id="50" name="ïšḻïďê-Rectangle: Rounded Corners 155"/>
              <p:cNvSpPr/>
              <p:nvPr/>
            </p:nvSpPr>
            <p:spPr bwMode="auto">
              <a:xfrm>
                <a:off x="2057400" y="1428750"/>
                <a:ext cx="2044430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51" name="ïšḻïďê-Rectangle: Rounded Corners 156"/>
              <p:cNvSpPr/>
              <p:nvPr/>
            </p:nvSpPr>
            <p:spPr bwMode="auto">
              <a:xfrm>
                <a:off x="2057401" y="1428751"/>
                <a:ext cx="503832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sp>
          <p:nvSpPr>
            <p:cNvPr id="18" name="ïšḻïďê-Flowchart: Off-page Connector 157"/>
            <p:cNvSpPr/>
            <p:nvPr/>
          </p:nvSpPr>
          <p:spPr bwMode="auto">
            <a:xfrm>
              <a:off x="2433288" y="1244866"/>
              <a:ext cx="549938" cy="458282"/>
            </a:xfrm>
            <a:prstGeom prst="flowChartOffpageConnector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10%</a:t>
              </a:r>
            </a:p>
          </p:txBody>
        </p:sp>
        <p:grpSp>
          <p:nvGrpSpPr>
            <p:cNvPr id="19" name="Group 158"/>
            <p:cNvGrpSpPr/>
            <p:nvPr/>
          </p:nvGrpSpPr>
          <p:grpSpPr>
            <a:xfrm rot="16200000">
              <a:off x="3221042" y="2723968"/>
              <a:ext cx="2361962" cy="439866"/>
              <a:chOff x="2057400" y="1428750"/>
              <a:chExt cx="2044430" cy="400051"/>
            </a:xfrm>
          </p:grpSpPr>
          <p:sp>
            <p:nvSpPr>
              <p:cNvPr id="48" name="ïšḻïďê-Rectangle: Rounded Corners 159"/>
              <p:cNvSpPr/>
              <p:nvPr/>
            </p:nvSpPr>
            <p:spPr bwMode="auto">
              <a:xfrm>
                <a:off x="2057400" y="1428750"/>
                <a:ext cx="2044430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49" name="ïšḻïďê-Rectangle: Rounded Corners 160"/>
              <p:cNvSpPr/>
              <p:nvPr/>
            </p:nvSpPr>
            <p:spPr bwMode="auto">
              <a:xfrm>
                <a:off x="2057400" y="1428751"/>
                <a:ext cx="696248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sp>
          <p:nvSpPr>
            <p:cNvPr id="20" name="ïšḻïďê-Flowchart: Off-page Connector 161"/>
            <p:cNvSpPr/>
            <p:nvPr/>
          </p:nvSpPr>
          <p:spPr bwMode="auto">
            <a:xfrm>
              <a:off x="4127054" y="1244866"/>
              <a:ext cx="549938" cy="458282"/>
            </a:xfrm>
            <a:prstGeom prst="flowChartOffpageConnector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20%</a:t>
              </a:r>
            </a:p>
          </p:txBody>
        </p:sp>
        <p:grpSp>
          <p:nvGrpSpPr>
            <p:cNvPr id="21" name="Group 162"/>
            <p:cNvGrpSpPr/>
            <p:nvPr/>
          </p:nvGrpSpPr>
          <p:grpSpPr>
            <a:xfrm rot="16200000">
              <a:off x="4914807" y="2723969"/>
              <a:ext cx="2361962" cy="439866"/>
              <a:chOff x="2057400" y="1428750"/>
              <a:chExt cx="2044430" cy="400050"/>
            </a:xfrm>
          </p:grpSpPr>
          <p:sp>
            <p:nvSpPr>
              <p:cNvPr id="46" name="ïšḻïďê-Rectangle: Rounded Corners 163"/>
              <p:cNvSpPr/>
              <p:nvPr/>
            </p:nvSpPr>
            <p:spPr bwMode="auto">
              <a:xfrm>
                <a:off x="2057400" y="1428750"/>
                <a:ext cx="2044430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47" name="îŝḷîḓé-Rectangle: Rounded Corners 164"/>
              <p:cNvSpPr/>
              <p:nvPr/>
            </p:nvSpPr>
            <p:spPr bwMode="auto">
              <a:xfrm>
                <a:off x="2057400" y="1428750"/>
                <a:ext cx="858285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sp>
          <p:nvSpPr>
            <p:cNvPr id="22" name="îŝḷîḓé-Flowchart: Off-page Connector 165"/>
            <p:cNvSpPr/>
            <p:nvPr/>
          </p:nvSpPr>
          <p:spPr bwMode="auto">
            <a:xfrm>
              <a:off x="5820819" y="1244867"/>
              <a:ext cx="549938" cy="458282"/>
            </a:xfrm>
            <a:prstGeom prst="flowChartOffpageConnector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30%</a:t>
              </a:r>
            </a:p>
          </p:txBody>
        </p:sp>
        <p:grpSp>
          <p:nvGrpSpPr>
            <p:cNvPr id="23" name="Group 166"/>
            <p:cNvGrpSpPr/>
            <p:nvPr/>
          </p:nvGrpSpPr>
          <p:grpSpPr>
            <a:xfrm rot="16200000">
              <a:off x="6608576" y="2723969"/>
              <a:ext cx="2361963" cy="439866"/>
              <a:chOff x="2057399" y="1428750"/>
              <a:chExt cx="2044431" cy="400051"/>
            </a:xfrm>
          </p:grpSpPr>
          <p:sp>
            <p:nvSpPr>
              <p:cNvPr id="44" name="îŝḷîḓé-Rectangle: Rounded Corners 167"/>
              <p:cNvSpPr/>
              <p:nvPr/>
            </p:nvSpPr>
            <p:spPr bwMode="auto">
              <a:xfrm>
                <a:off x="2057400" y="1428750"/>
                <a:ext cx="2044430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45" name="îŝḷîḓé-Rectangle: Rounded Corners 168"/>
              <p:cNvSpPr/>
              <p:nvPr/>
            </p:nvSpPr>
            <p:spPr bwMode="auto">
              <a:xfrm>
                <a:off x="2057399" y="1428751"/>
                <a:ext cx="1050702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sp>
          <p:nvSpPr>
            <p:cNvPr id="24" name="îŝḷîḓé-Flowchart: Off-page Connector 169"/>
            <p:cNvSpPr/>
            <p:nvPr/>
          </p:nvSpPr>
          <p:spPr bwMode="auto">
            <a:xfrm>
              <a:off x="7514584" y="1244867"/>
              <a:ext cx="549938" cy="458282"/>
            </a:xfrm>
            <a:prstGeom prst="flowChartOffpageConnector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50%</a:t>
              </a:r>
            </a:p>
          </p:txBody>
        </p:sp>
        <p:grpSp>
          <p:nvGrpSpPr>
            <p:cNvPr id="25" name="Group 170"/>
            <p:cNvGrpSpPr/>
            <p:nvPr/>
          </p:nvGrpSpPr>
          <p:grpSpPr>
            <a:xfrm rot="16200000">
              <a:off x="8302337" y="2723970"/>
              <a:ext cx="2361962" cy="439866"/>
              <a:chOff x="2057400" y="1428750"/>
              <a:chExt cx="2044430" cy="400052"/>
            </a:xfrm>
          </p:grpSpPr>
          <p:sp>
            <p:nvSpPr>
              <p:cNvPr id="42" name="îŝḷîḓé-Rectangle: Rounded Corners 171"/>
              <p:cNvSpPr/>
              <p:nvPr/>
            </p:nvSpPr>
            <p:spPr bwMode="auto">
              <a:xfrm>
                <a:off x="2057400" y="1428750"/>
                <a:ext cx="2044430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43" name="îŝḷîḓé-Rectangle: Rounded Corners 172"/>
              <p:cNvSpPr/>
              <p:nvPr/>
            </p:nvSpPr>
            <p:spPr bwMode="auto">
              <a:xfrm>
                <a:off x="2057400" y="1428752"/>
                <a:ext cx="1526681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sp>
          <p:nvSpPr>
            <p:cNvPr id="26" name="îŝḷîḓé-Flowchart: Off-page Connector 173"/>
            <p:cNvSpPr/>
            <p:nvPr/>
          </p:nvSpPr>
          <p:spPr bwMode="auto">
            <a:xfrm>
              <a:off x="9208348" y="1244867"/>
              <a:ext cx="549938" cy="458282"/>
            </a:xfrm>
            <a:prstGeom prst="flowChartOffpageConnector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70%</a:t>
              </a:r>
            </a:p>
          </p:txBody>
        </p:sp>
        <p:grpSp>
          <p:nvGrpSpPr>
            <p:cNvPr id="27" name="Group 2"/>
            <p:cNvGrpSpPr/>
            <p:nvPr/>
          </p:nvGrpSpPr>
          <p:grpSpPr>
            <a:xfrm>
              <a:off x="1945618" y="5125194"/>
              <a:ext cx="1518017" cy="1580406"/>
              <a:chOff x="1733667" y="5125194"/>
              <a:chExt cx="1518017" cy="1580406"/>
            </a:xfrm>
          </p:grpSpPr>
          <p:sp>
            <p:nvSpPr>
              <p:cNvPr id="40" name="îŝḷîḓé-TextBox 75"/>
              <p:cNvSpPr txBox="1">
                <a:spLocks/>
              </p:cNvSpPr>
              <p:nvPr/>
            </p:nvSpPr>
            <p:spPr bwMode="auto">
              <a:xfrm>
                <a:off x="1739516" y="5125194"/>
                <a:ext cx="1508887" cy="380166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dirty="0">
                    <a:effectLst/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</a:t>
                </a:r>
                <a:r>
                  <a:rPr lang="zh-CN" altLang="en-US" dirty="0" smtClean="0">
                    <a:effectLst/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</a:t>
                </a:r>
                <a:endParaRPr lang="zh-CN" altLang="en-US" dirty="0">
                  <a:effectLst/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41" name="îŝḷîḓé-TextBox 76"/>
              <p:cNvSpPr txBox="1">
                <a:spLocks/>
              </p:cNvSpPr>
              <p:nvPr/>
            </p:nvSpPr>
            <p:spPr bwMode="auto">
              <a:xfrm>
                <a:off x="1733667" y="5789840"/>
                <a:ext cx="1518017" cy="91576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t" anchorCtr="1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</a:t>
                </a:r>
                <a:endParaRPr lang="zh-CN" altLang="en-US" sz="1400" dirty="0">
                  <a:effectLst/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28" name="Group 79"/>
            <p:cNvGrpSpPr/>
            <p:nvPr/>
          </p:nvGrpSpPr>
          <p:grpSpPr>
            <a:xfrm>
              <a:off x="3638982" y="5125194"/>
              <a:ext cx="1518017" cy="1580406"/>
              <a:chOff x="1733667" y="5125194"/>
              <a:chExt cx="1518017" cy="1580406"/>
            </a:xfrm>
          </p:grpSpPr>
          <p:sp>
            <p:nvSpPr>
              <p:cNvPr id="38" name="îŝḷîḓé-TextBox 80"/>
              <p:cNvSpPr txBox="1">
                <a:spLocks/>
              </p:cNvSpPr>
              <p:nvPr/>
            </p:nvSpPr>
            <p:spPr bwMode="auto">
              <a:xfrm>
                <a:off x="1739516" y="5125194"/>
                <a:ext cx="1508887" cy="380166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dirty="0">
                    <a:effectLst/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</a:t>
                </a:r>
                <a:r>
                  <a:rPr lang="zh-CN" altLang="en-US" dirty="0" smtClean="0">
                    <a:effectLst/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</a:t>
                </a:r>
                <a:endParaRPr lang="zh-CN" altLang="en-US" dirty="0">
                  <a:effectLst/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39" name="îŝḷîḓé-TextBox 81"/>
              <p:cNvSpPr txBox="1">
                <a:spLocks/>
              </p:cNvSpPr>
              <p:nvPr/>
            </p:nvSpPr>
            <p:spPr bwMode="auto">
              <a:xfrm>
                <a:off x="1733667" y="5789840"/>
                <a:ext cx="1518017" cy="91576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t" anchorCtr="1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</a:t>
                </a:r>
                <a:endParaRPr lang="zh-CN" altLang="en-US" sz="1400" dirty="0">
                  <a:effectLst/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29" name="Group 82"/>
            <p:cNvGrpSpPr/>
            <p:nvPr/>
          </p:nvGrpSpPr>
          <p:grpSpPr>
            <a:xfrm>
              <a:off x="5332346" y="5125194"/>
              <a:ext cx="1518017" cy="1580406"/>
              <a:chOff x="1733667" y="5125194"/>
              <a:chExt cx="1518017" cy="1580406"/>
            </a:xfrm>
          </p:grpSpPr>
          <p:sp>
            <p:nvSpPr>
              <p:cNvPr id="36" name="îŝḷîḓé-TextBox 83"/>
              <p:cNvSpPr txBox="1">
                <a:spLocks/>
              </p:cNvSpPr>
              <p:nvPr/>
            </p:nvSpPr>
            <p:spPr bwMode="auto">
              <a:xfrm>
                <a:off x="1739516" y="5125194"/>
                <a:ext cx="1508887" cy="380166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dirty="0">
                    <a:effectLst/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</a:t>
                </a:r>
                <a:r>
                  <a:rPr lang="zh-CN" altLang="en-US" dirty="0" smtClean="0">
                    <a:effectLst/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</a:t>
                </a:r>
                <a:endParaRPr lang="zh-CN" altLang="en-US" dirty="0">
                  <a:effectLst/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37" name="îŝḷîḓé-TextBox 84"/>
              <p:cNvSpPr txBox="1">
                <a:spLocks/>
              </p:cNvSpPr>
              <p:nvPr/>
            </p:nvSpPr>
            <p:spPr bwMode="auto">
              <a:xfrm>
                <a:off x="1733667" y="5789840"/>
                <a:ext cx="1518017" cy="91576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t" anchorCtr="1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</a:t>
                </a:r>
                <a:endParaRPr lang="zh-CN" altLang="en-US" sz="1400" dirty="0">
                  <a:effectLst/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30" name="Group 85"/>
            <p:cNvGrpSpPr/>
            <p:nvPr/>
          </p:nvGrpSpPr>
          <p:grpSpPr>
            <a:xfrm>
              <a:off x="7025710" y="5125194"/>
              <a:ext cx="1518017" cy="1580406"/>
              <a:chOff x="1733667" y="5125194"/>
              <a:chExt cx="1518017" cy="1580406"/>
            </a:xfrm>
          </p:grpSpPr>
          <p:sp>
            <p:nvSpPr>
              <p:cNvPr id="34" name="îŝḷîḓé-TextBox 86"/>
              <p:cNvSpPr txBox="1">
                <a:spLocks/>
              </p:cNvSpPr>
              <p:nvPr/>
            </p:nvSpPr>
            <p:spPr bwMode="auto">
              <a:xfrm>
                <a:off x="1739516" y="5125194"/>
                <a:ext cx="1508887" cy="380166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dirty="0">
                    <a:effectLst/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</a:t>
                </a:r>
                <a:r>
                  <a:rPr lang="zh-CN" altLang="en-US" dirty="0" smtClean="0">
                    <a:effectLst/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</a:t>
                </a:r>
                <a:endParaRPr lang="zh-CN" altLang="en-US" dirty="0">
                  <a:effectLst/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35" name="îŝḷîḓé-TextBox 87"/>
              <p:cNvSpPr txBox="1">
                <a:spLocks/>
              </p:cNvSpPr>
              <p:nvPr/>
            </p:nvSpPr>
            <p:spPr bwMode="auto">
              <a:xfrm>
                <a:off x="1733667" y="5789840"/>
                <a:ext cx="1518017" cy="91576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t" anchorCtr="1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</a:t>
                </a:r>
                <a:endParaRPr lang="zh-CN" altLang="en-US" sz="1400" dirty="0">
                  <a:effectLst/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31" name="Group 88"/>
            <p:cNvGrpSpPr/>
            <p:nvPr/>
          </p:nvGrpSpPr>
          <p:grpSpPr>
            <a:xfrm>
              <a:off x="8719074" y="5125194"/>
              <a:ext cx="1518017" cy="1580406"/>
              <a:chOff x="1733667" y="5125194"/>
              <a:chExt cx="1518017" cy="1580406"/>
            </a:xfrm>
          </p:grpSpPr>
          <p:sp>
            <p:nvSpPr>
              <p:cNvPr id="32" name="îŝḷîḓé-TextBox 89"/>
              <p:cNvSpPr txBox="1">
                <a:spLocks/>
              </p:cNvSpPr>
              <p:nvPr/>
            </p:nvSpPr>
            <p:spPr bwMode="auto">
              <a:xfrm>
                <a:off x="1739516" y="5125194"/>
                <a:ext cx="1508887" cy="380166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dirty="0">
                    <a:effectLst/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</a:t>
                </a:r>
                <a:r>
                  <a:rPr lang="zh-CN" altLang="en-US" dirty="0" smtClean="0">
                    <a:effectLst/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</a:t>
                </a:r>
                <a:endParaRPr lang="zh-CN" altLang="en-US" dirty="0">
                  <a:effectLst/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33" name="îŝḷîḓé-TextBox 90"/>
              <p:cNvSpPr txBox="1">
                <a:spLocks/>
              </p:cNvSpPr>
              <p:nvPr/>
            </p:nvSpPr>
            <p:spPr bwMode="auto">
              <a:xfrm>
                <a:off x="1733667" y="5789840"/>
                <a:ext cx="1518017" cy="91576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t" anchorCtr="1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</a:t>
                </a:r>
                <a:endParaRPr lang="zh-CN" altLang="en-US" sz="1400" dirty="0">
                  <a:effectLst/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132150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2590538" y="-1906052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386079" y="599440"/>
            <a:ext cx="11379201" cy="6807200"/>
            <a:chOff x="386079" y="599440"/>
            <a:chExt cx="11379201" cy="6807200"/>
          </a:xfrm>
        </p:grpSpPr>
        <p:grpSp>
          <p:nvGrpSpPr>
            <p:cNvPr id="12" name="组合 11"/>
            <p:cNvGrpSpPr/>
            <p:nvPr/>
          </p:nvGrpSpPr>
          <p:grpSpPr>
            <a:xfrm>
              <a:off x="386079" y="599440"/>
              <a:ext cx="6465148" cy="6807200"/>
              <a:chOff x="609599" y="304800"/>
              <a:chExt cx="6465148" cy="680720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609599" y="3942080"/>
                <a:ext cx="4815841" cy="3169920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647440" y="304800"/>
                <a:ext cx="3427307" cy="5140960"/>
                <a:chOff x="3627120" y="518160"/>
                <a:chExt cx="3427307" cy="5140960"/>
              </a:xfrm>
            </p:grpSpPr>
            <p:pic>
              <p:nvPicPr>
                <p:cNvPr id="25" name="图片 24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627120" y="518160"/>
                  <a:ext cx="3427307" cy="5140960"/>
                </a:xfrm>
                <a:prstGeom prst="rect">
                  <a:avLst/>
                </a:prstGeom>
              </p:spPr>
            </p:pic>
            <p:sp>
              <p:nvSpPr>
                <p:cNvPr id="26" name="矩形 25"/>
                <p:cNvSpPr/>
                <p:nvPr/>
              </p:nvSpPr>
              <p:spPr>
                <a:xfrm>
                  <a:off x="3627121" y="518160"/>
                  <a:ext cx="3427306" cy="5140960"/>
                </a:xfrm>
                <a:prstGeom prst="rect">
                  <a:avLst/>
                </a:prstGeom>
                <a:solidFill>
                  <a:schemeClr val="accent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" name="文本框 21"/>
              <p:cNvSpPr txBox="1"/>
              <p:nvPr/>
            </p:nvSpPr>
            <p:spPr>
              <a:xfrm>
                <a:off x="914400" y="4337765"/>
                <a:ext cx="25095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8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输入标题</a:t>
                </a:r>
                <a:endParaRPr lang="zh-CN" altLang="en-US" sz="28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609600" y="4860985"/>
                <a:ext cx="281432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3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lgerian" panose="04020705040A02060702" pitchFamily="82" charset="0"/>
                  </a:rPr>
                  <a:t>TITLE HERE.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gerian" panose="04020705040A02060702" pitchFamily="82" charset="0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988059" y="5559875"/>
                <a:ext cx="4058920" cy="7731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点击这里输入您的文字内容，您可以对字体及其格式做一定调整</a:t>
                </a: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。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630160" y="1242619"/>
              <a:ext cx="4135120" cy="3854601"/>
              <a:chOff x="7640320" y="1039414"/>
              <a:chExt cx="4135120" cy="3854601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7640321" y="1039414"/>
                <a:ext cx="4135119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点击这里输入您的文字内容，您可以对字体及其格式做一定调整</a:t>
                </a:r>
                <a:r>
                  <a:rPr lang="zh-CN" altLang="en-US" sz="16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。</a:t>
                </a:r>
                <a:r>
                  <a:rPr lang="zh-CN" altLang="en-US" sz="1600" dirty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点击这里</a:t>
                </a:r>
                <a:r>
                  <a:rPr lang="zh-CN" altLang="en-US" sz="16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输入</a:t>
                </a:r>
                <a:r>
                  <a:rPr lang="zh-CN" altLang="en-US" sz="1600" dirty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。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7640320" y="2551216"/>
                <a:ext cx="4135119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点击这里输入您的文字内容，您可以对字体及其格式做一定调整</a:t>
                </a:r>
                <a:r>
                  <a:rPr lang="zh-CN" altLang="en-US" sz="16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。</a:t>
                </a:r>
                <a:r>
                  <a:rPr lang="zh-CN" altLang="en-US" sz="1600" dirty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点击这里</a:t>
                </a:r>
                <a:r>
                  <a:rPr lang="zh-CN" altLang="en-US" sz="16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输入</a:t>
                </a:r>
                <a:r>
                  <a:rPr lang="zh-CN" altLang="en-US" sz="1600" dirty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。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7640320" y="4063018"/>
                <a:ext cx="4135119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点击这里输入您的文字内容，您可以对字体及其格式做一定调整</a:t>
                </a:r>
                <a:r>
                  <a:rPr lang="zh-CN" altLang="en-US" sz="16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。</a:t>
                </a:r>
                <a:r>
                  <a:rPr lang="zh-CN" altLang="en-US" sz="1600" dirty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点击这里</a:t>
                </a:r>
                <a:r>
                  <a:rPr lang="zh-CN" altLang="en-US" sz="16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输入</a:t>
                </a:r>
                <a:r>
                  <a:rPr lang="zh-CN" altLang="en-US" sz="1600" dirty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。</a:t>
                </a: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7034107" y="1622557"/>
              <a:ext cx="413173" cy="7112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034107" y="3134359"/>
              <a:ext cx="413173" cy="7112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034107" y="4646161"/>
              <a:ext cx="413173" cy="7112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561431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11" name="0e5509ee-6438-4623-a4c3-c78d12411855"/>
          <p:cNvGrpSpPr>
            <a:grpSpLocks noChangeAspect="1"/>
          </p:cNvGrpSpPr>
          <p:nvPr/>
        </p:nvGrpSpPr>
        <p:grpSpPr>
          <a:xfrm>
            <a:off x="1384005" y="1643290"/>
            <a:ext cx="9572535" cy="4533414"/>
            <a:chOff x="1384005" y="1643290"/>
            <a:chExt cx="9572535" cy="4533414"/>
          </a:xfrm>
        </p:grpSpPr>
        <p:sp>
          <p:nvSpPr>
            <p:cNvPr id="12" name="is1ide-Block Arc 3"/>
            <p:cNvSpPr/>
            <p:nvPr/>
          </p:nvSpPr>
          <p:spPr>
            <a:xfrm rot="5878949">
              <a:off x="3996714" y="2853115"/>
              <a:ext cx="1703293" cy="1703293"/>
            </a:xfrm>
            <a:prstGeom prst="blockArc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3" name="is1ide-Block Arc 4"/>
            <p:cNvSpPr/>
            <p:nvPr/>
          </p:nvSpPr>
          <p:spPr>
            <a:xfrm rot="10421983">
              <a:off x="5229411" y="1643290"/>
              <a:ext cx="1703293" cy="1703293"/>
            </a:xfrm>
            <a:prstGeom prst="blockArc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4" name="is1ide-Block Arc 5"/>
            <p:cNvSpPr/>
            <p:nvPr/>
          </p:nvSpPr>
          <p:spPr>
            <a:xfrm rot="10377771" flipV="1">
              <a:off x="5201624" y="4078070"/>
              <a:ext cx="1703293" cy="1703293"/>
            </a:xfrm>
            <a:prstGeom prst="blockArc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5" name="is1ide-Block Arc 6"/>
            <p:cNvSpPr/>
            <p:nvPr/>
          </p:nvSpPr>
          <p:spPr>
            <a:xfrm rot="5834737" flipV="1">
              <a:off x="6446895" y="2881029"/>
              <a:ext cx="1703293" cy="1703293"/>
            </a:xfrm>
            <a:prstGeom prst="blockArc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6" name="is1ide-Chord 7"/>
            <p:cNvSpPr/>
            <p:nvPr/>
          </p:nvSpPr>
          <p:spPr>
            <a:xfrm rot="4171017">
              <a:off x="4522988" y="2141913"/>
              <a:ext cx="1253008" cy="1253008"/>
            </a:xfrm>
            <a:prstGeom prst="chord">
              <a:avLst>
                <a:gd name="adj1" fmla="val 2809006"/>
                <a:gd name="adj2" fmla="val 15876219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7" name="is1ide-Chord 8"/>
            <p:cNvSpPr/>
            <p:nvPr/>
          </p:nvSpPr>
          <p:spPr>
            <a:xfrm rot="9573229">
              <a:off x="6379502" y="2149927"/>
              <a:ext cx="1253008" cy="1253008"/>
            </a:xfrm>
            <a:prstGeom prst="chord">
              <a:avLst>
                <a:gd name="adj1" fmla="val 2809006"/>
                <a:gd name="adj2" fmla="val 15876219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8" name="is1ide-Chord 9"/>
            <p:cNvSpPr/>
            <p:nvPr/>
          </p:nvSpPr>
          <p:spPr>
            <a:xfrm rot="6632884" flipH="1">
              <a:off x="4463303" y="4047347"/>
              <a:ext cx="1253008" cy="1253008"/>
            </a:xfrm>
            <a:prstGeom prst="chord">
              <a:avLst>
                <a:gd name="adj1" fmla="val 2809006"/>
                <a:gd name="adj2" fmla="val 15876219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9" name="is1ide-Chord 10"/>
            <p:cNvSpPr/>
            <p:nvPr/>
          </p:nvSpPr>
          <p:spPr>
            <a:xfrm rot="1271156" flipH="1">
              <a:off x="6308465" y="4006679"/>
              <a:ext cx="1253008" cy="1253008"/>
            </a:xfrm>
            <a:prstGeom prst="chord">
              <a:avLst>
                <a:gd name="adj1" fmla="val 2809006"/>
                <a:gd name="adj2" fmla="val 15876219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0" name="is1ide-Freeform: Shape 11"/>
            <p:cNvSpPr>
              <a:spLocks/>
            </p:cNvSpPr>
            <p:nvPr/>
          </p:nvSpPr>
          <p:spPr bwMode="auto">
            <a:xfrm rot="19850178">
              <a:off x="4688190" y="4602786"/>
              <a:ext cx="488379" cy="451832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1" name="is1ide-Freeform: Shape 12"/>
            <p:cNvSpPr>
              <a:spLocks/>
            </p:cNvSpPr>
            <p:nvPr/>
          </p:nvSpPr>
          <p:spPr bwMode="auto">
            <a:xfrm>
              <a:off x="4825770" y="2432684"/>
              <a:ext cx="314688" cy="452584"/>
            </a:xfrm>
            <a:custGeom>
              <a:avLst/>
              <a:gdLst/>
              <a:ahLst/>
              <a:cxnLst>
                <a:cxn ang="0">
                  <a:pos x="41" y="29"/>
                </a:cxn>
                <a:cxn ang="0">
                  <a:pos x="23" y="50"/>
                </a:cxn>
                <a:cxn ang="0">
                  <a:pos x="23" y="55"/>
                </a:cxn>
                <a:cxn ang="0">
                  <a:pos x="32" y="55"/>
                </a:cxn>
                <a:cxn ang="0">
                  <a:pos x="34" y="57"/>
                </a:cxn>
                <a:cxn ang="0">
                  <a:pos x="32" y="59"/>
                </a:cxn>
                <a:cxn ang="0">
                  <a:pos x="9" y="59"/>
                </a:cxn>
                <a:cxn ang="0">
                  <a:pos x="7" y="57"/>
                </a:cxn>
                <a:cxn ang="0">
                  <a:pos x="9" y="55"/>
                </a:cxn>
                <a:cxn ang="0">
                  <a:pos x="18" y="55"/>
                </a:cxn>
                <a:cxn ang="0">
                  <a:pos x="18" y="50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4" y="29"/>
                </a:cxn>
                <a:cxn ang="0">
                  <a:pos x="20" y="45"/>
                </a:cxn>
                <a:cxn ang="0">
                  <a:pos x="36" y="29"/>
                </a:cxn>
                <a:cxn ang="0">
                  <a:pos x="36" y="25"/>
                </a:cxn>
                <a:cxn ang="0">
                  <a:pos x="39" y="23"/>
                </a:cxn>
                <a:cxn ang="0">
                  <a:pos x="41" y="25"/>
                </a:cxn>
                <a:cxn ang="0">
                  <a:pos x="41" y="29"/>
                </a:cxn>
                <a:cxn ang="0">
                  <a:pos x="32" y="29"/>
                </a:cxn>
                <a:cxn ang="0">
                  <a:pos x="20" y="41"/>
                </a:cxn>
                <a:cxn ang="0">
                  <a:pos x="9" y="29"/>
                </a:cxn>
                <a:cxn ang="0">
                  <a:pos x="9" y="11"/>
                </a:cxn>
                <a:cxn ang="0">
                  <a:pos x="20" y="0"/>
                </a:cxn>
                <a:cxn ang="0">
                  <a:pos x="32" y="11"/>
                </a:cxn>
                <a:cxn ang="0">
                  <a:pos x="32" y="29"/>
                </a:cxn>
              </a:cxnLst>
              <a:rect l="0" t="0" r="r" b="b"/>
              <a:pathLst>
                <a:path w="41" h="59">
                  <a:moveTo>
                    <a:pt x="41" y="29"/>
                  </a:moveTo>
                  <a:cubicBezTo>
                    <a:pt x="41" y="40"/>
                    <a:pt x="33" y="49"/>
                    <a:pt x="23" y="50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6"/>
                    <a:pt x="34" y="57"/>
                  </a:cubicBezTo>
                  <a:cubicBezTo>
                    <a:pt x="34" y="58"/>
                    <a:pt x="33" y="59"/>
                    <a:pt x="32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7" y="58"/>
                    <a:pt x="7" y="57"/>
                  </a:cubicBezTo>
                  <a:cubicBezTo>
                    <a:pt x="7" y="56"/>
                    <a:pt x="8" y="55"/>
                    <a:pt x="9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8" y="49"/>
                    <a:pt x="0" y="40"/>
                    <a:pt x="0" y="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3" y="23"/>
                    <a:pt x="4" y="24"/>
                    <a:pt x="4" y="2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12" y="45"/>
                    <a:pt x="20" y="45"/>
                  </a:cubicBezTo>
                  <a:cubicBezTo>
                    <a:pt x="29" y="45"/>
                    <a:pt x="36" y="38"/>
                    <a:pt x="36" y="29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7" y="23"/>
                    <a:pt x="39" y="23"/>
                  </a:cubicBezTo>
                  <a:cubicBezTo>
                    <a:pt x="40" y="23"/>
                    <a:pt x="41" y="24"/>
                    <a:pt x="41" y="25"/>
                  </a:cubicBezTo>
                  <a:lnTo>
                    <a:pt x="41" y="29"/>
                  </a:lnTo>
                  <a:close/>
                  <a:moveTo>
                    <a:pt x="32" y="29"/>
                  </a:moveTo>
                  <a:cubicBezTo>
                    <a:pt x="32" y="36"/>
                    <a:pt x="27" y="41"/>
                    <a:pt x="20" y="41"/>
                  </a:cubicBezTo>
                  <a:cubicBezTo>
                    <a:pt x="14" y="41"/>
                    <a:pt x="9" y="36"/>
                    <a:pt x="9" y="2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5"/>
                    <a:pt x="14" y="0"/>
                    <a:pt x="20" y="0"/>
                  </a:cubicBezTo>
                  <a:cubicBezTo>
                    <a:pt x="27" y="0"/>
                    <a:pt x="32" y="5"/>
                    <a:pt x="32" y="11"/>
                  </a:cubicBezTo>
                  <a:lnTo>
                    <a:pt x="32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2" name="is1ide-Freeform: Shape 13"/>
            <p:cNvSpPr>
              <a:spLocks/>
            </p:cNvSpPr>
            <p:nvPr/>
          </p:nvSpPr>
          <p:spPr bwMode="auto">
            <a:xfrm rot="18907399">
              <a:off x="6958107" y="2492126"/>
              <a:ext cx="333701" cy="333701"/>
            </a:xfrm>
            <a:custGeom>
              <a:avLst/>
              <a:gdLst/>
              <a:ahLst/>
              <a:cxnLst>
                <a:cxn ang="0">
                  <a:pos x="49" y="49"/>
                </a:cxn>
                <a:cxn ang="0">
                  <a:pos x="48" y="50"/>
                </a:cxn>
                <a:cxn ang="0">
                  <a:pos x="43" y="50"/>
                </a:cxn>
                <a:cxn ang="0">
                  <a:pos x="40" y="48"/>
                </a:cxn>
                <a:cxn ang="0">
                  <a:pos x="2" y="10"/>
                </a:cxn>
                <a:cxn ang="0">
                  <a:pos x="0" y="7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35" y="15"/>
                </a:cxn>
                <a:cxn ang="0">
                  <a:pos x="50" y="48"/>
                </a:cxn>
                <a:cxn ang="0">
                  <a:pos x="49" y="49"/>
                </a:cxn>
                <a:cxn ang="0">
                  <a:pos x="31" y="49"/>
                </a:cxn>
                <a:cxn ang="0">
                  <a:pos x="29" y="50"/>
                </a:cxn>
                <a:cxn ang="0">
                  <a:pos x="25" y="50"/>
                </a:cxn>
                <a:cxn ang="0">
                  <a:pos x="22" y="48"/>
                </a:cxn>
                <a:cxn ang="0">
                  <a:pos x="2" y="28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1" y="19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22" y="28"/>
                </a:cxn>
                <a:cxn ang="0">
                  <a:pos x="32" y="48"/>
                </a:cxn>
                <a:cxn ang="0">
                  <a:pos x="31" y="49"/>
                </a:cxn>
                <a:cxn ang="0">
                  <a:pos x="7" y="50"/>
                </a:cxn>
                <a:cxn ang="0">
                  <a:pos x="0" y="43"/>
                </a:cxn>
                <a:cxn ang="0">
                  <a:pos x="7" y="36"/>
                </a:cxn>
                <a:cxn ang="0">
                  <a:pos x="13" y="43"/>
                </a:cxn>
                <a:cxn ang="0">
                  <a:pos x="7" y="50"/>
                </a:cxn>
              </a:cxnLst>
              <a:rect l="0" t="0" r="r" b="b"/>
              <a:pathLst>
                <a:path w="50" h="50">
                  <a:moveTo>
                    <a:pt x="49" y="49"/>
                  </a:moveTo>
                  <a:cubicBezTo>
                    <a:pt x="49" y="50"/>
                    <a:pt x="48" y="50"/>
                    <a:pt x="48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1" y="50"/>
                    <a:pt x="40" y="49"/>
                    <a:pt x="40" y="48"/>
                  </a:cubicBezTo>
                  <a:cubicBezTo>
                    <a:pt x="39" y="27"/>
                    <a:pt x="23" y="11"/>
                    <a:pt x="2" y="10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5" y="1"/>
                    <a:pt x="26" y="6"/>
                    <a:pt x="35" y="15"/>
                  </a:cubicBezTo>
                  <a:cubicBezTo>
                    <a:pt x="44" y="24"/>
                    <a:pt x="49" y="35"/>
                    <a:pt x="50" y="48"/>
                  </a:cubicBezTo>
                  <a:cubicBezTo>
                    <a:pt x="50" y="48"/>
                    <a:pt x="50" y="49"/>
                    <a:pt x="49" y="49"/>
                  </a:cubicBezTo>
                  <a:close/>
                  <a:moveTo>
                    <a:pt x="31" y="49"/>
                  </a:moveTo>
                  <a:cubicBezTo>
                    <a:pt x="31" y="50"/>
                    <a:pt x="30" y="50"/>
                    <a:pt x="29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3" y="50"/>
                    <a:pt x="23" y="49"/>
                    <a:pt x="22" y="48"/>
                  </a:cubicBezTo>
                  <a:cubicBezTo>
                    <a:pt x="21" y="37"/>
                    <a:pt x="13" y="29"/>
                    <a:pt x="2" y="28"/>
                  </a:cubicBezTo>
                  <a:cubicBezTo>
                    <a:pt x="1" y="27"/>
                    <a:pt x="0" y="26"/>
                    <a:pt x="0" y="2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19"/>
                    <a:pt x="1" y="19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0" y="19"/>
                    <a:pt x="17" y="22"/>
                    <a:pt x="22" y="28"/>
                  </a:cubicBezTo>
                  <a:cubicBezTo>
                    <a:pt x="28" y="33"/>
                    <a:pt x="31" y="40"/>
                    <a:pt x="32" y="48"/>
                  </a:cubicBezTo>
                  <a:cubicBezTo>
                    <a:pt x="32" y="48"/>
                    <a:pt x="32" y="49"/>
                    <a:pt x="31" y="49"/>
                  </a:cubicBezTo>
                  <a:close/>
                  <a:moveTo>
                    <a:pt x="7" y="50"/>
                  </a:moveTo>
                  <a:cubicBezTo>
                    <a:pt x="3" y="50"/>
                    <a:pt x="0" y="47"/>
                    <a:pt x="0" y="43"/>
                  </a:cubicBezTo>
                  <a:cubicBezTo>
                    <a:pt x="0" y="40"/>
                    <a:pt x="3" y="36"/>
                    <a:pt x="7" y="36"/>
                  </a:cubicBezTo>
                  <a:cubicBezTo>
                    <a:pt x="10" y="36"/>
                    <a:pt x="13" y="40"/>
                    <a:pt x="13" y="43"/>
                  </a:cubicBezTo>
                  <a:cubicBezTo>
                    <a:pt x="13" y="47"/>
                    <a:pt x="10" y="50"/>
                    <a:pt x="7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3" name="is1ide-Freeform: Shape 14"/>
            <p:cNvSpPr>
              <a:spLocks/>
            </p:cNvSpPr>
            <p:nvPr/>
          </p:nvSpPr>
          <p:spPr bwMode="auto">
            <a:xfrm>
              <a:off x="6789909" y="4638974"/>
              <a:ext cx="431555" cy="374240"/>
            </a:xfrm>
            <a:custGeom>
              <a:avLst/>
              <a:gdLst/>
              <a:ahLst/>
              <a:cxnLst>
                <a:cxn ang="0">
                  <a:pos x="59" y="26"/>
                </a:cxn>
                <a:cxn ang="0">
                  <a:pos x="57" y="28"/>
                </a:cxn>
                <a:cxn ang="0">
                  <a:pos x="20" y="32"/>
                </a:cxn>
                <a:cxn ang="0">
                  <a:pos x="20" y="35"/>
                </a:cxn>
                <a:cxn ang="0">
                  <a:pos x="19" y="37"/>
                </a:cxn>
                <a:cxn ang="0">
                  <a:pos x="52" y="37"/>
                </a:cxn>
                <a:cxn ang="0">
                  <a:pos x="55" y="39"/>
                </a:cxn>
                <a:cxn ang="0">
                  <a:pos x="52" y="42"/>
                </a:cxn>
                <a:cxn ang="0">
                  <a:pos x="16" y="42"/>
                </a:cxn>
                <a:cxn ang="0">
                  <a:pos x="13" y="39"/>
                </a:cxn>
                <a:cxn ang="0">
                  <a:pos x="16" y="34"/>
                </a:cxn>
                <a:cxn ang="0">
                  <a:pos x="9" y="5"/>
                </a:cxn>
                <a:cxn ang="0">
                  <a:pos x="2" y="5"/>
                </a:cxn>
                <a:cxn ang="0">
                  <a:pos x="0" y="3"/>
                </a:cxn>
                <a:cxn ang="0">
                  <a:pos x="2" y="0"/>
                </a:cxn>
                <a:cxn ang="0">
                  <a:pos x="11" y="0"/>
                </a:cxn>
                <a:cxn ang="0">
                  <a:pos x="14" y="5"/>
                </a:cxn>
                <a:cxn ang="0">
                  <a:pos x="57" y="5"/>
                </a:cxn>
                <a:cxn ang="0">
                  <a:pos x="59" y="7"/>
                </a:cxn>
                <a:cxn ang="0">
                  <a:pos x="59" y="26"/>
                </a:cxn>
                <a:cxn ang="0">
                  <a:pos x="18" y="51"/>
                </a:cxn>
                <a:cxn ang="0">
                  <a:pos x="13" y="46"/>
                </a:cxn>
                <a:cxn ang="0">
                  <a:pos x="18" y="42"/>
                </a:cxn>
                <a:cxn ang="0">
                  <a:pos x="23" y="46"/>
                </a:cxn>
                <a:cxn ang="0">
                  <a:pos x="18" y="51"/>
                </a:cxn>
                <a:cxn ang="0">
                  <a:pos x="50" y="51"/>
                </a:cxn>
                <a:cxn ang="0">
                  <a:pos x="45" y="46"/>
                </a:cxn>
                <a:cxn ang="0">
                  <a:pos x="50" y="42"/>
                </a:cxn>
                <a:cxn ang="0">
                  <a:pos x="55" y="46"/>
                </a:cxn>
                <a:cxn ang="0">
                  <a:pos x="50" y="51"/>
                </a:cxn>
              </a:cxnLst>
              <a:rect l="0" t="0" r="r" b="b"/>
              <a:pathLst>
                <a:path w="59" h="51">
                  <a:moveTo>
                    <a:pt x="59" y="26"/>
                  </a:moveTo>
                  <a:cubicBezTo>
                    <a:pt x="59" y="27"/>
                    <a:pt x="58" y="28"/>
                    <a:pt x="57" y="28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3"/>
                    <a:pt x="20" y="34"/>
                    <a:pt x="20" y="35"/>
                  </a:cubicBezTo>
                  <a:cubicBezTo>
                    <a:pt x="20" y="36"/>
                    <a:pt x="20" y="36"/>
                    <a:pt x="19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4" y="37"/>
                    <a:pt x="55" y="38"/>
                    <a:pt x="55" y="39"/>
                  </a:cubicBezTo>
                  <a:cubicBezTo>
                    <a:pt x="55" y="41"/>
                    <a:pt x="54" y="42"/>
                    <a:pt x="52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2"/>
                    <a:pt x="13" y="41"/>
                    <a:pt x="13" y="39"/>
                  </a:cubicBezTo>
                  <a:cubicBezTo>
                    <a:pt x="13" y="38"/>
                    <a:pt x="15" y="35"/>
                    <a:pt x="16" y="3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4" y="3"/>
                    <a:pt x="14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9" y="6"/>
                    <a:pt x="59" y="7"/>
                  </a:cubicBezTo>
                  <a:lnTo>
                    <a:pt x="59" y="26"/>
                  </a:lnTo>
                  <a:close/>
                  <a:moveTo>
                    <a:pt x="18" y="51"/>
                  </a:moveTo>
                  <a:cubicBezTo>
                    <a:pt x="16" y="51"/>
                    <a:pt x="13" y="49"/>
                    <a:pt x="13" y="46"/>
                  </a:cubicBezTo>
                  <a:cubicBezTo>
                    <a:pt x="13" y="44"/>
                    <a:pt x="16" y="42"/>
                    <a:pt x="18" y="42"/>
                  </a:cubicBezTo>
                  <a:cubicBezTo>
                    <a:pt x="21" y="42"/>
                    <a:pt x="23" y="44"/>
                    <a:pt x="23" y="46"/>
                  </a:cubicBezTo>
                  <a:cubicBezTo>
                    <a:pt x="23" y="49"/>
                    <a:pt x="21" y="51"/>
                    <a:pt x="18" y="51"/>
                  </a:cubicBezTo>
                  <a:close/>
                  <a:moveTo>
                    <a:pt x="50" y="51"/>
                  </a:moveTo>
                  <a:cubicBezTo>
                    <a:pt x="47" y="51"/>
                    <a:pt x="45" y="49"/>
                    <a:pt x="45" y="46"/>
                  </a:cubicBezTo>
                  <a:cubicBezTo>
                    <a:pt x="45" y="44"/>
                    <a:pt x="47" y="42"/>
                    <a:pt x="50" y="42"/>
                  </a:cubicBezTo>
                  <a:cubicBezTo>
                    <a:pt x="53" y="42"/>
                    <a:pt x="55" y="44"/>
                    <a:pt x="55" y="46"/>
                  </a:cubicBezTo>
                  <a:cubicBezTo>
                    <a:pt x="55" y="49"/>
                    <a:pt x="53" y="51"/>
                    <a:pt x="50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grpSp>
          <p:nvGrpSpPr>
            <p:cNvPr id="24" name="Group 24"/>
            <p:cNvGrpSpPr/>
            <p:nvPr/>
          </p:nvGrpSpPr>
          <p:grpSpPr>
            <a:xfrm>
              <a:off x="1384005" y="1699920"/>
              <a:ext cx="2198693" cy="1414341"/>
              <a:chOff x="8328247" y="2347993"/>
              <a:chExt cx="2198693" cy="1414341"/>
            </a:xfrm>
          </p:grpSpPr>
          <p:sp>
            <p:nvSpPr>
              <p:cNvPr id="34" name="is1ide-TextBox 27"/>
              <p:cNvSpPr txBox="1"/>
              <p:nvPr/>
            </p:nvSpPr>
            <p:spPr>
              <a:xfrm>
                <a:off x="8328247" y="234799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pPr algn="r"/>
                <a:r>
                  <a:rPr lang="zh-CN" altLang="en-US" sz="2000" dirty="0">
                    <a:solidFill>
                      <a:schemeClr val="accent1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  <p:sp>
            <p:nvSpPr>
              <p:cNvPr id="35" name="is1ide-TextBox 28"/>
              <p:cNvSpPr txBox="1">
                <a:spLocks/>
              </p:cNvSpPr>
              <p:nvPr/>
            </p:nvSpPr>
            <p:spPr>
              <a:xfrm>
                <a:off x="8328247" y="2898777"/>
                <a:ext cx="2198693" cy="863557"/>
              </a:xfrm>
              <a:prstGeom prst="rect">
                <a:avLst/>
              </a:prstGeom>
            </p:spPr>
            <p:txBody>
              <a:bodyPr vert="horz" wrap="square" lIns="0" tIns="0" rIns="0" bIns="0" anchor="ctr">
                <a:no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600" dirty="0">
                  <a:solidFill>
                    <a:schemeClr val="dk1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25" name="Group 29"/>
            <p:cNvGrpSpPr/>
            <p:nvPr/>
          </p:nvGrpSpPr>
          <p:grpSpPr>
            <a:xfrm>
              <a:off x="8757847" y="4762363"/>
              <a:ext cx="2198693" cy="1414341"/>
              <a:chOff x="1197898" y="2574665"/>
              <a:chExt cx="2198693" cy="1414341"/>
            </a:xfrm>
          </p:grpSpPr>
          <p:sp>
            <p:nvSpPr>
              <p:cNvPr id="32" name="is1ide-TextBox 30"/>
              <p:cNvSpPr txBox="1"/>
              <p:nvPr/>
            </p:nvSpPr>
            <p:spPr>
              <a:xfrm>
                <a:off x="1197898" y="257466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2000">
                    <a:solidFill>
                      <a:schemeClr val="accent4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  <p:sp>
            <p:nvSpPr>
              <p:cNvPr id="33" name="is1ide-TextBox 31"/>
              <p:cNvSpPr txBox="1">
                <a:spLocks/>
              </p:cNvSpPr>
              <p:nvPr/>
            </p:nvSpPr>
            <p:spPr>
              <a:xfrm>
                <a:off x="1197898" y="3125449"/>
                <a:ext cx="2198693" cy="863557"/>
              </a:xfrm>
              <a:prstGeom prst="rect">
                <a:avLst/>
              </a:prstGeom>
            </p:spPr>
            <p:txBody>
              <a:bodyPr vert="horz" wrap="square" lIns="0" tIns="0" rIns="0" bIns="0" anchor="ctr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600" dirty="0">
                  <a:solidFill>
                    <a:schemeClr val="dk1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26" name="Group 32"/>
            <p:cNvGrpSpPr/>
            <p:nvPr/>
          </p:nvGrpSpPr>
          <p:grpSpPr>
            <a:xfrm>
              <a:off x="8757847" y="2797156"/>
              <a:ext cx="2198693" cy="1414341"/>
              <a:chOff x="1197898" y="2574665"/>
              <a:chExt cx="2198693" cy="1414341"/>
            </a:xfrm>
          </p:grpSpPr>
          <p:sp>
            <p:nvSpPr>
              <p:cNvPr id="30" name="is1ide-TextBox 33"/>
              <p:cNvSpPr txBox="1"/>
              <p:nvPr/>
            </p:nvSpPr>
            <p:spPr>
              <a:xfrm>
                <a:off x="1197898" y="257466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2000">
                    <a:solidFill>
                      <a:schemeClr val="accent2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  <p:sp>
            <p:nvSpPr>
              <p:cNvPr id="31" name="is1ide-TextBox 34"/>
              <p:cNvSpPr txBox="1">
                <a:spLocks/>
              </p:cNvSpPr>
              <p:nvPr/>
            </p:nvSpPr>
            <p:spPr>
              <a:xfrm>
                <a:off x="1197898" y="3125449"/>
                <a:ext cx="2198693" cy="863557"/>
              </a:xfrm>
              <a:prstGeom prst="rect">
                <a:avLst/>
              </a:prstGeom>
            </p:spPr>
            <p:txBody>
              <a:bodyPr vert="horz" wrap="square" lIns="0" tIns="0" rIns="0" bIns="0" anchor="ctr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600" dirty="0">
                  <a:solidFill>
                    <a:schemeClr val="dk1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27" name="Group 35"/>
            <p:cNvGrpSpPr/>
            <p:nvPr/>
          </p:nvGrpSpPr>
          <p:grpSpPr>
            <a:xfrm>
              <a:off x="1384005" y="3634009"/>
              <a:ext cx="2198693" cy="1414341"/>
              <a:chOff x="8328247" y="2347993"/>
              <a:chExt cx="2198693" cy="1414341"/>
            </a:xfrm>
          </p:grpSpPr>
          <p:sp>
            <p:nvSpPr>
              <p:cNvPr id="28" name="is1ide-TextBox 36"/>
              <p:cNvSpPr txBox="1"/>
              <p:nvPr/>
            </p:nvSpPr>
            <p:spPr>
              <a:xfrm>
                <a:off x="8328247" y="234799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pPr algn="r"/>
                <a:r>
                  <a:rPr lang="zh-CN" altLang="en-US" sz="2000">
                    <a:solidFill>
                      <a:schemeClr val="accent3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  <p:sp>
            <p:nvSpPr>
              <p:cNvPr id="29" name="is1ide-TextBox 37"/>
              <p:cNvSpPr txBox="1">
                <a:spLocks/>
              </p:cNvSpPr>
              <p:nvPr/>
            </p:nvSpPr>
            <p:spPr>
              <a:xfrm>
                <a:off x="8328247" y="2898777"/>
                <a:ext cx="2198693" cy="863557"/>
              </a:xfrm>
              <a:prstGeom prst="rect">
                <a:avLst/>
              </a:prstGeom>
            </p:spPr>
            <p:txBody>
              <a:bodyPr vert="horz" wrap="square" lIns="0" tIns="0" rIns="0" bIns="0" anchor="ctr">
                <a:no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600" dirty="0">
                  <a:solidFill>
                    <a:schemeClr val="dk1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336928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2000">
              <a:schemeClr val="accent1"/>
            </a:gs>
            <a:gs pos="61000">
              <a:schemeClr val="accent2"/>
            </a:gs>
            <a:gs pos="43000">
              <a:schemeClr val="accent2"/>
            </a:gs>
            <a:gs pos="20000">
              <a:schemeClr val="accent1"/>
            </a:gs>
            <a:gs pos="0">
              <a:schemeClr val="accent1">
                <a:lumMod val="75000"/>
              </a:schemeClr>
            </a:gs>
            <a:gs pos="100000">
              <a:schemeClr val="accent1">
                <a:lumMod val="75000"/>
              </a:schemeClr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0000">
            <a:off x="7673266" y="154872"/>
            <a:ext cx="5151101" cy="1497915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1089677" y="892632"/>
            <a:ext cx="9981097" cy="5399313"/>
            <a:chOff x="1089677" y="892632"/>
            <a:chExt cx="9981097" cy="5399313"/>
          </a:xfrm>
        </p:grpSpPr>
        <p:grpSp>
          <p:nvGrpSpPr>
            <p:cNvPr id="48" name="组合 47"/>
            <p:cNvGrpSpPr/>
            <p:nvPr/>
          </p:nvGrpSpPr>
          <p:grpSpPr>
            <a:xfrm>
              <a:off x="1089677" y="892632"/>
              <a:ext cx="9981097" cy="5399313"/>
              <a:chOff x="2069385" y="1217674"/>
              <a:chExt cx="9981097" cy="5399313"/>
            </a:xfrm>
          </p:grpSpPr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4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9385" y="1217674"/>
                <a:ext cx="5399313" cy="5399313"/>
              </a:xfrm>
              <a:prstGeom prst="rect">
                <a:avLst/>
              </a:prstGeom>
            </p:spPr>
          </p:pic>
          <p:grpSp>
            <p:nvGrpSpPr>
              <p:cNvPr id="47" name="组合 46"/>
              <p:cNvGrpSpPr/>
              <p:nvPr/>
            </p:nvGrpSpPr>
            <p:grpSpPr>
              <a:xfrm>
                <a:off x="7434938" y="2908285"/>
                <a:ext cx="4615544" cy="2150834"/>
                <a:chOff x="2285996" y="2581712"/>
                <a:chExt cx="4615544" cy="2150834"/>
              </a:xfrm>
            </p:grpSpPr>
            <p:sp>
              <p:nvSpPr>
                <p:cNvPr id="44" name="文本框 43"/>
                <p:cNvSpPr txBox="1"/>
                <p:nvPr/>
              </p:nvSpPr>
              <p:spPr>
                <a:xfrm>
                  <a:off x="2285996" y="2581712"/>
                  <a:ext cx="296091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4000" spc="600" dirty="0" smtClean="0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第四章节</a:t>
                  </a:r>
                  <a:endParaRPr lang="zh-CN" altLang="en-US" sz="4000" spc="6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2319756" y="3364741"/>
                  <a:ext cx="364671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200" spc="600" dirty="0" smtClean="0">
                      <a:solidFill>
                        <a:schemeClr val="bg1"/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点击输入标题</a:t>
                  </a:r>
                  <a:endParaRPr lang="zh-CN" altLang="en-US" sz="3200" spc="600" dirty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>
              <p:nvSpPr>
                <p:cNvPr id="46" name="文本框 45"/>
                <p:cNvSpPr txBox="1"/>
                <p:nvPr/>
              </p:nvSpPr>
              <p:spPr>
                <a:xfrm>
                  <a:off x="2285996" y="4024660"/>
                  <a:ext cx="4615544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spc="300" dirty="0" smtClean="0">
                      <a:solidFill>
                        <a:schemeClr val="bg1"/>
                      </a:solidFill>
                      <a:latin typeface="Algerian" panose="04020705040A02060702" pitchFamily="82" charset="0"/>
                    </a:rPr>
                    <a:t>ADD YOUR TITLE HERE.ADD TOUR TITLE ADD YOUR TITLE.</a:t>
                  </a:r>
                  <a:endParaRPr lang="zh-CN" altLang="en-US" sz="2000" spc="300" dirty="0">
                    <a:solidFill>
                      <a:schemeClr val="bg1"/>
                    </a:solidFill>
                    <a:latin typeface="Algerian" panose="04020705040A02060702" pitchFamily="82" charset="0"/>
                  </a:endParaRPr>
                </a:p>
              </p:txBody>
            </p:sp>
          </p:grpSp>
        </p:grpSp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852" t="60742" r="6000" b="14666"/>
            <a:stretch/>
          </p:blipFill>
          <p:spPr>
            <a:xfrm flipH="1">
              <a:off x="5748073" y="2096170"/>
              <a:ext cx="695853" cy="708660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7895" y="3625453"/>
              <a:ext cx="1188505" cy="801475"/>
            </a:xfrm>
            <a:prstGeom prst="rect">
              <a:avLst/>
            </a:prstGeom>
          </p:spPr>
        </p:pic>
      </p:grpSp>
      <p:grpSp>
        <p:nvGrpSpPr>
          <p:cNvPr id="56" name="组合 55"/>
          <p:cNvGrpSpPr/>
          <p:nvPr/>
        </p:nvGrpSpPr>
        <p:grpSpPr>
          <a:xfrm>
            <a:off x="-842413" y="-1095615"/>
            <a:ext cx="4380271" cy="3467558"/>
            <a:chOff x="-842413" y="-1095615"/>
            <a:chExt cx="4380271" cy="3467558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2413" y="-332819"/>
              <a:ext cx="2793651" cy="2704762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4216" y="-1095615"/>
              <a:ext cx="1963642" cy="19011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07939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809553" y="2106931"/>
            <a:ext cx="8573642" cy="3788079"/>
            <a:chOff x="1575632" y="2106931"/>
            <a:chExt cx="8573642" cy="3788079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5632" y="2106931"/>
              <a:ext cx="8573642" cy="1700211"/>
              <a:chOff x="1575632" y="2228851"/>
              <a:chExt cx="8573642" cy="1700211"/>
            </a:xfrm>
          </p:grpSpPr>
          <p:sp>
            <p:nvSpPr>
              <p:cNvPr id="12" name="MH_Other_1"/>
              <p:cNvSpPr/>
              <p:nvPr>
                <p:custDataLst>
                  <p:tags r:id="rId1"/>
                </p:custDataLst>
              </p:nvPr>
            </p:nvSpPr>
            <p:spPr>
              <a:xfrm rot="21556260">
                <a:off x="1575632" y="3040465"/>
                <a:ext cx="1645224" cy="373915"/>
              </a:xfrm>
              <a:prstGeom prst="rect">
                <a:avLst/>
              </a:pr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13" name="MH_Other_2"/>
              <p:cNvSpPr/>
              <p:nvPr>
                <p:custDataLst>
                  <p:tags r:id="rId2"/>
                </p:custDataLst>
              </p:nvPr>
            </p:nvSpPr>
            <p:spPr>
              <a:xfrm rot="1355877">
                <a:off x="3025102" y="2281639"/>
                <a:ext cx="1645224" cy="1647423"/>
              </a:xfrm>
              <a:prstGeom prst="ellipse">
                <a:avLst/>
              </a:prstGeom>
              <a:solidFill>
                <a:schemeClr val="accent5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14" name="MH_Other_3"/>
              <p:cNvSpPr/>
              <p:nvPr>
                <p:custDataLst>
                  <p:tags r:id="rId3"/>
                </p:custDataLst>
              </p:nvPr>
            </p:nvSpPr>
            <p:spPr>
              <a:xfrm rot="21404579">
                <a:off x="3319836" y="2527981"/>
                <a:ext cx="1198726" cy="1196527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108000" bIns="0" anchor="ctr"/>
              <a:lstStyle/>
              <a:p>
                <a:pPr>
                  <a:defRPr/>
                </a:pPr>
                <a:r>
                  <a:rPr lang="en-US" altLang="zh-CN" sz="3600" kern="0" dirty="0">
                    <a:solidFill>
                      <a:schemeClr val="accent5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A</a:t>
                </a:r>
                <a:endParaRPr lang="zh-CN" altLang="en-US" sz="3600" kern="0" dirty="0">
                  <a:solidFill>
                    <a:schemeClr val="accent5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15" name="MH_Other_4"/>
              <p:cNvSpPr/>
              <p:nvPr>
                <p:custDataLst>
                  <p:tags r:id="rId4"/>
                </p:custDataLst>
              </p:nvPr>
            </p:nvSpPr>
            <p:spPr>
              <a:xfrm rot="21556260">
                <a:off x="3992882" y="2967881"/>
                <a:ext cx="1647423" cy="376113"/>
              </a:xfrm>
              <a:prstGeom prst="rect">
                <a:avLst/>
              </a:pr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16" name="MH_Other_5"/>
              <p:cNvSpPr/>
              <p:nvPr>
                <p:custDataLst>
                  <p:tags r:id="rId5"/>
                </p:custDataLst>
              </p:nvPr>
            </p:nvSpPr>
            <p:spPr>
              <a:xfrm rot="1355877">
                <a:off x="5072833" y="2228851"/>
                <a:ext cx="1645224" cy="1647423"/>
              </a:xfrm>
              <a:prstGeom prst="ellipse">
                <a:avLst/>
              </a:prstGeom>
              <a:solidFill>
                <a:schemeClr val="accent3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17" name="MH_Other_6"/>
              <p:cNvSpPr/>
              <p:nvPr>
                <p:custDataLst>
                  <p:tags r:id="rId6"/>
                </p:custDataLst>
              </p:nvPr>
            </p:nvSpPr>
            <p:spPr>
              <a:xfrm>
                <a:off x="5367566" y="2475195"/>
                <a:ext cx="1198727" cy="1198726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108000" bIns="0" anchor="ctr"/>
              <a:lstStyle/>
              <a:p>
                <a:pPr>
                  <a:defRPr/>
                </a:pPr>
                <a:r>
                  <a:rPr lang="en-US" altLang="zh-CN" sz="3600" kern="0" dirty="0">
                    <a:solidFill>
                      <a:schemeClr val="accent3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B</a:t>
                </a:r>
                <a:endParaRPr lang="zh-CN" altLang="en-US" sz="3600" kern="0" dirty="0">
                  <a:solidFill>
                    <a:schemeClr val="accent3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18" name="MH_Other_7"/>
              <p:cNvSpPr/>
              <p:nvPr>
                <p:custDataLst>
                  <p:tags r:id="rId7"/>
                </p:custDataLst>
              </p:nvPr>
            </p:nvSpPr>
            <p:spPr>
              <a:xfrm rot="21556260">
                <a:off x="6040612" y="2917293"/>
                <a:ext cx="1647424" cy="373915"/>
              </a:xfrm>
              <a:prstGeom prst="rect">
                <a:avLst/>
              </a:pr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19" name="MH_Other_8"/>
              <p:cNvSpPr/>
              <p:nvPr>
                <p:custDataLst>
                  <p:tags r:id="rId8"/>
                </p:custDataLst>
              </p:nvPr>
            </p:nvSpPr>
            <p:spPr>
              <a:xfrm rot="1355877">
                <a:off x="7239341" y="2281638"/>
                <a:ext cx="1647423" cy="1645224"/>
              </a:xfrm>
              <a:prstGeom prst="ellipse">
                <a:avLst/>
              </a:prstGeom>
              <a:solidFill>
                <a:schemeClr val="accent6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20" name="MH_Other_9"/>
              <p:cNvSpPr/>
              <p:nvPr>
                <p:custDataLst>
                  <p:tags r:id="rId9"/>
                </p:custDataLst>
              </p:nvPr>
            </p:nvSpPr>
            <p:spPr>
              <a:xfrm>
                <a:off x="7536271" y="2525781"/>
                <a:ext cx="1196527" cy="1198727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108000" bIns="0" anchor="ctr"/>
              <a:lstStyle/>
              <a:p>
                <a:pPr>
                  <a:defRPr/>
                </a:pPr>
                <a:r>
                  <a:rPr lang="en-US" altLang="zh-CN" sz="3600" kern="0" dirty="0">
                    <a:solidFill>
                      <a:schemeClr val="accent6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C</a:t>
                </a:r>
                <a:endParaRPr lang="zh-CN" altLang="en-US" sz="3600" kern="0" dirty="0">
                  <a:solidFill>
                    <a:schemeClr val="accent6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21" name="MH_Other_10"/>
              <p:cNvSpPr/>
              <p:nvPr>
                <p:custDataLst>
                  <p:tags r:id="rId10"/>
                </p:custDataLst>
              </p:nvPr>
            </p:nvSpPr>
            <p:spPr>
              <a:xfrm rot="21584426">
                <a:off x="8213716" y="2719337"/>
                <a:ext cx="1935558" cy="774223"/>
              </a:xfrm>
              <a:prstGeom prst="rightArrow">
                <a:avLst/>
              </a:pr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sp>
          <p:nvSpPr>
            <p:cNvPr id="22" name="Rectangle 42"/>
            <p:cNvSpPr/>
            <p:nvPr/>
          </p:nvSpPr>
          <p:spPr>
            <a:xfrm>
              <a:off x="2749524" y="4821499"/>
              <a:ext cx="2171170" cy="107351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>
                <a:defRPr/>
              </a:pPr>
              <a:r>
                <a:rPr lang="zh-CN" altLang="en-US" sz="1400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点击此处更换文本，点击此处更换文本</a:t>
              </a:r>
              <a:r>
                <a:rPr lang="en-US" altLang="zh-CN" sz="1400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 </a:t>
              </a:r>
              <a:endParaRPr lang="en-US" sz="14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247845" y="417142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标题文本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4" name="Rectangle 42"/>
            <p:cNvSpPr/>
            <p:nvPr/>
          </p:nvSpPr>
          <p:spPr>
            <a:xfrm>
              <a:off x="4866505" y="4821499"/>
              <a:ext cx="2171170" cy="107351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>
                <a:defRPr/>
              </a:pPr>
              <a:r>
                <a:rPr lang="zh-CN" altLang="en-US" sz="1400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点击此处更换文本，点击此处更换文本</a:t>
              </a:r>
              <a:r>
                <a:rPr lang="en-US" altLang="zh-CN" sz="1400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 </a:t>
              </a:r>
              <a:endParaRPr lang="en-US" sz="14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364826" y="417142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标题文本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6" name="Rectangle 42"/>
            <p:cNvSpPr/>
            <p:nvPr/>
          </p:nvSpPr>
          <p:spPr>
            <a:xfrm>
              <a:off x="7126387" y="4821499"/>
              <a:ext cx="2171170" cy="107351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>
                <a:defRPr/>
              </a:pPr>
              <a:r>
                <a:rPr lang="zh-CN" altLang="en-US" sz="1400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点击此处更换文本，点击此处更换文本</a:t>
              </a:r>
              <a:r>
                <a:rPr lang="en-US" altLang="zh-CN" sz="1400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 </a:t>
              </a:r>
              <a:endParaRPr lang="en-US" sz="14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624708" y="417142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标题文本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97023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1314896" y="1241978"/>
            <a:ext cx="9570720" cy="5394396"/>
            <a:chOff x="1219200" y="742244"/>
            <a:chExt cx="9570720" cy="5394396"/>
          </a:xfrm>
        </p:grpSpPr>
        <p:grpSp>
          <p:nvGrpSpPr>
            <p:cNvPr id="12" name="组合 11"/>
            <p:cNvGrpSpPr/>
            <p:nvPr/>
          </p:nvGrpSpPr>
          <p:grpSpPr>
            <a:xfrm>
              <a:off x="7055338" y="742244"/>
              <a:ext cx="3734582" cy="5394396"/>
              <a:chOff x="7055338" y="620324"/>
              <a:chExt cx="3734582" cy="5394396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5338" y="620324"/>
                <a:ext cx="3734582" cy="5394396"/>
              </a:xfrm>
              <a:prstGeom prst="rect">
                <a:avLst/>
              </a:prstGeom>
            </p:spPr>
          </p:pic>
          <p:sp>
            <p:nvSpPr>
              <p:cNvPr id="22" name="矩形 21"/>
              <p:cNvSpPr/>
              <p:nvPr/>
            </p:nvSpPr>
            <p:spPr>
              <a:xfrm>
                <a:off x="7055338" y="620324"/>
                <a:ext cx="3734582" cy="5394396"/>
              </a:xfrm>
              <a:prstGeom prst="rect">
                <a:avLst/>
              </a:pr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1219200" y="1422400"/>
              <a:ext cx="5836138" cy="401320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219200" y="1422400"/>
              <a:ext cx="924560" cy="924560"/>
              <a:chOff x="2560320" y="589280"/>
              <a:chExt cx="1838960" cy="1838960"/>
            </a:xfrm>
            <a:effectLst>
              <a:outerShdw blurRad="50800" dist="38100" dir="10800000" algn="r" rotWithShape="0">
                <a:schemeClr val="bg1">
                  <a:lumMod val="75000"/>
                  <a:alpha val="40000"/>
                </a:schemeClr>
              </a:outerShdw>
            </a:effectLst>
          </p:grpSpPr>
          <p:sp>
            <p:nvSpPr>
              <p:cNvPr id="19" name="矩形 18"/>
              <p:cNvSpPr/>
              <p:nvPr/>
            </p:nvSpPr>
            <p:spPr>
              <a:xfrm>
                <a:off x="2560320" y="589280"/>
                <a:ext cx="1838960" cy="13208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 rot="5400000">
                <a:off x="1706880" y="1442720"/>
                <a:ext cx="1838960" cy="13208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7258072" y="939800"/>
              <a:ext cx="3329114" cy="4978400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488339" y="2103104"/>
              <a:ext cx="5294233" cy="2655632"/>
              <a:chOff x="1488339" y="2143744"/>
              <a:chExt cx="5294233" cy="2655632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488339" y="2143744"/>
                <a:ext cx="51144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ADD YOUR TITLE</a:t>
                </a:r>
                <a:endParaRPr lang="zh-CN" altLang="en-US" sz="32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491966" y="2825887"/>
                <a:ext cx="5290606" cy="19734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点击这里输入您的文字内容，您可以对字体及其格式做一定调整。点击这里输入您的文字内容，您可以对字体及其格式做一定调整</a:t>
                </a: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。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点击这里输入您的文字内容，您可以对字体及其格式做一定调整</a:t>
                </a: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。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087115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0" y="1847273"/>
            <a:ext cx="12192000" cy="3733830"/>
            <a:chOff x="0" y="1847273"/>
            <a:chExt cx="12192000" cy="3733830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2001300"/>
              <a:ext cx="12192000" cy="3579803"/>
              <a:chOff x="0" y="2435405"/>
              <a:chExt cx="12192000" cy="3579803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0" y="2435405"/>
                <a:ext cx="12192000" cy="2095955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uraka方黑檀" panose="02020700000000000000" pitchFamily="18" charset="-128"/>
                  <a:ea typeface="Auraka方黑檀" panose="02020700000000000000" pitchFamily="18" charset="-128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496718" y="3079093"/>
                <a:ext cx="1044461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5400" dirty="0" smtClean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01</a:t>
                </a:r>
                <a:endParaRPr lang="zh-CN" altLang="en-US" sz="5400" dirty="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3676766" y="3079093"/>
                <a:ext cx="10414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5400" dirty="0" smtClean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02</a:t>
                </a:r>
                <a:endParaRPr lang="zh-CN" altLang="en-US" sz="5400" dirty="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434570" y="4961328"/>
                <a:ext cx="30480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ADD YOUR TITLE.</a:t>
                </a:r>
                <a:endParaRPr lang="zh-CN" altLang="en-US" dirty="0">
                  <a:latin typeface="Auraka方黑檀" panose="02020700000000000000" pitchFamily="18" charset="-128"/>
                  <a:ea typeface="Auraka方黑檀" panose="02020700000000000000" pitchFamily="18" charset="-128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2673465" y="4961328"/>
                <a:ext cx="30480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ADD YOUR TITLE.</a:t>
                </a:r>
                <a:endParaRPr lang="zh-CN" altLang="en-US" dirty="0">
                  <a:latin typeface="Auraka方黑檀" panose="02020700000000000000" pitchFamily="18" charset="-128"/>
                  <a:ea typeface="Auraka方黑檀" panose="02020700000000000000" pitchFamily="18" charset="-128"/>
                </a:endParaRPr>
              </a:p>
            </p:txBody>
          </p:sp>
          <p:sp>
            <p:nvSpPr>
              <p:cNvPr id="21" name="Rectangle 42"/>
              <p:cNvSpPr/>
              <p:nvPr/>
            </p:nvSpPr>
            <p:spPr>
              <a:xfrm>
                <a:off x="1059873" y="5506047"/>
                <a:ext cx="1790930" cy="509161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</a:ln>
              <a:effectLst/>
            </p:spPr>
            <p:txBody>
              <a:bodyPr lIns="91440" tIns="0" rIns="91440" bIns="0" rtlCol="0" anchor="t"/>
              <a:lstStyle/>
              <a:p>
                <a:pPr algn="ctr">
                  <a:defRPr/>
                </a:pPr>
                <a:r>
                  <a:rPr lang="zh-CN" altLang="en-US" sz="1400" kern="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r>
                  <a:rPr lang="en-US" altLang="zh-CN" sz="1400" kern="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 </a:t>
                </a:r>
                <a:endParaRPr lang="en-US" sz="1400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22" name="Rectangle 42"/>
              <p:cNvSpPr/>
              <p:nvPr/>
            </p:nvSpPr>
            <p:spPr>
              <a:xfrm>
                <a:off x="3302000" y="5506047"/>
                <a:ext cx="1790930" cy="509161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</a:ln>
              <a:effectLst/>
            </p:spPr>
            <p:txBody>
              <a:bodyPr lIns="91440" tIns="0" rIns="91440" bIns="0" rtlCol="0" anchor="t"/>
              <a:lstStyle/>
              <a:p>
                <a:pPr algn="ctr">
                  <a:defRPr/>
                </a:pPr>
                <a:r>
                  <a:rPr lang="zh-CN" altLang="en-US" sz="1400" kern="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r>
                  <a:rPr lang="en-US" altLang="zh-CN" sz="1400" kern="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 </a:t>
                </a:r>
                <a:endParaRPr lang="en-US" sz="1400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0" y="1847273"/>
              <a:ext cx="12192000" cy="154027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442" y="2001300"/>
            <a:ext cx="5363616" cy="35798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75962" y="2001299"/>
            <a:ext cx="5394219" cy="3579803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7147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2000">
              <a:schemeClr val="accent1"/>
            </a:gs>
            <a:gs pos="61000">
              <a:schemeClr val="accent2"/>
            </a:gs>
            <a:gs pos="43000">
              <a:schemeClr val="accent2"/>
            </a:gs>
            <a:gs pos="20000">
              <a:schemeClr val="accent1"/>
            </a:gs>
            <a:gs pos="0">
              <a:schemeClr val="accent1">
                <a:lumMod val="75000"/>
              </a:schemeClr>
            </a:gs>
            <a:gs pos="100000">
              <a:schemeClr val="accent1">
                <a:lumMod val="75000"/>
              </a:schemeClr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0000">
            <a:off x="7673266" y="154872"/>
            <a:ext cx="5151101" cy="1497915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1089677" y="892632"/>
            <a:ext cx="9981097" cy="5399313"/>
            <a:chOff x="1089677" y="892632"/>
            <a:chExt cx="9981097" cy="5399313"/>
          </a:xfrm>
        </p:grpSpPr>
        <p:grpSp>
          <p:nvGrpSpPr>
            <p:cNvPr id="48" name="组合 47"/>
            <p:cNvGrpSpPr/>
            <p:nvPr/>
          </p:nvGrpSpPr>
          <p:grpSpPr>
            <a:xfrm>
              <a:off x="1089677" y="892632"/>
              <a:ext cx="9981097" cy="5399313"/>
              <a:chOff x="2069385" y="1217674"/>
              <a:chExt cx="9981097" cy="5399313"/>
            </a:xfrm>
          </p:grpSpPr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4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9385" y="1217674"/>
                <a:ext cx="5399313" cy="5399313"/>
              </a:xfrm>
              <a:prstGeom prst="rect">
                <a:avLst/>
              </a:prstGeom>
            </p:spPr>
          </p:pic>
          <p:grpSp>
            <p:nvGrpSpPr>
              <p:cNvPr id="47" name="组合 46"/>
              <p:cNvGrpSpPr/>
              <p:nvPr/>
            </p:nvGrpSpPr>
            <p:grpSpPr>
              <a:xfrm>
                <a:off x="7434938" y="2908285"/>
                <a:ext cx="4615544" cy="2150834"/>
                <a:chOff x="2285996" y="2581712"/>
                <a:chExt cx="4615544" cy="2150834"/>
              </a:xfrm>
            </p:grpSpPr>
            <p:sp>
              <p:nvSpPr>
                <p:cNvPr id="44" name="文本框 43"/>
                <p:cNvSpPr txBox="1"/>
                <p:nvPr/>
              </p:nvSpPr>
              <p:spPr>
                <a:xfrm>
                  <a:off x="2285996" y="2581712"/>
                  <a:ext cx="296091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4000" spc="600" dirty="0" smtClean="0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第五章节</a:t>
                  </a:r>
                  <a:endParaRPr lang="zh-CN" altLang="en-US" sz="4000" spc="6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2319756" y="3364741"/>
                  <a:ext cx="364671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200" spc="600" dirty="0" smtClean="0">
                      <a:solidFill>
                        <a:schemeClr val="bg1"/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点击输入标题</a:t>
                  </a:r>
                  <a:endParaRPr lang="zh-CN" altLang="en-US" sz="3200" spc="600" dirty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>
              <p:nvSpPr>
                <p:cNvPr id="46" name="文本框 45"/>
                <p:cNvSpPr txBox="1"/>
                <p:nvPr/>
              </p:nvSpPr>
              <p:spPr>
                <a:xfrm>
                  <a:off x="2285996" y="4024660"/>
                  <a:ext cx="4615544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spc="300" dirty="0" smtClean="0">
                      <a:solidFill>
                        <a:schemeClr val="bg1"/>
                      </a:solidFill>
                      <a:latin typeface="Algerian" panose="04020705040A02060702" pitchFamily="82" charset="0"/>
                    </a:rPr>
                    <a:t>ADD YOUR TITLE HERE.ADD TOUR TITLE ADD YOUR TITLE.</a:t>
                  </a:r>
                  <a:endParaRPr lang="zh-CN" altLang="en-US" sz="2000" spc="300" dirty="0">
                    <a:solidFill>
                      <a:schemeClr val="bg1"/>
                    </a:solidFill>
                    <a:latin typeface="Algerian" panose="04020705040A02060702" pitchFamily="82" charset="0"/>
                  </a:endParaRPr>
                </a:p>
              </p:txBody>
            </p:sp>
          </p:grpSp>
        </p:grpSp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852" t="60742" r="6000" b="14666"/>
            <a:stretch/>
          </p:blipFill>
          <p:spPr>
            <a:xfrm flipH="1">
              <a:off x="5748073" y="2096170"/>
              <a:ext cx="695853" cy="708660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7895" y="3625453"/>
              <a:ext cx="1188505" cy="801475"/>
            </a:xfrm>
            <a:prstGeom prst="rect">
              <a:avLst/>
            </a:prstGeom>
          </p:spPr>
        </p:pic>
      </p:grpSp>
      <p:grpSp>
        <p:nvGrpSpPr>
          <p:cNvPr id="56" name="组合 55"/>
          <p:cNvGrpSpPr/>
          <p:nvPr/>
        </p:nvGrpSpPr>
        <p:grpSpPr>
          <a:xfrm>
            <a:off x="-842413" y="-1095615"/>
            <a:ext cx="4380271" cy="3467558"/>
            <a:chOff x="-842413" y="-1095615"/>
            <a:chExt cx="4380271" cy="3467558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2413" y="-332819"/>
              <a:ext cx="2793651" cy="2704762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4216" y="-1095615"/>
              <a:ext cx="1963642" cy="19011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201003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85038" y="1265112"/>
            <a:ext cx="5368189" cy="4331257"/>
            <a:chOff x="2952848" y="1652381"/>
            <a:chExt cx="4425276" cy="3570478"/>
          </a:xfrm>
        </p:grpSpPr>
        <p:sp>
          <p:nvSpPr>
            <p:cNvPr id="3" name="MH_Number_1">
              <a:hlinkClick r:id="rId15" action="ppaction://hlinksldjump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952848" y="1741569"/>
              <a:ext cx="609000" cy="337250"/>
            </a:xfrm>
            <a:custGeom>
              <a:avLst/>
              <a:gdLst>
                <a:gd name="connsiteX0" fmla="*/ 73025 w 693737"/>
                <a:gd name="connsiteY0" fmla="*/ 0 h 384175"/>
                <a:gd name="connsiteX1" fmla="*/ 0 w 693737"/>
                <a:gd name="connsiteY1" fmla="*/ 0 h 384175"/>
                <a:gd name="connsiteX2" fmla="*/ 0 w 693737"/>
                <a:gd name="connsiteY2" fmla="*/ 384175 h 384175"/>
                <a:gd name="connsiteX3" fmla="*/ 73025 w 693737"/>
                <a:gd name="connsiteY3" fmla="*/ 384175 h 384175"/>
                <a:gd name="connsiteX4" fmla="*/ 693737 w 693737"/>
                <a:gd name="connsiteY4" fmla="*/ 0 h 384175"/>
                <a:gd name="connsiteX5" fmla="*/ 138112 w 693737"/>
                <a:gd name="connsiteY5" fmla="*/ 0 h 384175"/>
                <a:gd name="connsiteX6" fmla="*/ 138112 w 693737"/>
                <a:gd name="connsiteY6" fmla="*/ 384175 h 384175"/>
                <a:gd name="connsiteX7" fmla="*/ 693737 w 693737"/>
                <a:gd name="connsiteY7" fmla="*/ 384175 h 38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3737" h="384175">
                  <a:moveTo>
                    <a:pt x="73025" y="0"/>
                  </a:moveTo>
                  <a:lnTo>
                    <a:pt x="0" y="0"/>
                  </a:lnTo>
                  <a:lnTo>
                    <a:pt x="0" y="384175"/>
                  </a:lnTo>
                  <a:lnTo>
                    <a:pt x="73025" y="384175"/>
                  </a:lnTo>
                  <a:close/>
                  <a:moveTo>
                    <a:pt x="693737" y="0"/>
                  </a:moveTo>
                  <a:lnTo>
                    <a:pt x="138112" y="0"/>
                  </a:lnTo>
                  <a:lnTo>
                    <a:pt x="138112" y="384175"/>
                  </a:lnTo>
                  <a:lnTo>
                    <a:pt x="693737" y="384175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0" tIns="0" rIns="144000" bIns="0" anchor="ctr">
              <a:noAutofit/>
            </a:bodyPr>
            <a:lstStyle/>
            <a:p>
              <a:pPr algn="ctr">
                <a:defRPr/>
              </a:pPr>
              <a:r>
                <a:rPr lang="en-US" altLang="zh-CN" sz="2000" kern="0">
                  <a:solidFill>
                    <a:sysClr val="window" lastClr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1</a:t>
              </a:r>
              <a:endParaRPr lang="zh-CN" altLang="en-US" sz="2000" kern="0" dirty="0">
                <a:solidFill>
                  <a:sysClr val="window" lastClr="FFFFFF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" name="MH_Entry_1">
              <a:hlinkClick r:id="rId15" action="ppaction://hlinksldjump"/>
            </p:cNvPr>
            <p:cNvSpPr/>
            <p:nvPr>
              <p:custDataLst>
                <p:tags r:id="rId4"/>
              </p:custDataLst>
            </p:nvPr>
          </p:nvSpPr>
          <p:spPr>
            <a:xfrm flipH="1">
              <a:off x="2952850" y="1652381"/>
              <a:ext cx="3656787" cy="485746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chemeClr val="accent1">
                  <a:lumMod val="40000"/>
                  <a:lumOff val="60000"/>
                </a:schemeClr>
              </a:solidFill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spc="600" dirty="0" smtClean="0">
                  <a:solidFill>
                    <a:schemeClr val="tx1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  输入标题</a:t>
              </a:r>
              <a:endParaRPr lang="zh-CN" altLang="en-US" sz="3200" spc="600" dirty="0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5" name="MH_Number_2">
              <a:hlinkClick r:id="rId16" action="ppaction://hlinksldjump"/>
            </p:cNvPr>
            <p:cNvSpPr/>
            <p:nvPr>
              <p:custDataLst>
                <p:tags r:id="rId5"/>
              </p:custDataLst>
            </p:nvPr>
          </p:nvSpPr>
          <p:spPr>
            <a:xfrm>
              <a:off x="6769124" y="2512752"/>
              <a:ext cx="609000" cy="337250"/>
            </a:xfrm>
            <a:custGeom>
              <a:avLst/>
              <a:gdLst>
                <a:gd name="connsiteX0" fmla="*/ 73025 w 693737"/>
                <a:gd name="connsiteY0" fmla="*/ 0 h 384175"/>
                <a:gd name="connsiteX1" fmla="*/ 0 w 693737"/>
                <a:gd name="connsiteY1" fmla="*/ 0 h 384175"/>
                <a:gd name="connsiteX2" fmla="*/ 0 w 693737"/>
                <a:gd name="connsiteY2" fmla="*/ 384175 h 384175"/>
                <a:gd name="connsiteX3" fmla="*/ 73025 w 693737"/>
                <a:gd name="connsiteY3" fmla="*/ 384175 h 384175"/>
                <a:gd name="connsiteX4" fmla="*/ 693737 w 693737"/>
                <a:gd name="connsiteY4" fmla="*/ 0 h 384175"/>
                <a:gd name="connsiteX5" fmla="*/ 138112 w 693737"/>
                <a:gd name="connsiteY5" fmla="*/ 0 h 384175"/>
                <a:gd name="connsiteX6" fmla="*/ 138112 w 693737"/>
                <a:gd name="connsiteY6" fmla="*/ 384175 h 384175"/>
                <a:gd name="connsiteX7" fmla="*/ 693737 w 693737"/>
                <a:gd name="connsiteY7" fmla="*/ 384175 h 38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3737" h="384175">
                  <a:moveTo>
                    <a:pt x="73025" y="0"/>
                  </a:moveTo>
                  <a:lnTo>
                    <a:pt x="0" y="0"/>
                  </a:lnTo>
                  <a:lnTo>
                    <a:pt x="0" y="384175"/>
                  </a:lnTo>
                  <a:lnTo>
                    <a:pt x="73025" y="384175"/>
                  </a:lnTo>
                  <a:close/>
                  <a:moveTo>
                    <a:pt x="693737" y="0"/>
                  </a:moveTo>
                  <a:lnTo>
                    <a:pt x="138112" y="0"/>
                  </a:lnTo>
                  <a:lnTo>
                    <a:pt x="138112" y="384175"/>
                  </a:lnTo>
                  <a:lnTo>
                    <a:pt x="693737" y="384175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144000" tIns="0" rIns="0" bIns="0" anchor="ctr">
              <a:noAutofit/>
            </a:bodyPr>
            <a:lstStyle/>
            <a:p>
              <a:pPr algn="ctr">
                <a:defRPr/>
              </a:pPr>
              <a:r>
                <a:rPr lang="en-US" altLang="zh-CN" sz="2000" kern="0">
                  <a:solidFill>
                    <a:sysClr val="window" lastClr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2</a:t>
              </a:r>
              <a:endParaRPr lang="zh-CN" altLang="en-US" sz="2000" kern="0" dirty="0">
                <a:solidFill>
                  <a:sysClr val="window" lastClr="FFFFFF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6" name="MH_Entry_2">
              <a:hlinkClick r:id="rId16" action="ppaction://hlinksldjump"/>
            </p:cNvPr>
            <p:cNvSpPr/>
            <p:nvPr>
              <p:custDataLst>
                <p:tags r:id="rId6"/>
              </p:custDataLst>
            </p:nvPr>
          </p:nvSpPr>
          <p:spPr>
            <a:xfrm>
              <a:off x="3587331" y="2423564"/>
              <a:ext cx="3656787" cy="485746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chemeClr val="accent1">
                  <a:lumMod val="40000"/>
                  <a:lumOff val="60000"/>
                </a:schemeClr>
              </a:solidFill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72000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800" spc="600" dirty="0" smtClean="0">
                  <a:solidFill>
                    <a:schemeClr val="tx1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输入标题</a:t>
              </a:r>
              <a:endParaRPr lang="zh-CN" altLang="en-US" sz="3200" spc="600" dirty="0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7" name="MH_Number_3">
              <a:hlinkClick r:id="rId17" action="ppaction://hlinksldjump"/>
            </p:cNvPr>
            <p:cNvSpPr/>
            <p:nvPr>
              <p:custDataLst>
                <p:tags r:id="rId7"/>
              </p:custDataLst>
            </p:nvPr>
          </p:nvSpPr>
          <p:spPr>
            <a:xfrm flipH="1">
              <a:off x="2952848" y="3283935"/>
              <a:ext cx="609000" cy="337250"/>
            </a:xfrm>
            <a:custGeom>
              <a:avLst/>
              <a:gdLst>
                <a:gd name="connsiteX0" fmla="*/ 73025 w 693737"/>
                <a:gd name="connsiteY0" fmla="*/ 0 h 384175"/>
                <a:gd name="connsiteX1" fmla="*/ 0 w 693737"/>
                <a:gd name="connsiteY1" fmla="*/ 0 h 384175"/>
                <a:gd name="connsiteX2" fmla="*/ 0 w 693737"/>
                <a:gd name="connsiteY2" fmla="*/ 384175 h 384175"/>
                <a:gd name="connsiteX3" fmla="*/ 73025 w 693737"/>
                <a:gd name="connsiteY3" fmla="*/ 384175 h 384175"/>
                <a:gd name="connsiteX4" fmla="*/ 693737 w 693737"/>
                <a:gd name="connsiteY4" fmla="*/ 0 h 384175"/>
                <a:gd name="connsiteX5" fmla="*/ 138112 w 693737"/>
                <a:gd name="connsiteY5" fmla="*/ 0 h 384175"/>
                <a:gd name="connsiteX6" fmla="*/ 138112 w 693737"/>
                <a:gd name="connsiteY6" fmla="*/ 384175 h 384175"/>
                <a:gd name="connsiteX7" fmla="*/ 693737 w 693737"/>
                <a:gd name="connsiteY7" fmla="*/ 384175 h 38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3737" h="384175">
                  <a:moveTo>
                    <a:pt x="73025" y="0"/>
                  </a:moveTo>
                  <a:lnTo>
                    <a:pt x="0" y="0"/>
                  </a:lnTo>
                  <a:lnTo>
                    <a:pt x="0" y="384175"/>
                  </a:lnTo>
                  <a:lnTo>
                    <a:pt x="73025" y="384175"/>
                  </a:lnTo>
                  <a:close/>
                  <a:moveTo>
                    <a:pt x="693737" y="0"/>
                  </a:moveTo>
                  <a:lnTo>
                    <a:pt x="138112" y="0"/>
                  </a:lnTo>
                  <a:lnTo>
                    <a:pt x="138112" y="384175"/>
                  </a:lnTo>
                  <a:lnTo>
                    <a:pt x="693737" y="384175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0" tIns="0" rIns="144000" bIns="0" anchor="ctr">
              <a:noAutofit/>
            </a:bodyPr>
            <a:lstStyle/>
            <a:p>
              <a:pPr algn="ctr">
                <a:defRPr/>
              </a:pPr>
              <a:r>
                <a:rPr lang="en-US" altLang="zh-CN" sz="2000" kern="0">
                  <a:solidFill>
                    <a:sysClr val="window" lastClr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3</a:t>
              </a:r>
              <a:endParaRPr lang="zh-CN" altLang="en-US" sz="2000" kern="0" dirty="0">
                <a:solidFill>
                  <a:sysClr val="window" lastClr="FFFFFF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8" name="MH_Entry_3">
              <a:hlinkClick r:id="rId17" action="ppaction://hlinksldjump"/>
            </p:cNvPr>
            <p:cNvSpPr/>
            <p:nvPr>
              <p:custDataLst>
                <p:tags r:id="rId8"/>
              </p:custDataLst>
            </p:nvPr>
          </p:nvSpPr>
          <p:spPr>
            <a:xfrm flipH="1">
              <a:off x="2952850" y="3194747"/>
              <a:ext cx="3656787" cy="485746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chemeClr val="accent1">
                  <a:lumMod val="40000"/>
                  <a:lumOff val="60000"/>
                </a:schemeClr>
              </a:solidFill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spc="600" dirty="0" smtClean="0">
                  <a:solidFill>
                    <a:schemeClr val="tx1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  输入标题</a:t>
              </a:r>
              <a:endParaRPr lang="zh-CN" altLang="en-US" sz="3200" spc="600" dirty="0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9" name="MH_Number_4">
              <a:hlinkClick r:id="rId18" action="ppaction://hlinksldjump"/>
            </p:cNvPr>
            <p:cNvSpPr/>
            <p:nvPr>
              <p:custDataLst>
                <p:tags r:id="rId9"/>
              </p:custDataLst>
            </p:nvPr>
          </p:nvSpPr>
          <p:spPr>
            <a:xfrm>
              <a:off x="6769124" y="4055118"/>
              <a:ext cx="609000" cy="337250"/>
            </a:xfrm>
            <a:custGeom>
              <a:avLst/>
              <a:gdLst>
                <a:gd name="connsiteX0" fmla="*/ 73025 w 693737"/>
                <a:gd name="connsiteY0" fmla="*/ 0 h 384175"/>
                <a:gd name="connsiteX1" fmla="*/ 0 w 693737"/>
                <a:gd name="connsiteY1" fmla="*/ 0 h 384175"/>
                <a:gd name="connsiteX2" fmla="*/ 0 w 693737"/>
                <a:gd name="connsiteY2" fmla="*/ 384175 h 384175"/>
                <a:gd name="connsiteX3" fmla="*/ 73025 w 693737"/>
                <a:gd name="connsiteY3" fmla="*/ 384175 h 384175"/>
                <a:gd name="connsiteX4" fmla="*/ 693737 w 693737"/>
                <a:gd name="connsiteY4" fmla="*/ 0 h 384175"/>
                <a:gd name="connsiteX5" fmla="*/ 138112 w 693737"/>
                <a:gd name="connsiteY5" fmla="*/ 0 h 384175"/>
                <a:gd name="connsiteX6" fmla="*/ 138112 w 693737"/>
                <a:gd name="connsiteY6" fmla="*/ 384175 h 384175"/>
                <a:gd name="connsiteX7" fmla="*/ 693737 w 693737"/>
                <a:gd name="connsiteY7" fmla="*/ 384175 h 38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3737" h="384175">
                  <a:moveTo>
                    <a:pt x="73025" y="0"/>
                  </a:moveTo>
                  <a:lnTo>
                    <a:pt x="0" y="0"/>
                  </a:lnTo>
                  <a:lnTo>
                    <a:pt x="0" y="384175"/>
                  </a:lnTo>
                  <a:lnTo>
                    <a:pt x="73025" y="384175"/>
                  </a:lnTo>
                  <a:close/>
                  <a:moveTo>
                    <a:pt x="693737" y="0"/>
                  </a:moveTo>
                  <a:lnTo>
                    <a:pt x="138112" y="0"/>
                  </a:lnTo>
                  <a:lnTo>
                    <a:pt x="138112" y="384175"/>
                  </a:lnTo>
                  <a:lnTo>
                    <a:pt x="693737" y="384175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144000" tIns="0" rIns="0" bIns="0" anchor="ctr">
              <a:noAutofit/>
            </a:bodyPr>
            <a:lstStyle/>
            <a:p>
              <a:pPr algn="ctr">
                <a:defRPr/>
              </a:pPr>
              <a:r>
                <a:rPr lang="en-US" altLang="zh-CN" sz="2000" kern="0">
                  <a:solidFill>
                    <a:sysClr val="window" lastClr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4</a:t>
              </a:r>
              <a:endParaRPr lang="zh-CN" altLang="en-US" sz="2000" kern="0" dirty="0">
                <a:solidFill>
                  <a:sysClr val="window" lastClr="FFFFFF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0" name="MH_Entry_4">
              <a:hlinkClick r:id="rId18" action="ppaction://hlinksldjump"/>
            </p:cNvPr>
            <p:cNvSpPr/>
            <p:nvPr>
              <p:custDataLst>
                <p:tags r:id="rId10"/>
              </p:custDataLst>
            </p:nvPr>
          </p:nvSpPr>
          <p:spPr>
            <a:xfrm>
              <a:off x="3587331" y="3965930"/>
              <a:ext cx="3656787" cy="485746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chemeClr val="accent1">
                  <a:lumMod val="40000"/>
                  <a:lumOff val="60000"/>
                </a:schemeClr>
              </a:solidFill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72000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800" spc="600" dirty="0" smtClean="0">
                  <a:solidFill>
                    <a:schemeClr val="tx1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输入标题</a:t>
              </a:r>
              <a:endParaRPr lang="zh-CN" altLang="en-US" sz="3200" spc="600" dirty="0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1" name="MH_Number_5">
              <a:hlinkClick r:id="" action="ppaction://noaction"/>
            </p:cNvPr>
            <p:cNvSpPr/>
            <p:nvPr>
              <p:custDataLst>
                <p:tags r:id="rId11"/>
              </p:custDataLst>
            </p:nvPr>
          </p:nvSpPr>
          <p:spPr>
            <a:xfrm flipH="1">
              <a:off x="2952848" y="4826301"/>
              <a:ext cx="609000" cy="337250"/>
            </a:xfrm>
            <a:custGeom>
              <a:avLst/>
              <a:gdLst>
                <a:gd name="connsiteX0" fmla="*/ 73025 w 693737"/>
                <a:gd name="connsiteY0" fmla="*/ 0 h 384175"/>
                <a:gd name="connsiteX1" fmla="*/ 0 w 693737"/>
                <a:gd name="connsiteY1" fmla="*/ 0 h 384175"/>
                <a:gd name="connsiteX2" fmla="*/ 0 w 693737"/>
                <a:gd name="connsiteY2" fmla="*/ 384175 h 384175"/>
                <a:gd name="connsiteX3" fmla="*/ 73025 w 693737"/>
                <a:gd name="connsiteY3" fmla="*/ 384175 h 384175"/>
                <a:gd name="connsiteX4" fmla="*/ 693737 w 693737"/>
                <a:gd name="connsiteY4" fmla="*/ 0 h 384175"/>
                <a:gd name="connsiteX5" fmla="*/ 138112 w 693737"/>
                <a:gd name="connsiteY5" fmla="*/ 0 h 384175"/>
                <a:gd name="connsiteX6" fmla="*/ 138112 w 693737"/>
                <a:gd name="connsiteY6" fmla="*/ 384175 h 384175"/>
                <a:gd name="connsiteX7" fmla="*/ 693737 w 693737"/>
                <a:gd name="connsiteY7" fmla="*/ 384175 h 38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3737" h="384175">
                  <a:moveTo>
                    <a:pt x="73025" y="0"/>
                  </a:moveTo>
                  <a:lnTo>
                    <a:pt x="0" y="0"/>
                  </a:lnTo>
                  <a:lnTo>
                    <a:pt x="0" y="384175"/>
                  </a:lnTo>
                  <a:lnTo>
                    <a:pt x="73025" y="384175"/>
                  </a:lnTo>
                  <a:close/>
                  <a:moveTo>
                    <a:pt x="693737" y="0"/>
                  </a:moveTo>
                  <a:lnTo>
                    <a:pt x="138112" y="0"/>
                  </a:lnTo>
                  <a:lnTo>
                    <a:pt x="138112" y="384175"/>
                  </a:lnTo>
                  <a:lnTo>
                    <a:pt x="693737" y="384175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0" tIns="0" rIns="144000" bIns="0" anchor="ctr">
              <a:noAutofit/>
            </a:bodyPr>
            <a:lstStyle/>
            <a:p>
              <a:pPr algn="ctr">
                <a:defRPr/>
              </a:pPr>
              <a:r>
                <a:rPr lang="en-US" altLang="zh-CN" sz="2000" kern="0">
                  <a:solidFill>
                    <a:sysClr val="window" lastClr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</a:t>
              </a:r>
              <a:endParaRPr lang="zh-CN" altLang="en-US" sz="2000" kern="0" dirty="0">
                <a:solidFill>
                  <a:sysClr val="window" lastClr="FFFFFF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2" name="MH_Entry_5">
              <a:hlinkClick r:id="" action="ppaction://noaction"/>
            </p:cNvPr>
            <p:cNvSpPr/>
            <p:nvPr>
              <p:custDataLst>
                <p:tags r:id="rId12"/>
              </p:custDataLst>
            </p:nvPr>
          </p:nvSpPr>
          <p:spPr>
            <a:xfrm flipH="1">
              <a:off x="2952850" y="4737113"/>
              <a:ext cx="3656787" cy="485746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chemeClr val="accent1">
                  <a:lumMod val="40000"/>
                  <a:lumOff val="60000"/>
                </a:schemeClr>
              </a:solidFill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spc="600" dirty="0" smtClean="0">
                  <a:solidFill>
                    <a:schemeClr val="tx1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  输入标题</a:t>
              </a:r>
              <a:endParaRPr lang="zh-CN" altLang="en-US" sz="3200" spc="600" dirty="0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13" name="MH_Others_1"/>
          <p:cNvSpPr/>
          <p:nvPr>
            <p:custDataLst>
              <p:tags r:id="rId1"/>
            </p:custDataLst>
          </p:nvPr>
        </p:nvSpPr>
        <p:spPr>
          <a:xfrm rot="16200000">
            <a:off x="8114030" y="2928995"/>
            <a:ext cx="2996333" cy="1012835"/>
          </a:xfrm>
          <a:prstGeom prst="rect">
            <a:avLst/>
          </a:prstGeom>
        </p:spPr>
        <p:txBody>
          <a:bodyPr wrap="none" anchor="ctr" anchorCtr="0">
            <a:noAutofit/>
          </a:bodyPr>
          <a:lstStyle/>
          <a:p>
            <a:pPr algn="ctr">
              <a:defRPr/>
            </a:pPr>
            <a:endParaRPr lang="en-US" altLang="zh-CN" sz="2800" spc="500" dirty="0">
              <a:solidFill>
                <a:schemeClr val="accent1">
                  <a:lumMod val="20000"/>
                  <a:lumOff val="80000"/>
                </a:schemeClr>
              </a:solidFill>
              <a:latin typeface="微软雅黑 Light" panose="020B0502040204020203" pitchFamily="34" charset="-122"/>
              <a:ea typeface="锐字工房云字库细圆GBK" panose="02010604000000000000" pitchFamily="2" charset="-122"/>
              <a:cs typeface="+mn-ea"/>
              <a:sym typeface="微软雅黑 Light" panose="020B0502040204020203" pitchFamily="34" charset="-122"/>
            </a:endParaRPr>
          </a:p>
          <a:p>
            <a:pPr algn="ctr">
              <a:defRPr/>
            </a:pPr>
            <a:r>
              <a:rPr lang="en-US" altLang="zh-CN" sz="2800" spc="500">
                <a:solidFill>
                  <a:schemeClr val="accent1">
                    <a:lumMod val="20000"/>
                    <a:lumOff val="80000"/>
                  </a:schemeClr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rPr>
              <a:t>CONTENTS</a:t>
            </a:r>
            <a:endParaRPr lang="zh-CN" altLang="en-US" sz="2800" spc="500" dirty="0">
              <a:solidFill>
                <a:schemeClr val="accent1">
                  <a:lumMod val="20000"/>
                  <a:lumOff val="80000"/>
                </a:schemeClr>
              </a:solidFill>
              <a:latin typeface="微软雅黑 Light" panose="020B0502040204020203" pitchFamily="34" charset="-122"/>
              <a:ea typeface="锐字工房云字库细圆GBK" panose="02010604000000000000" pitchFamily="2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14" name="MH_Others_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977316" y="2830577"/>
            <a:ext cx="5572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chemeClr val="accent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rPr>
              <a:t>目录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0000">
            <a:off x="7770860" y="97951"/>
            <a:ext cx="5151101" cy="14979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2413" y="-332819"/>
            <a:ext cx="2793651" cy="270476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6" y="4660866"/>
            <a:ext cx="1877572" cy="2072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2591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26" name="06e027e9-a3ba-4bea-ae9b-2264a6538e97"/>
          <p:cNvGrpSpPr>
            <a:grpSpLocks noChangeAspect="1"/>
          </p:cNvGrpSpPr>
          <p:nvPr/>
        </p:nvGrpSpPr>
        <p:grpSpPr>
          <a:xfrm>
            <a:off x="2367678" y="2250124"/>
            <a:ext cx="7466737" cy="3270288"/>
            <a:chOff x="731404" y="1906178"/>
            <a:chExt cx="10765196" cy="4714947"/>
          </a:xfrm>
        </p:grpSpPr>
        <p:sp>
          <p:nvSpPr>
            <p:cNvPr id="27" name="íślíḋè-Block Arc 4"/>
            <p:cNvSpPr>
              <a:spLocks noChangeAspect="1"/>
            </p:cNvSpPr>
            <p:nvPr/>
          </p:nvSpPr>
          <p:spPr>
            <a:xfrm rot="10800000">
              <a:off x="753786" y="1906178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8" name="íślíḋè-Block Arc 5"/>
            <p:cNvSpPr>
              <a:spLocks noChangeAspect="1"/>
            </p:cNvSpPr>
            <p:nvPr/>
          </p:nvSpPr>
          <p:spPr>
            <a:xfrm>
              <a:off x="2846735" y="1906178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9" name="íślíḋè-Block Arc 6"/>
            <p:cNvSpPr>
              <a:spLocks noChangeAspect="1"/>
            </p:cNvSpPr>
            <p:nvPr/>
          </p:nvSpPr>
          <p:spPr>
            <a:xfrm rot="10800000">
              <a:off x="4939684" y="1906179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0" name="íślíḋè-Block Arc 7"/>
            <p:cNvSpPr>
              <a:spLocks noChangeAspect="1"/>
            </p:cNvSpPr>
            <p:nvPr/>
          </p:nvSpPr>
          <p:spPr>
            <a:xfrm>
              <a:off x="7032634" y="1906181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1" name="íślíḋè-Block Arc 8"/>
            <p:cNvSpPr>
              <a:spLocks noChangeAspect="1"/>
            </p:cNvSpPr>
            <p:nvPr/>
          </p:nvSpPr>
          <p:spPr>
            <a:xfrm>
              <a:off x="753786" y="1906178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2" name="íślíḋè-Block Arc 9"/>
            <p:cNvSpPr>
              <a:spLocks noChangeAspect="1"/>
            </p:cNvSpPr>
            <p:nvPr/>
          </p:nvSpPr>
          <p:spPr>
            <a:xfrm rot="10800000">
              <a:off x="9125583" y="1906181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3" name="íślíḋè-Block Arc 10"/>
            <p:cNvSpPr>
              <a:spLocks noChangeAspect="1"/>
            </p:cNvSpPr>
            <p:nvPr/>
          </p:nvSpPr>
          <p:spPr>
            <a:xfrm rot="10800000">
              <a:off x="2846735" y="1906178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4" name="íślíḋè-Block Arc 11"/>
            <p:cNvSpPr>
              <a:spLocks noChangeAspect="1"/>
            </p:cNvSpPr>
            <p:nvPr/>
          </p:nvSpPr>
          <p:spPr>
            <a:xfrm rot="10800000">
              <a:off x="7032634" y="1906181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5" name="íślíḋè-Block Arc 12"/>
            <p:cNvSpPr>
              <a:spLocks noChangeAspect="1"/>
            </p:cNvSpPr>
            <p:nvPr/>
          </p:nvSpPr>
          <p:spPr>
            <a:xfrm>
              <a:off x="4939684" y="1906179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6" name="íślíḋè-Block Arc 13"/>
            <p:cNvSpPr>
              <a:spLocks noChangeAspect="1"/>
            </p:cNvSpPr>
            <p:nvPr/>
          </p:nvSpPr>
          <p:spPr>
            <a:xfrm>
              <a:off x="9125583" y="1906181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7" name="íślíḋè-Freeform: Shape 14"/>
            <p:cNvSpPr>
              <a:spLocks/>
            </p:cNvSpPr>
            <p:nvPr/>
          </p:nvSpPr>
          <p:spPr bwMode="auto">
            <a:xfrm>
              <a:off x="1669775" y="2846239"/>
              <a:ext cx="463741" cy="465115"/>
            </a:xfrm>
            <a:custGeom>
              <a:avLst/>
              <a:gdLst>
                <a:gd name="T0" fmla="*/ 107 w 185"/>
                <a:gd name="T1" fmla="*/ 144 h 186"/>
                <a:gd name="T2" fmla="*/ 30 w 185"/>
                <a:gd name="T3" fmla="*/ 135 h 186"/>
                <a:gd name="T4" fmla="*/ 116 w 185"/>
                <a:gd name="T5" fmla="*/ 101 h 186"/>
                <a:gd name="T6" fmla="*/ 25 w 185"/>
                <a:gd name="T7" fmla="*/ 110 h 186"/>
                <a:gd name="T8" fmla="*/ 116 w 185"/>
                <a:gd name="T9" fmla="*/ 101 h 186"/>
                <a:gd name="T10" fmla="*/ 36 w 185"/>
                <a:gd name="T11" fmla="*/ 85 h 186"/>
                <a:gd name="T12" fmla="*/ 113 w 185"/>
                <a:gd name="T13" fmla="*/ 93 h 186"/>
                <a:gd name="T14" fmla="*/ 71 w 185"/>
                <a:gd name="T15" fmla="*/ 68 h 186"/>
                <a:gd name="T16" fmla="*/ 98 w 185"/>
                <a:gd name="T17" fmla="*/ 76 h 186"/>
                <a:gd name="T18" fmla="*/ 71 w 185"/>
                <a:gd name="T19" fmla="*/ 160 h 186"/>
                <a:gd name="T20" fmla="*/ 45 w 185"/>
                <a:gd name="T21" fmla="*/ 152 h 186"/>
                <a:gd name="T22" fmla="*/ 169 w 185"/>
                <a:gd name="T23" fmla="*/ 42 h 186"/>
                <a:gd name="T24" fmla="*/ 42 w 185"/>
                <a:gd name="T25" fmla="*/ 25 h 186"/>
                <a:gd name="T26" fmla="*/ 38 w 185"/>
                <a:gd name="T27" fmla="*/ 0 h 186"/>
                <a:gd name="T28" fmla="*/ 34 w 185"/>
                <a:gd name="T29" fmla="*/ 25 h 186"/>
                <a:gd name="T30" fmla="*/ 17 w 185"/>
                <a:gd name="T31" fmla="*/ 42 h 186"/>
                <a:gd name="T32" fmla="*/ 0 w 185"/>
                <a:gd name="T33" fmla="*/ 169 h 186"/>
                <a:gd name="T34" fmla="*/ 169 w 185"/>
                <a:gd name="T35" fmla="*/ 186 h 186"/>
                <a:gd name="T36" fmla="*/ 185 w 185"/>
                <a:gd name="T37" fmla="*/ 59 h 186"/>
                <a:gd name="T38" fmla="*/ 135 w 185"/>
                <a:gd name="T39" fmla="*/ 177 h 186"/>
                <a:gd name="T40" fmla="*/ 8 w 185"/>
                <a:gd name="T41" fmla="*/ 169 h 186"/>
                <a:gd name="T42" fmla="*/ 17 w 185"/>
                <a:gd name="T43" fmla="*/ 51 h 186"/>
                <a:gd name="T44" fmla="*/ 135 w 185"/>
                <a:gd name="T45" fmla="*/ 177 h 186"/>
                <a:gd name="T46" fmla="*/ 169 w 185"/>
                <a:gd name="T47" fmla="*/ 177 h 186"/>
                <a:gd name="T48" fmla="*/ 143 w 185"/>
                <a:gd name="T49" fmla="*/ 51 h 186"/>
                <a:gd name="T50" fmla="*/ 177 w 185"/>
                <a:gd name="T51" fmla="*/ 59 h 186"/>
                <a:gd name="T52" fmla="*/ 116 w 185"/>
                <a:gd name="T53" fmla="*/ 127 h 186"/>
                <a:gd name="T54" fmla="*/ 25 w 185"/>
                <a:gd name="T55" fmla="*/ 118 h 186"/>
                <a:gd name="T56" fmla="*/ 116 w 185"/>
                <a:gd name="T57" fmla="*/ 127 h 186"/>
                <a:gd name="T58" fmla="*/ 152 w 185"/>
                <a:gd name="T59" fmla="*/ 85 h 186"/>
                <a:gd name="T60" fmla="*/ 169 w 185"/>
                <a:gd name="T61" fmla="*/ 85 h 186"/>
                <a:gd name="T62" fmla="*/ 160 w 185"/>
                <a:gd name="T63" fmla="*/ 135 h 186"/>
                <a:gd name="T64" fmla="*/ 160 w 185"/>
                <a:gd name="T65" fmla="*/ 144 h 186"/>
                <a:gd name="T66" fmla="*/ 160 w 185"/>
                <a:gd name="T67" fmla="*/ 135 h 186"/>
                <a:gd name="T68" fmla="*/ 156 w 185"/>
                <a:gd name="T69" fmla="*/ 114 h 186"/>
                <a:gd name="T70" fmla="*/ 164 w 185"/>
                <a:gd name="T71" fmla="*/ 11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5" h="186">
                  <a:moveTo>
                    <a:pt x="36" y="144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9" y="141"/>
                    <a:pt x="111" y="138"/>
                    <a:pt x="113" y="135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2" y="138"/>
                    <a:pt x="34" y="141"/>
                    <a:pt x="36" y="144"/>
                  </a:cubicBezTo>
                  <a:close/>
                  <a:moveTo>
                    <a:pt x="116" y="101"/>
                  </a:moveTo>
                  <a:cubicBezTo>
                    <a:pt x="27" y="101"/>
                    <a:pt x="27" y="101"/>
                    <a:pt x="27" y="101"/>
                  </a:cubicBezTo>
                  <a:cubicBezTo>
                    <a:pt x="26" y="104"/>
                    <a:pt x="26" y="107"/>
                    <a:pt x="25" y="110"/>
                  </a:cubicBezTo>
                  <a:cubicBezTo>
                    <a:pt x="118" y="110"/>
                    <a:pt x="118" y="110"/>
                    <a:pt x="118" y="110"/>
                  </a:cubicBezTo>
                  <a:cubicBezTo>
                    <a:pt x="117" y="107"/>
                    <a:pt x="117" y="104"/>
                    <a:pt x="116" y="101"/>
                  </a:cubicBezTo>
                  <a:close/>
                  <a:moveTo>
                    <a:pt x="107" y="85"/>
                  </a:moveTo>
                  <a:cubicBezTo>
                    <a:pt x="36" y="85"/>
                    <a:pt x="36" y="85"/>
                    <a:pt x="36" y="85"/>
                  </a:cubicBezTo>
                  <a:cubicBezTo>
                    <a:pt x="34" y="87"/>
                    <a:pt x="32" y="90"/>
                    <a:pt x="30" y="93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11" y="90"/>
                    <a:pt x="109" y="87"/>
                    <a:pt x="107" y="85"/>
                  </a:cubicBezTo>
                  <a:close/>
                  <a:moveTo>
                    <a:pt x="71" y="68"/>
                  </a:moveTo>
                  <a:cubicBezTo>
                    <a:pt x="62" y="68"/>
                    <a:pt x="53" y="71"/>
                    <a:pt x="45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90" y="71"/>
                    <a:pt x="81" y="68"/>
                    <a:pt x="71" y="68"/>
                  </a:cubicBezTo>
                  <a:close/>
                  <a:moveTo>
                    <a:pt x="71" y="160"/>
                  </a:moveTo>
                  <a:cubicBezTo>
                    <a:pt x="81" y="160"/>
                    <a:pt x="90" y="157"/>
                    <a:pt x="98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53" y="157"/>
                    <a:pt x="62" y="160"/>
                    <a:pt x="71" y="160"/>
                  </a:cubicBezTo>
                  <a:close/>
                  <a:moveTo>
                    <a:pt x="169" y="42"/>
                  </a:moveTo>
                  <a:cubicBezTo>
                    <a:pt x="42" y="42"/>
                    <a:pt x="42" y="42"/>
                    <a:pt x="42" y="42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7" y="23"/>
                    <a:pt x="50" y="18"/>
                    <a:pt x="50" y="13"/>
                  </a:cubicBezTo>
                  <a:cubicBezTo>
                    <a:pt x="50" y="6"/>
                    <a:pt x="45" y="0"/>
                    <a:pt x="38" y="0"/>
                  </a:cubicBezTo>
                  <a:cubicBezTo>
                    <a:pt x="31" y="0"/>
                    <a:pt x="25" y="6"/>
                    <a:pt x="25" y="13"/>
                  </a:cubicBezTo>
                  <a:cubicBezTo>
                    <a:pt x="25" y="18"/>
                    <a:pt x="29" y="23"/>
                    <a:pt x="34" y="25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7" y="42"/>
                    <a:pt x="0" y="50"/>
                    <a:pt x="0" y="5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6"/>
                    <a:pt x="17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8" y="186"/>
                    <a:pt x="185" y="178"/>
                    <a:pt x="185" y="169"/>
                  </a:cubicBezTo>
                  <a:cubicBezTo>
                    <a:pt x="185" y="59"/>
                    <a:pt x="185" y="59"/>
                    <a:pt x="185" y="59"/>
                  </a:cubicBezTo>
                  <a:cubicBezTo>
                    <a:pt x="185" y="50"/>
                    <a:pt x="178" y="42"/>
                    <a:pt x="169" y="42"/>
                  </a:cubicBezTo>
                  <a:close/>
                  <a:moveTo>
                    <a:pt x="135" y="177"/>
                  </a:move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4"/>
                    <a:pt x="8" y="1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5"/>
                    <a:pt x="12" y="51"/>
                    <a:pt x="17" y="51"/>
                  </a:cubicBezTo>
                  <a:cubicBezTo>
                    <a:pt x="135" y="51"/>
                    <a:pt x="135" y="51"/>
                    <a:pt x="135" y="51"/>
                  </a:cubicBezTo>
                  <a:lnTo>
                    <a:pt x="135" y="177"/>
                  </a:lnTo>
                  <a:close/>
                  <a:moveTo>
                    <a:pt x="177" y="169"/>
                  </a:moveTo>
                  <a:cubicBezTo>
                    <a:pt x="177" y="174"/>
                    <a:pt x="173" y="177"/>
                    <a:pt x="169" y="177"/>
                  </a:cubicBezTo>
                  <a:cubicBezTo>
                    <a:pt x="143" y="177"/>
                    <a:pt x="143" y="177"/>
                    <a:pt x="143" y="177"/>
                  </a:cubicBezTo>
                  <a:cubicBezTo>
                    <a:pt x="143" y="51"/>
                    <a:pt x="143" y="51"/>
                    <a:pt x="143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3" y="51"/>
                    <a:pt x="177" y="55"/>
                    <a:pt x="177" y="59"/>
                  </a:cubicBezTo>
                  <a:lnTo>
                    <a:pt x="177" y="169"/>
                  </a:lnTo>
                  <a:close/>
                  <a:moveTo>
                    <a:pt x="116" y="127"/>
                  </a:moveTo>
                  <a:cubicBezTo>
                    <a:pt x="117" y="124"/>
                    <a:pt x="117" y="121"/>
                    <a:pt x="118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6" y="121"/>
                    <a:pt x="26" y="124"/>
                    <a:pt x="27" y="127"/>
                  </a:cubicBezTo>
                  <a:lnTo>
                    <a:pt x="116" y="127"/>
                  </a:lnTo>
                  <a:close/>
                  <a:moveTo>
                    <a:pt x="160" y="76"/>
                  </a:moveTo>
                  <a:cubicBezTo>
                    <a:pt x="155" y="76"/>
                    <a:pt x="152" y="80"/>
                    <a:pt x="152" y="85"/>
                  </a:cubicBezTo>
                  <a:cubicBezTo>
                    <a:pt x="152" y="89"/>
                    <a:pt x="155" y="93"/>
                    <a:pt x="160" y="93"/>
                  </a:cubicBezTo>
                  <a:cubicBezTo>
                    <a:pt x="165" y="93"/>
                    <a:pt x="169" y="89"/>
                    <a:pt x="169" y="85"/>
                  </a:cubicBezTo>
                  <a:cubicBezTo>
                    <a:pt x="169" y="80"/>
                    <a:pt x="165" y="76"/>
                    <a:pt x="160" y="76"/>
                  </a:cubicBezTo>
                  <a:close/>
                  <a:moveTo>
                    <a:pt x="160" y="135"/>
                  </a:moveTo>
                  <a:cubicBezTo>
                    <a:pt x="158" y="135"/>
                    <a:pt x="156" y="137"/>
                    <a:pt x="156" y="139"/>
                  </a:cubicBezTo>
                  <a:cubicBezTo>
                    <a:pt x="156" y="142"/>
                    <a:pt x="158" y="144"/>
                    <a:pt x="160" y="144"/>
                  </a:cubicBezTo>
                  <a:cubicBezTo>
                    <a:pt x="162" y="144"/>
                    <a:pt x="164" y="142"/>
                    <a:pt x="164" y="139"/>
                  </a:cubicBezTo>
                  <a:cubicBezTo>
                    <a:pt x="164" y="137"/>
                    <a:pt x="162" y="135"/>
                    <a:pt x="160" y="135"/>
                  </a:cubicBezTo>
                  <a:close/>
                  <a:moveTo>
                    <a:pt x="160" y="110"/>
                  </a:moveTo>
                  <a:cubicBezTo>
                    <a:pt x="158" y="110"/>
                    <a:pt x="156" y="112"/>
                    <a:pt x="156" y="114"/>
                  </a:cubicBezTo>
                  <a:cubicBezTo>
                    <a:pt x="156" y="116"/>
                    <a:pt x="158" y="118"/>
                    <a:pt x="160" y="118"/>
                  </a:cubicBezTo>
                  <a:cubicBezTo>
                    <a:pt x="162" y="118"/>
                    <a:pt x="164" y="116"/>
                    <a:pt x="164" y="114"/>
                  </a:cubicBezTo>
                  <a:cubicBezTo>
                    <a:pt x="164" y="112"/>
                    <a:pt x="162" y="110"/>
                    <a:pt x="160" y="11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8" name="íślíḋè-Freeform: Shape 15"/>
            <p:cNvSpPr>
              <a:spLocks/>
            </p:cNvSpPr>
            <p:nvPr/>
          </p:nvSpPr>
          <p:spPr bwMode="auto">
            <a:xfrm>
              <a:off x="3770493" y="2846239"/>
              <a:ext cx="465115" cy="463741"/>
            </a:xfrm>
            <a:custGeom>
              <a:avLst/>
              <a:gdLst>
                <a:gd name="T0" fmla="*/ 122 w 186"/>
                <a:gd name="T1" fmla="*/ 160 h 185"/>
                <a:gd name="T2" fmla="*/ 122 w 186"/>
                <a:gd name="T3" fmla="*/ 152 h 185"/>
                <a:gd name="T4" fmla="*/ 59 w 186"/>
                <a:gd name="T5" fmla="*/ 156 h 185"/>
                <a:gd name="T6" fmla="*/ 63 w 186"/>
                <a:gd name="T7" fmla="*/ 143 h 185"/>
                <a:gd name="T8" fmla="*/ 110 w 186"/>
                <a:gd name="T9" fmla="*/ 139 h 185"/>
                <a:gd name="T10" fmla="*/ 63 w 186"/>
                <a:gd name="T11" fmla="*/ 135 h 185"/>
                <a:gd name="T12" fmla="*/ 63 w 186"/>
                <a:gd name="T13" fmla="*/ 143 h 185"/>
                <a:gd name="T14" fmla="*/ 152 w 186"/>
                <a:gd name="T15" fmla="*/ 50 h 185"/>
                <a:gd name="T16" fmla="*/ 143 w 186"/>
                <a:gd name="T17" fmla="*/ 0 h 185"/>
                <a:gd name="T18" fmla="*/ 34 w 186"/>
                <a:gd name="T19" fmla="*/ 8 h 185"/>
                <a:gd name="T20" fmla="*/ 25 w 186"/>
                <a:gd name="T21" fmla="*/ 50 h 185"/>
                <a:gd name="T22" fmla="*/ 0 w 186"/>
                <a:gd name="T23" fmla="*/ 143 h 185"/>
                <a:gd name="T24" fmla="*/ 34 w 186"/>
                <a:gd name="T25" fmla="*/ 169 h 185"/>
                <a:gd name="T26" fmla="*/ 42 w 186"/>
                <a:gd name="T27" fmla="*/ 185 h 185"/>
                <a:gd name="T28" fmla="*/ 152 w 186"/>
                <a:gd name="T29" fmla="*/ 177 h 185"/>
                <a:gd name="T30" fmla="*/ 160 w 186"/>
                <a:gd name="T31" fmla="*/ 169 h 185"/>
                <a:gd name="T32" fmla="*/ 186 w 186"/>
                <a:gd name="T33" fmla="*/ 76 h 185"/>
                <a:gd name="T34" fmla="*/ 42 w 186"/>
                <a:gd name="T35" fmla="*/ 8 h 185"/>
                <a:gd name="T36" fmla="*/ 143 w 186"/>
                <a:gd name="T37" fmla="*/ 50 h 185"/>
                <a:gd name="T38" fmla="*/ 42 w 186"/>
                <a:gd name="T39" fmla="*/ 8 h 185"/>
                <a:gd name="T40" fmla="*/ 42 w 186"/>
                <a:gd name="T41" fmla="*/ 177 h 185"/>
                <a:gd name="T42" fmla="*/ 143 w 186"/>
                <a:gd name="T43" fmla="*/ 126 h 185"/>
                <a:gd name="T44" fmla="*/ 177 w 186"/>
                <a:gd name="T45" fmla="*/ 143 h 185"/>
                <a:gd name="T46" fmla="*/ 152 w 186"/>
                <a:gd name="T47" fmla="*/ 160 h 185"/>
                <a:gd name="T48" fmla="*/ 143 w 186"/>
                <a:gd name="T49" fmla="*/ 118 h 185"/>
                <a:gd name="T50" fmla="*/ 34 w 186"/>
                <a:gd name="T51" fmla="*/ 126 h 185"/>
                <a:gd name="T52" fmla="*/ 25 w 186"/>
                <a:gd name="T53" fmla="*/ 160 h 185"/>
                <a:gd name="T54" fmla="*/ 8 w 186"/>
                <a:gd name="T55" fmla="*/ 76 h 185"/>
                <a:gd name="T56" fmla="*/ 160 w 186"/>
                <a:gd name="T57" fmla="*/ 59 h 185"/>
                <a:gd name="T58" fmla="*/ 177 w 186"/>
                <a:gd name="T59" fmla="*/ 143 h 185"/>
                <a:gd name="T60" fmla="*/ 143 w 186"/>
                <a:gd name="T61" fmla="*/ 84 h 185"/>
                <a:gd name="T62" fmla="*/ 160 w 186"/>
                <a:gd name="T63" fmla="*/ 84 h 185"/>
                <a:gd name="T64" fmla="*/ 127 w 186"/>
                <a:gd name="T65" fmla="*/ 76 h 185"/>
                <a:gd name="T66" fmla="*/ 127 w 186"/>
                <a:gd name="T67" fmla="*/ 93 h 185"/>
                <a:gd name="T68" fmla="*/ 127 w 186"/>
                <a:gd name="T69" fmla="*/ 7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" h="185">
                  <a:moveTo>
                    <a:pt x="63" y="160"/>
                  </a:moveTo>
                  <a:cubicBezTo>
                    <a:pt x="122" y="160"/>
                    <a:pt x="122" y="160"/>
                    <a:pt x="122" y="160"/>
                  </a:cubicBezTo>
                  <a:cubicBezTo>
                    <a:pt x="125" y="160"/>
                    <a:pt x="127" y="158"/>
                    <a:pt x="127" y="156"/>
                  </a:cubicBezTo>
                  <a:cubicBezTo>
                    <a:pt x="127" y="154"/>
                    <a:pt x="125" y="152"/>
                    <a:pt x="122" y="152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1" y="152"/>
                    <a:pt x="59" y="154"/>
                    <a:pt x="59" y="156"/>
                  </a:cubicBezTo>
                  <a:cubicBezTo>
                    <a:pt x="59" y="158"/>
                    <a:pt x="61" y="160"/>
                    <a:pt x="63" y="160"/>
                  </a:cubicBezTo>
                  <a:close/>
                  <a:moveTo>
                    <a:pt x="63" y="143"/>
                  </a:moveTo>
                  <a:cubicBezTo>
                    <a:pt x="106" y="143"/>
                    <a:pt x="106" y="143"/>
                    <a:pt x="106" y="143"/>
                  </a:cubicBezTo>
                  <a:cubicBezTo>
                    <a:pt x="108" y="143"/>
                    <a:pt x="110" y="141"/>
                    <a:pt x="110" y="139"/>
                  </a:cubicBezTo>
                  <a:cubicBezTo>
                    <a:pt x="110" y="137"/>
                    <a:pt x="108" y="135"/>
                    <a:pt x="106" y="135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1" y="135"/>
                    <a:pt x="59" y="137"/>
                    <a:pt x="59" y="139"/>
                  </a:cubicBezTo>
                  <a:cubicBezTo>
                    <a:pt x="59" y="141"/>
                    <a:pt x="61" y="143"/>
                    <a:pt x="63" y="143"/>
                  </a:cubicBezTo>
                  <a:close/>
                  <a:moveTo>
                    <a:pt x="160" y="50"/>
                  </a:moveTo>
                  <a:cubicBezTo>
                    <a:pt x="152" y="50"/>
                    <a:pt x="152" y="50"/>
                    <a:pt x="152" y="50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4"/>
                    <a:pt x="148" y="0"/>
                    <a:pt x="1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0"/>
                    <a:pt x="34" y="4"/>
                    <a:pt x="34" y="8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11" y="50"/>
                    <a:pt x="0" y="62"/>
                    <a:pt x="0" y="7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57"/>
                    <a:pt x="11" y="169"/>
                    <a:pt x="25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4" y="182"/>
                    <a:pt x="38" y="185"/>
                    <a:pt x="42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8" y="185"/>
                    <a:pt x="152" y="182"/>
                    <a:pt x="152" y="177"/>
                  </a:cubicBezTo>
                  <a:cubicBezTo>
                    <a:pt x="152" y="169"/>
                    <a:pt x="152" y="169"/>
                    <a:pt x="152" y="169"/>
                  </a:cubicBezTo>
                  <a:cubicBezTo>
                    <a:pt x="160" y="169"/>
                    <a:pt x="160" y="169"/>
                    <a:pt x="160" y="169"/>
                  </a:cubicBezTo>
                  <a:cubicBezTo>
                    <a:pt x="174" y="169"/>
                    <a:pt x="186" y="157"/>
                    <a:pt x="186" y="143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62"/>
                    <a:pt x="174" y="50"/>
                    <a:pt x="160" y="50"/>
                  </a:cubicBezTo>
                  <a:close/>
                  <a:moveTo>
                    <a:pt x="42" y="8"/>
                  </a:moveTo>
                  <a:cubicBezTo>
                    <a:pt x="143" y="8"/>
                    <a:pt x="143" y="8"/>
                    <a:pt x="143" y="8"/>
                  </a:cubicBezTo>
                  <a:cubicBezTo>
                    <a:pt x="143" y="50"/>
                    <a:pt x="143" y="50"/>
                    <a:pt x="143" y="50"/>
                  </a:cubicBezTo>
                  <a:cubicBezTo>
                    <a:pt x="42" y="50"/>
                    <a:pt x="42" y="50"/>
                    <a:pt x="42" y="50"/>
                  </a:cubicBezTo>
                  <a:lnTo>
                    <a:pt x="42" y="8"/>
                  </a:lnTo>
                  <a:close/>
                  <a:moveTo>
                    <a:pt x="143" y="177"/>
                  </a:moveTo>
                  <a:cubicBezTo>
                    <a:pt x="42" y="177"/>
                    <a:pt x="42" y="177"/>
                    <a:pt x="42" y="17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143" y="126"/>
                    <a:pt x="143" y="126"/>
                    <a:pt x="143" y="126"/>
                  </a:cubicBezTo>
                  <a:lnTo>
                    <a:pt x="143" y="177"/>
                  </a:lnTo>
                  <a:close/>
                  <a:moveTo>
                    <a:pt x="177" y="143"/>
                  </a:moveTo>
                  <a:cubicBezTo>
                    <a:pt x="177" y="153"/>
                    <a:pt x="170" y="160"/>
                    <a:pt x="160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2"/>
                    <a:pt x="148" y="118"/>
                    <a:pt x="143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38" y="118"/>
                    <a:pt x="34" y="122"/>
                    <a:pt x="34" y="126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16" y="160"/>
                    <a:pt x="8" y="153"/>
                    <a:pt x="8" y="143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6"/>
                    <a:pt x="16" y="59"/>
                    <a:pt x="25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70" y="59"/>
                    <a:pt x="177" y="66"/>
                    <a:pt x="177" y="76"/>
                  </a:cubicBezTo>
                  <a:lnTo>
                    <a:pt x="177" y="143"/>
                  </a:lnTo>
                  <a:close/>
                  <a:moveTo>
                    <a:pt x="152" y="76"/>
                  </a:moveTo>
                  <a:cubicBezTo>
                    <a:pt x="147" y="76"/>
                    <a:pt x="143" y="79"/>
                    <a:pt x="143" y="84"/>
                  </a:cubicBezTo>
                  <a:cubicBezTo>
                    <a:pt x="143" y="89"/>
                    <a:pt x="147" y="93"/>
                    <a:pt x="152" y="93"/>
                  </a:cubicBezTo>
                  <a:cubicBezTo>
                    <a:pt x="157" y="93"/>
                    <a:pt x="160" y="89"/>
                    <a:pt x="160" y="84"/>
                  </a:cubicBezTo>
                  <a:cubicBezTo>
                    <a:pt x="160" y="79"/>
                    <a:pt x="157" y="76"/>
                    <a:pt x="152" y="76"/>
                  </a:cubicBezTo>
                  <a:close/>
                  <a:moveTo>
                    <a:pt x="127" y="76"/>
                  </a:moveTo>
                  <a:cubicBezTo>
                    <a:pt x="122" y="76"/>
                    <a:pt x="118" y="79"/>
                    <a:pt x="118" y="84"/>
                  </a:cubicBezTo>
                  <a:cubicBezTo>
                    <a:pt x="118" y="89"/>
                    <a:pt x="122" y="93"/>
                    <a:pt x="127" y="93"/>
                  </a:cubicBezTo>
                  <a:cubicBezTo>
                    <a:pt x="131" y="93"/>
                    <a:pt x="135" y="89"/>
                    <a:pt x="135" y="84"/>
                  </a:cubicBezTo>
                  <a:cubicBezTo>
                    <a:pt x="135" y="79"/>
                    <a:pt x="131" y="76"/>
                    <a:pt x="127" y="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9" name="íślíḋè-Freeform: Shape 16"/>
            <p:cNvSpPr>
              <a:spLocks/>
            </p:cNvSpPr>
            <p:nvPr/>
          </p:nvSpPr>
          <p:spPr bwMode="auto">
            <a:xfrm>
              <a:off x="5855721" y="2846239"/>
              <a:ext cx="463741" cy="463741"/>
            </a:xfrm>
            <a:custGeom>
              <a:avLst/>
              <a:gdLst>
                <a:gd name="T0" fmla="*/ 92 w 185"/>
                <a:gd name="T1" fmla="*/ 42 h 185"/>
                <a:gd name="T2" fmla="*/ 92 w 185"/>
                <a:gd name="T3" fmla="*/ 34 h 185"/>
                <a:gd name="T4" fmla="*/ 92 w 185"/>
                <a:gd name="T5" fmla="*/ 8 h 185"/>
                <a:gd name="T6" fmla="*/ 120 w 185"/>
                <a:gd name="T7" fmla="*/ 12 h 185"/>
                <a:gd name="T8" fmla="*/ 64 w 185"/>
                <a:gd name="T9" fmla="*/ 13 h 185"/>
                <a:gd name="T10" fmla="*/ 92 w 185"/>
                <a:gd name="T11" fmla="*/ 8 h 185"/>
                <a:gd name="T12" fmla="*/ 109 w 185"/>
                <a:gd name="T13" fmla="*/ 24 h 185"/>
                <a:gd name="T14" fmla="*/ 76 w 185"/>
                <a:gd name="T15" fmla="*/ 25 h 185"/>
                <a:gd name="T16" fmla="*/ 92 w 185"/>
                <a:gd name="T17" fmla="*/ 25 h 185"/>
                <a:gd name="T18" fmla="*/ 55 w 185"/>
                <a:gd name="T19" fmla="*/ 169 h 185"/>
                <a:gd name="T20" fmla="*/ 101 w 185"/>
                <a:gd name="T21" fmla="*/ 164 h 185"/>
                <a:gd name="T22" fmla="*/ 55 w 185"/>
                <a:gd name="T23" fmla="*/ 160 h 185"/>
                <a:gd name="T24" fmla="*/ 55 w 185"/>
                <a:gd name="T25" fmla="*/ 169 h 185"/>
                <a:gd name="T26" fmla="*/ 185 w 185"/>
                <a:gd name="T27" fmla="*/ 146 h 185"/>
                <a:gd name="T28" fmla="*/ 168 w 185"/>
                <a:gd name="T29" fmla="*/ 87 h 185"/>
                <a:gd name="T30" fmla="*/ 164 w 185"/>
                <a:gd name="T31" fmla="*/ 84 h 185"/>
                <a:gd name="T32" fmla="*/ 156 w 185"/>
                <a:gd name="T33" fmla="*/ 34 h 185"/>
                <a:gd name="T34" fmla="*/ 147 w 185"/>
                <a:gd name="T35" fmla="*/ 34 h 185"/>
                <a:gd name="T36" fmla="*/ 38 w 185"/>
                <a:gd name="T37" fmla="*/ 84 h 185"/>
                <a:gd name="T38" fmla="*/ 33 w 185"/>
                <a:gd name="T39" fmla="*/ 29 h 185"/>
                <a:gd name="T40" fmla="*/ 29 w 185"/>
                <a:gd name="T41" fmla="*/ 84 h 185"/>
                <a:gd name="T42" fmla="*/ 17 w 185"/>
                <a:gd name="T43" fmla="*/ 87 h 185"/>
                <a:gd name="T44" fmla="*/ 0 w 185"/>
                <a:gd name="T45" fmla="*/ 146 h 185"/>
                <a:gd name="T46" fmla="*/ 0 w 185"/>
                <a:gd name="T47" fmla="*/ 147 h 185"/>
                <a:gd name="T48" fmla="*/ 0 w 185"/>
                <a:gd name="T49" fmla="*/ 156 h 185"/>
                <a:gd name="T50" fmla="*/ 0 w 185"/>
                <a:gd name="T51" fmla="*/ 169 h 185"/>
                <a:gd name="T52" fmla="*/ 168 w 185"/>
                <a:gd name="T53" fmla="*/ 185 h 185"/>
                <a:gd name="T54" fmla="*/ 185 w 185"/>
                <a:gd name="T55" fmla="*/ 160 h 185"/>
                <a:gd name="T56" fmla="*/ 185 w 185"/>
                <a:gd name="T57" fmla="*/ 156 h 185"/>
                <a:gd name="T58" fmla="*/ 24 w 185"/>
                <a:gd name="T59" fmla="*/ 93 h 185"/>
                <a:gd name="T60" fmla="*/ 176 w 185"/>
                <a:gd name="T61" fmla="*/ 143 h 185"/>
                <a:gd name="T62" fmla="*/ 24 w 185"/>
                <a:gd name="T63" fmla="*/ 93 h 185"/>
                <a:gd name="T64" fmla="*/ 168 w 185"/>
                <a:gd name="T65" fmla="*/ 177 h 185"/>
                <a:gd name="T66" fmla="*/ 8 w 185"/>
                <a:gd name="T67" fmla="*/ 169 h 185"/>
                <a:gd name="T68" fmla="*/ 177 w 185"/>
                <a:gd name="T69" fmla="*/ 152 h 185"/>
                <a:gd name="T70" fmla="*/ 21 w 185"/>
                <a:gd name="T71" fmla="*/ 169 h 185"/>
                <a:gd name="T72" fmla="*/ 21 w 185"/>
                <a:gd name="T73" fmla="*/ 160 h 185"/>
                <a:gd name="T74" fmla="*/ 21 w 185"/>
                <a:gd name="T75" fmla="*/ 169 h 185"/>
                <a:gd name="T76" fmla="*/ 42 w 185"/>
                <a:gd name="T77" fmla="*/ 164 h 185"/>
                <a:gd name="T78" fmla="*/ 33 w 185"/>
                <a:gd name="T79" fmla="*/ 16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185">
                  <a:moveTo>
                    <a:pt x="88" y="38"/>
                  </a:moveTo>
                  <a:cubicBezTo>
                    <a:pt x="88" y="40"/>
                    <a:pt x="90" y="42"/>
                    <a:pt x="92" y="42"/>
                  </a:cubicBezTo>
                  <a:cubicBezTo>
                    <a:pt x="95" y="42"/>
                    <a:pt x="97" y="40"/>
                    <a:pt x="97" y="38"/>
                  </a:cubicBezTo>
                  <a:cubicBezTo>
                    <a:pt x="97" y="35"/>
                    <a:pt x="95" y="34"/>
                    <a:pt x="92" y="34"/>
                  </a:cubicBezTo>
                  <a:cubicBezTo>
                    <a:pt x="90" y="34"/>
                    <a:pt x="88" y="35"/>
                    <a:pt x="88" y="38"/>
                  </a:cubicBezTo>
                  <a:close/>
                  <a:moveTo>
                    <a:pt x="92" y="8"/>
                  </a:moveTo>
                  <a:cubicBezTo>
                    <a:pt x="101" y="8"/>
                    <a:pt x="109" y="12"/>
                    <a:pt x="114" y="18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3" y="4"/>
                    <a:pt x="103" y="0"/>
                    <a:pt x="92" y="0"/>
                  </a:cubicBezTo>
                  <a:cubicBezTo>
                    <a:pt x="81" y="0"/>
                    <a:pt x="71" y="5"/>
                    <a:pt x="64" y="1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5" y="12"/>
                    <a:pt x="83" y="8"/>
                    <a:pt x="92" y="8"/>
                  </a:cubicBezTo>
                  <a:close/>
                  <a:moveTo>
                    <a:pt x="103" y="30"/>
                  </a:moveTo>
                  <a:cubicBezTo>
                    <a:pt x="109" y="24"/>
                    <a:pt x="109" y="24"/>
                    <a:pt x="109" y="24"/>
                  </a:cubicBezTo>
                  <a:cubicBezTo>
                    <a:pt x="105" y="20"/>
                    <a:pt x="99" y="17"/>
                    <a:pt x="92" y="17"/>
                  </a:cubicBezTo>
                  <a:cubicBezTo>
                    <a:pt x="86" y="17"/>
                    <a:pt x="80" y="20"/>
                    <a:pt x="76" y="25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4" y="28"/>
                    <a:pt x="88" y="25"/>
                    <a:pt x="92" y="25"/>
                  </a:cubicBezTo>
                  <a:cubicBezTo>
                    <a:pt x="97" y="25"/>
                    <a:pt x="101" y="27"/>
                    <a:pt x="103" y="30"/>
                  </a:cubicBezTo>
                  <a:close/>
                  <a:moveTo>
                    <a:pt x="55" y="169"/>
                  </a:moveTo>
                  <a:cubicBezTo>
                    <a:pt x="97" y="169"/>
                    <a:pt x="97" y="169"/>
                    <a:pt x="97" y="169"/>
                  </a:cubicBezTo>
                  <a:cubicBezTo>
                    <a:pt x="99" y="169"/>
                    <a:pt x="101" y="167"/>
                    <a:pt x="101" y="164"/>
                  </a:cubicBezTo>
                  <a:cubicBezTo>
                    <a:pt x="101" y="162"/>
                    <a:pt x="99" y="160"/>
                    <a:pt x="97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2" y="160"/>
                    <a:pt x="50" y="162"/>
                    <a:pt x="50" y="164"/>
                  </a:cubicBezTo>
                  <a:cubicBezTo>
                    <a:pt x="50" y="167"/>
                    <a:pt x="52" y="169"/>
                    <a:pt x="55" y="169"/>
                  </a:cubicBezTo>
                  <a:close/>
                  <a:moveTo>
                    <a:pt x="185" y="147"/>
                  </a:moveTo>
                  <a:cubicBezTo>
                    <a:pt x="185" y="147"/>
                    <a:pt x="185" y="146"/>
                    <a:pt x="185" y="146"/>
                  </a:cubicBezTo>
                  <a:cubicBezTo>
                    <a:pt x="185" y="146"/>
                    <a:pt x="185" y="146"/>
                    <a:pt x="185" y="146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7" y="85"/>
                    <a:pt x="166" y="84"/>
                    <a:pt x="164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34"/>
                    <a:pt x="156" y="34"/>
                    <a:pt x="156" y="34"/>
                  </a:cubicBezTo>
                  <a:cubicBezTo>
                    <a:pt x="156" y="31"/>
                    <a:pt x="154" y="29"/>
                    <a:pt x="152" y="29"/>
                  </a:cubicBezTo>
                  <a:cubicBezTo>
                    <a:pt x="149" y="29"/>
                    <a:pt x="147" y="31"/>
                    <a:pt x="147" y="3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1"/>
                    <a:pt x="36" y="29"/>
                    <a:pt x="33" y="29"/>
                  </a:cubicBezTo>
                  <a:cubicBezTo>
                    <a:pt x="31" y="29"/>
                    <a:pt x="29" y="31"/>
                    <a:pt x="29" y="3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9" y="84"/>
                    <a:pt x="17" y="85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7"/>
                    <a:pt x="0" y="14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7"/>
                    <a:pt x="0" y="159"/>
                    <a:pt x="0" y="160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5"/>
                    <a:pt x="17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78" y="185"/>
                    <a:pt x="185" y="178"/>
                    <a:pt x="185" y="169"/>
                  </a:cubicBezTo>
                  <a:cubicBezTo>
                    <a:pt x="185" y="160"/>
                    <a:pt x="185" y="160"/>
                    <a:pt x="185" y="160"/>
                  </a:cubicBezTo>
                  <a:cubicBezTo>
                    <a:pt x="185" y="159"/>
                    <a:pt x="185" y="157"/>
                    <a:pt x="185" y="156"/>
                  </a:cubicBezTo>
                  <a:cubicBezTo>
                    <a:pt x="185" y="156"/>
                    <a:pt x="185" y="156"/>
                    <a:pt x="185" y="156"/>
                  </a:cubicBezTo>
                  <a:lnTo>
                    <a:pt x="185" y="147"/>
                  </a:lnTo>
                  <a:close/>
                  <a:moveTo>
                    <a:pt x="24" y="93"/>
                  </a:moveTo>
                  <a:cubicBezTo>
                    <a:pt x="161" y="93"/>
                    <a:pt x="161" y="93"/>
                    <a:pt x="161" y="9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9" y="143"/>
                    <a:pt x="9" y="143"/>
                    <a:pt x="9" y="143"/>
                  </a:cubicBezTo>
                  <a:lnTo>
                    <a:pt x="24" y="93"/>
                  </a:lnTo>
                  <a:close/>
                  <a:moveTo>
                    <a:pt x="177" y="169"/>
                  </a:moveTo>
                  <a:cubicBezTo>
                    <a:pt x="177" y="173"/>
                    <a:pt x="173" y="177"/>
                    <a:pt x="16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3"/>
                    <a:pt x="8" y="169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177" y="152"/>
                    <a:pt x="177" y="152"/>
                    <a:pt x="177" y="152"/>
                  </a:cubicBezTo>
                  <a:lnTo>
                    <a:pt x="177" y="169"/>
                  </a:lnTo>
                  <a:close/>
                  <a:moveTo>
                    <a:pt x="21" y="169"/>
                  </a:moveTo>
                  <a:cubicBezTo>
                    <a:pt x="23" y="169"/>
                    <a:pt x="25" y="167"/>
                    <a:pt x="25" y="164"/>
                  </a:cubicBezTo>
                  <a:cubicBezTo>
                    <a:pt x="25" y="162"/>
                    <a:pt x="23" y="160"/>
                    <a:pt x="21" y="160"/>
                  </a:cubicBezTo>
                  <a:cubicBezTo>
                    <a:pt x="18" y="160"/>
                    <a:pt x="17" y="162"/>
                    <a:pt x="17" y="164"/>
                  </a:cubicBezTo>
                  <a:cubicBezTo>
                    <a:pt x="17" y="167"/>
                    <a:pt x="18" y="169"/>
                    <a:pt x="21" y="169"/>
                  </a:cubicBezTo>
                  <a:close/>
                  <a:moveTo>
                    <a:pt x="38" y="169"/>
                  </a:moveTo>
                  <a:cubicBezTo>
                    <a:pt x="40" y="169"/>
                    <a:pt x="42" y="167"/>
                    <a:pt x="42" y="164"/>
                  </a:cubicBezTo>
                  <a:cubicBezTo>
                    <a:pt x="42" y="162"/>
                    <a:pt x="40" y="160"/>
                    <a:pt x="38" y="160"/>
                  </a:cubicBezTo>
                  <a:cubicBezTo>
                    <a:pt x="35" y="160"/>
                    <a:pt x="33" y="162"/>
                    <a:pt x="33" y="164"/>
                  </a:cubicBezTo>
                  <a:cubicBezTo>
                    <a:pt x="33" y="167"/>
                    <a:pt x="35" y="169"/>
                    <a:pt x="38" y="16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40" name="íślíḋè-Freeform: Shape 17"/>
            <p:cNvSpPr>
              <a:spLocks/>
            </p:cNvSpPr>
            <p:nvPr/>
          </p:nvSpPr>
          <p:spPr bwMode="auto">
            <a:xfrm>
              <a:off x="7956391" y="2873200"/>
              <a:ext cx="465115" cy="465115"/>
            </a:xfrm>
            <a:custGeom>
              <a:avLst/>
              <a:gdLst>
                <a:gd name="T0" fmla="*/ 160 w 186"/>
                <a:gd name="T1" fmla="*/ 13 h 186"/>
                <a:gd name="T2" fmla="*/ 135 w 186"/>
                <a:gd name="T3" fmla="*/ 13 h 186"/>
                <a:gd name="T4" fmla="*/ 70 w 186"/>
                <a:gd name="T5" fmla="*/ 35 h 186"/>
                <a:gd name="T6" fmla="*/ 0 w 186"/>
                <a:gd name="T7" fmla="*/ 51 h 186"/>
                <a:gd name="T8" fmla="*/ 8 w 186"/>
                <a:gd name="T9" fmla="*/ 118 h 186"/>
                <a:gd name="T10" fmla="*/ 51 w 186"/>
                <a:gd name="T11" fmla="*/ 182 h 186"/>
                <a:gd name="T12" fmla="*/ 55 w 186"/>
                <a:gd name="T13" fmla="*/ 186 h 186"/>
                <a:gd name="T14" fmla="*/ 93 w 186"/>
                <a:gd name="T15" fmla="*/ 182 h 186"/>
                <a:gd name="T16" fmla="*/ 93 w 186"/>
                <a:gd name="T17" fmla="*/ 181 h 186"/>
                <a:gd name="T18" fmla="*/ 135 w 186"/>
                <a:gd name="T19" fmla="*/ 145 h 186"/>
                <a:gd name="T20" fmla="*/ 148 w 186"/>
                <a:gd name="T21" fmla="*/ 160 h 186"/>
                <a:gd name="T22" fmla="*/ 160 w 186"/>
                <a:gd name="T23" fmla="*/ 106 h 186"/>
                <a:gd name="T24" fmla="*/ 160 w 186"/>
                <a:gd name="T25" fmla="*/ 55 h 186"/>
                <a:gd name="T26" fmla="*/ 8 w 186"/>
                <a:gd name="T27" fmla="*/ 93 h 186"/>
                <a:gd name="T28" fmla="*/ 34 w 186"/>
                <a:gd name="T29" fmla="*/ 89 h 186"/>
                <a:gd name="T30" fmla="*/ 8 w 186"/>
                <a:gd name="T31" fmla="*/ 85 h 186"/>
                <a:gd name="T32" fmla="*/ 21 w 186"/>
                <a:gd name="T33" fmla="*/ 76 h 186"/>
                <a:gd name="T34" fmla="*/ 21 w 186"/>
                <a:gd name="T35" fmla="*/ 68 h 186"/>
                <a:gd name="T36" fmla="*/ 8 w 186"/>
                <a:gd name="T37" fmla="*/ 51 h 186"/>
                <a:gd name="T38" fmla="*/ 67 w 186"/>
                <a:gd name="T39" fmla="*/ 116 h 186"/>
                <a:gd name="T40" fmla="*/ 54 w 186"/>
                <a:gd name="T41" fmla="*/ 160 h 186"/>
                <a:gd name="T42" fmla="*/ 70 w 186"/>
                <a:gd name="T43" fmla="*/ 125 h 186"/>
                <a:gd name="T44" fmla="*/ 80 w 186"/>
                <a:gd name="T45" fmla="*/ 160 h 186"/>
                <a:gd name="T46" fmla="*/ 81 w 186"/>
                <a:gd name="T47" fmla="*/ 169 h 186"/>
                <a:gd name="T48" fmla="*/ 58 w 186"/>
                <a:gd name="T49" fmla="*/ 177 h 186"/>
                <a:gd name="T50" fmla="*/ 81 w 186"/>
                <a:gd name="T51" fmla="*/ 169 h 186"/>
                <a:gd name="T52" fmla="*/ 76 w 186"/>
                <a:gd name="T53" fmla="*/ 118 h 186"/>
                <a:gd name="T54" fmla="*/ 135 w 186"/>
                <a:gd name="T55" fmla="*/ 25 h 186"/>
                <a:gd name="T56" fmla="*/ 152 w 186"/>
                <a:gd name="T57" fmla="*/ 148 h 186"/>
                <a:gd name="T58" fmla="*/ 143 w 186"/>
                <a:gd name="T59" fmla="*/ 148 h 186"/>
                <a:gd name="T60" fmla="*/ 148 w 186"/>
                <a:gd name="T61" fmla="*/ 9 h 186"/>
                <a:gd name="T62" fmla="*/ 152 w 186"/>
                <a:gd name="T63" fmla="*/ 148 h 186"/>
                <a:gd name="T64" fmla="*/ 160 w 186"/>
                <a:gd name="T65" fmla="*/ 63 h 186"/>
                <a:gd name="T66" fmla="*/ 160 w 186"/>
                <a:gd name="T67" fmla="*/ 9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6" h="186">
                  <a:moveTo>
                    <a:pt x="160" y="55"/>
                  </a:moveTo>
                  <a:cubicBezTo>
                    <a:pt x="160" y="13"/>
                    <a:pt x="160" y="13"/>
                    <a:pt x="160" y="13"/>
                  </a:cubicBezTo>
                  <a:cubicBezTo>
                    <a:pt x="160" y="6"/>
                    <a:pt x="155" y="0"/>
                    <a:pt x="148" y="0"/>
                  </a:cubicBezTo>
                  <a:cubicBezTo>
                    <a:pt x="141" y="0"/>
                    <a:pt x="135" y="6"/>
                    <a:pt x="135" y="13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0" y="46"/>
                    <a:pt x="0" y="5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4"/>
                    <a:pt x="4" y="118"/>
                    <a:pt x="8" y="118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4"/>
                    <a:pt x="53" y="186"/>
                    <a:pt x="55" y="186"/>
                  </a:cubicBezTo>
                  <a:cubicBezTo>
                    <a:pt x="89" y="186"/>
                    <a:pt x="89" y="186"/>
                    <a:pt x="89" y="186"/>
                  </a:cubicBezTo>
                  <a:cubicBezTo>
                    <a:pt x="91" y="186"/>
                    <a:pt x="93" y="184"/>
                    <a:pt x="93" y="182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135" y="145"/>
                    <a:pt x="135" y="145"/>
                    <a:pt x="135" y="145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55"/>
                    <a:pt x="141" y="160"/>
                    <a:pt x="148" y="160"/>
                  </a:cubicBezTo>
                  <a:cubicBezTo>
                    <a:pt x="155" y="160"/>
                    <a:pt x="160" y="155"/>
                    <a:pt x="160" y="148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74" y="106"/>
                    <a:pt x="186" y="94"/>
                    <a:pt x="186" y="80"/>
                  </a:cubicBezTo>
                  <a:cubicBezTo>
                    <a:pt x="186" y="66"/>
                    <a:pt x="174" y="55"/>
                    <a:pt x="160" y="55"/>
                  </a:cubicBezTo>
                  <a:close/>
                  <a:moveTo>
                    <a:pt x="8" y="110"/>
                  </a:moveTo>
                  <a:cubicBezTo>
                    <a:pt x="8" y="93"/>
                    <a:pt x="8" y="93"/>
                    <a:pt x="8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2" y="93"/>
                    <a:pt x="34" y="91"/>
                    <a:pt x="34" y="89"/>
                  </a:cubicBezTo>
                  <a:cubicBezTo>
                    <a:pt x="34" y="86"/>
                    <a:pt x="32" y="85"/>
                    <a:pt x="29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5" y="74"/>
                    <a:pt x="25" y="72"/>
                  </a:cubicBezTo>
                  <a:cubicBezTo>
                    <a:pt x="25" y="70"/>
                    <a:pt x="23" y="68"/>
                    <a:pt x="21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7" y="116"/>
                    <a:pt x="67" y="116"/>
                    <a:pt x="67" y="116"/>
                  </a:cubicBezTo>
                  <a:lnTo>
                    <a:pt x="8" y="110"/>
                  </a:lnTo>
                  <a:close/>
                  <a:moveTo>
                    <a:pt x="54" y="160"/>
                  </a:moveTo>
                  <a:cubicBezTo>
                    <a:pt x="46" y="122"/>
                    <a:pt x="46" y="122"/>
                    <a:pt x="46" y="122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2" y="126"/>
                    <a:pt x="72" y="126"/>
                    <a:pt x="72" y="126"/>
                  </a:cubicBezTo>
                  <a:cubicBezTo>
                    <a:pt x="80" y="160"/>
                    <a:pt x="80" y="160"/>
                    <a:pt x="80" y="160"/>
                  </a:cubicBezTo>
                  <a:lnTo>
                    <a:pt x="54" y="160"/>
                  </a:lnTo>
                  <a:close/>
                  <a:moveTo>
                    <a:pt x="81" y="169"/>
                  </a:moveTo>
                  <a:cubicBezTo>
                    <a:pt x="83" y="177"/>
                    <a:pt x="83" y="177"/>
                    <a:pt x="83" y="177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6" y="169"/>
                    <a:pt x="56" y="169"/>
                    <a:pt x="56" y="169"/>
                  </a:cubicBezTo>
                  <a:lnTo>
                    <a:pt x="81" y="169"/>
                  </a:lnTo>
                  <a:close/>
                  <a:moveTo>
                    <a:pt x="135" y="136"/>
                  </a:moveTo>
                  <a:cubicBezTo>
                    <a:pt x="76" y="118"/>
                    <a:pt x="76" y="118"/>
                    <a:pt x="76" y="118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135" y="25"/>
                    <a:pt x="135" y="25"/>
                    <a:pt x="135" y="25"/>
                  </a:cubicBezTo>
                  <a:lnTo>
                    <a:pt x="135" y="136"/>
                  </a:lnTo>
                  <a:close/>
                  <a:moveTo>
                    <a:pt x="152" y="148"/>
                  </a:moveTo>
                  <a:cubicBezTo>
                    <a:pt x="152" y="150"/>
                    <a:pt x="150" y="152"/>
                    <a:pt x="148" y="152"/>
                  </a:cubicBezTo>
                  <a:cubicBezTo>
                    <a:pt x="145" y="152"/>
                    <a:pt x="143" y="150"/>
                    <a:pt x="143" y="148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0"/>
                    <a:pt x="145" y="9"/>
                    <a:pt x="148" y="9"/>
                  </a:cubicBezTo>
                  <a:cubicBezTo>
                    <a:pt x="150" y="9"/>
                    <a:pt x="152" y="10"/>
                    <a:pt x="152" y="13"/>
                  </a:cubicBezTo>
                  <a:lnTo>
                    <a:pt x="152" y="148"/>
                  </a:lnTo>
                  <a:close/>
                  <a:moveTo>
                    <a:pt x="160" y="97"/>
                  </a:moveTo>
                  <a:cubicBezTo>
                    <a:pt x="160" y="63"/>
                    <a:pt x="160" y="63"/>
                    <a:pt x="160" y="63"/>
                  </a:cubicBezTo>
                  <a:cubicBezTo>
                    <a:pt x="170" y="63"/>
                    <a:pt x="177" y="71"/>
                    <a:pt x="177" y="80"/>
                  </a:cubicBezTo>
                  <a:cubicBezTo>
                    <a:pt x="177" y="90"/>
                    <a:pt x="170" y="97"/>
                    <a:pt x="160" y="9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41" name="íślíḋè-Freeform: Shape 18"/>
            <p:cNvSpPr>
              <a:spLocks/>
            </p:cNvSpPr>
            <p:nvPr/>
          </p:nvSpPr>
          <p:spPr bwMode="auto">
            <a:xfrm>
              <a:off x="10070670" y="2873200"/>
              <a:ext cx="422458" cy="465117"/>
            </a:xfrm>
            <a:custGeom>
              <a:avLst/>
              <a:gdLst>
                <a:gd name="T0" fmla="*/ 46 w 169"/>
                <a:gd name="T1" fmla="*/ 76 h 186"/>
                <a:gd name="T2" fmla="*/ 50 w 169"/>
                <a:gd name="T3" fmla="*/ 72 h 186"/>
                <a:gd name="T4" fmla="*/ 50 w 169"/>
                <a:gd name="T5" fmla="*/ 55 h 186"/>
                <a:gd name="T6" fmla="*/ 46 w 169"/>
                <a:gd name="T7" fmla="*/ 51 h 186"/>
                <a:gd name="T8" fmla="*/ 42 w 169"/>
                <a:gd name="T9" fmla="*/ 55 h 186"/>
                <a:gd name="T10" fmla="*/ 42 w 169"/>
                <a:gd name="T11" fmla="*/ 72 h 186"/>
                <a:gd name="T12" fmla="*/ 46 w 169"/>
                <a:gd name="T13" fmla="*/ 76 h 186"/>
                <a:gd name="T14" fmla="*/ 122 w 169"/>
                <a:gd name="T15" fmla="*/ 76 h 186"/>
                <a:gd name="T16" fmla="*/ 126 w 169"/>
                <a:gd name="T17" fmla="*/ 72 h 186"/>
                <a:gd name="T18" fmla="*/ 126 w 169"/>
                <a:gd name="T19" fmla="*/ 55 h 186"/>
                <a:gd name="T20" fmla="*/ 122 w 169"/>
                <a:gd name="T21" fmla="*/ 51 h 186"/>
                <a:gd name="T22" fmla="*/ 118 w 169"/>
                <a:gd name="T23" fmla="*/ 55 h 186"/>
                <a:gd name="T24" fmla="*/ 118 w 169"/>
                <a:gd name="T25" fmla="*/ 72 h 186"/>
                <a:gd name="T26" fmla="*/ 122 w 169"/>
                <a:gd name="T27" fmla="*/ 76 h 186"/>
                <a:gd name="T28" fmla="*/ 160 w 169"/>
                <a:gd name="T29" fmla="*/ 26 h 186"/>
                <a:gd name="T30" fmla="*/ 98 w 169"/>
                <a:gd name="T31" fmla="*/ 26 h 186"/>
                <a:gd name="T32" fmla="*/ 111 w 169"/>
                <a:gd name="T33" fmla="*/ 6 h 186"/>
                <a:gd name="T34" fmla="*/ 105 w 169"/>
                <a:gd name="T35" fmla="*/ 0 h 186"/>
                <a:gd name="T36" fmla="*/ 88 w 169"/>
                <a:gd name="T37" fmla="*/ 26 h 186"/>
                <a:gd name="T38" fmla="*/ 8 w 169"/>
                <a:gd name="T39" fmla="*/ 26 h 186"/>
                <a:gd name="T40" fmla="*/ 0 w 169"/>
                <a:gd name="T41" fmla="*/ 34 h 186"/>
                <a:gd name="T42" fmla="*/ 0 w 169"/>
                <a:gd name="T43" fmla="*/ 152 h 186"/>
                <a:gd name="T44" fmla="*/ 8 w 169"/>
                <a:gd name="T45" fmla="*/ 161 h 186"/>
                <a:gd name="T46" fmla="*/ 95 w 169"/>
                <a:gd name="T47" fmla="*/ 161 h 186"/>
                <a:gd name="T48" fmla="*/ 105 w 169"/>
                <a:gd name="T49" fmla="*/ 186 h 186"/>
                <a:gd name="T50" fmla="*/ 112 w 169"/>
                <a:gd name="T51" fmla="*/ 182 h 186"/>
                <a:gd name="T52" fmla="*/ 104 w 169"/>
                <a:gd name="T53" fmla="*/ 161 h 186"/>
                <a:gd name="T54" fmla="*/ 160 w 169"/>
                <a:gd name="T55" fmla="*/ 161 h 186"/>
                <a:gd name="T56" fmla="*/ 169 w 169"/>
                <a:gd name="T57" fmla="*/ 152 h 186"/>
                <a:gd name="T58" fmla="*/ 169 w 169"/>
                <a:gd name="T59" fmla="*/ 34 h 186"/>
                <a:gd name="T60" fmla="*/ 160 w 169"/>
                <a:gd name="T61" fmla="*/ 26 h 186"/>
                <a:gd name="T62" fmla="*/ 84 w 169"/>
                <a:gd name="T63" fmla="*/ 135 h 186"/>
                <a:gd name="T64" fmla="*/ 92 w 169"/>
                <a:gd name="T65" fmla="*/ 135 h 186"/>
                <a:gd name="T66" fmla="*/ 93 w 169"/>
                <a:gd name="T67" fmla="*/ 152 h 186"/>
                <a:gd name="T68" fmla="*/ 8 w 169"/>
                <a:gd name="T69" fmla="*/ 152 h 186"/>
                <a:gd name="T70" fmla="*/ 8 w 169"/>
                <a:gd name="T71" fmla="*/ 34 h 186"/>
                <a:gd name="T72" fmla="*/ 83 w 169"/>
                <a:gd name="T73" fmla="*/ 34 h 186"/>
                <a:gd name="T74" fmla="*/ 64 w 169"/>
                <a:gd name="T75" fmla="*/ 101 h 186"/>
                <a:gd name="T76" fmla="*/ 63 w 169"/>
                <a:gd name="T77" fmla="*/ 106 h 186"/>
                <a:gd name="T78" fmla="*/ 94 w 169"/>
                <a:gd name="T79" fmla="*/ 106 h 186"/>
                <a:gd name="T80" fmla="*/ 92 w 169"/>
                <a:gd name="T81" fmla="*/ 127 h 186"/>
                <a:gd name="T82" fmla="*/ 84 w 169"/>
                <a:gd name="T83" fmla="*/ 127 h 186"/>
                <a:gd name="T84" fmla="*/ 27 w 169"/>
                <a:gd name="T85" fmla="*/ 115 h 186"/>
                <a:gd name="T86" fmla="*/ 23 w 169"/>
                <a:gd name="T87" fmla="*/ 122 h 186"/>
                <a:gd name="T88" fmla="*/ 84 w 169"/>
                <a:gd name="T89" fmla="*/ 135 h 186"/>
                <a:gd name="T90" fmla="*/ 160 w 169"/>
                <a:gd name="T91" fmla="*/ 152 h 186"/>
                <a:gd name="T92" fmla="*/ 102 w 169"/>
                <a:gd name="T93" fmla="*/ 152 h 186"/>
                <a:gd name="T94" fmla="*/ 100 w 169"/>
                <a:gd name="T95" fmla="*/ 134 h 186"/>
                <a:gd name="T96" fmla="*/ 145 w 169"/>
                <a:gd name="T97" fmla="*/ 122 h 186"/>
                <a:gd name="T98" fmla="*/ 141 w 169"/>
                <a:gd name="T99" fmla="*/ 115 h 186"/>
                <a:gd name="T100" fmla="*/ 100 w 169"/>
                <a:gd name="T101" fmla="*/ 126 h 186"/>
                <a:gd name="T102" fmla="*/ 103 w 169"/>
                <a:gd name="T103" fmla="*/ 103 h 186"/>
                <a:gd name="T104" fmla="*/ 104 w 169"/>
                <a:gd name="T105" fmla="*/ 98 h 186"/>
                <a:gd name="T106" fmla="*/ 73 w 169"/>
                <a:gd name="T107" fmla="*/ 98 h 186"/>
                <a:gd name="T108" fmla="*/ 93 w 169"/>
                <a:gd name="T109" fmla="*/ 34 h 186"/>
                <a:gd name="T110" fmla="*/ 160 w 169"/>
                <a:gd name="T111" fmla="*/ 34 h 186"/>
                <a:gd name="T112" fmla="*/ 160 w 169"/>
                <a:gd name="T113" fmla="*/ 15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9" h="186">
                  <a:moveTo>
                    <a:pt x="46" y="76"/>
                  </a:moveTo>
                  <a:cubicBezTo>
                    <a:pt x="49" y="76"/>
                    <a:pt x="50" y="75"/>
                    <a:pt x="50" y="72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3"/>
                    <a:pt x="49" y="51"/>
                    <a:pt x="46" y="51"/>
                  </a:cubicBezTo>
                  <a:cubicBezTo>
                    <a:pt x="44" y="51"/>
                    <a:pt x="42" y="53"/>
                    <a:pt x="42" y="55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5"/>
                    <a:pt x="44" y="76"/>
                    <a:pt x="46" y="76"/>
                  </a:cubicBezTo>
                  <a:close/>
                  <a:moveTo>
                    <a:pt x="122" y="76"/>
                  </a:moveTo>
                  <a:cubicBezTo>
                    <a:pt x="125" y="76"/>
                    <a:pt x="126" y="75"/>
                    <a:pt x="126" y="72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6" y="53"/>
                    <a:pt x="125" y="51"/>
                    <a:pt x="122" y="51"/>
                  </a:cubicBezTo>
                  <a:cubicBezTo>
                    <a:pt x="120" y="51"/>
                    <a:pt x="118" y="53"/>
                    <a:pt x="118" y="55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5"/>
                    <a:pt x="120" y="76"/>
                    <a:pt x="122" y="76"/>
                  </a:cubicBezTo>
                  <a:close/>
                  <a:moveTo>
                    <a:pt x="160" y="26"/>
                  </a:moveTo>
                  <a:cubicBezTo>
                    <a:pt x="98" y="26"/>
                    <a:pt x="98" y="26"/>
                    <a:pt x="98" y="26"/>
                  </a:cubicBezTo>
                  <a:cubicBezTo>
                    <a:pt x="105" y="13"/>
                    <a:pt x="111" y="6"/>
                    <a:pt x="111" y="6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4" y="1"/>
                    <a:pt x="96" y="10"/>
                    <a:pt x="8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4" y="26"/>
                    <a:pt x="0" y="30"/>
                    <a:pt x="0" y="34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4" y="161"/>
                    <a:pt x="8" y="161"/>
                  </a:cubicBezTo>
                  <a:cubicBezTo>
                    <a:pt x="95" y="161"/>
                    <a:pt x="95" y="161"/>
                    <a:pt x="95" y="161"/>
                  </a:cubicBezTo>
                  <a:cubicBezTo>
                    <a:pt x="97" y="169"/>
                    <a:pt x="100" y="178"/>
                    <a:pt x="105" y="186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08" y="175"/>
                    <a:pt x="105" y="168"/>
                    <a:pt x="104" y="161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5" y="161"/>
                    <a:pt x="169" y="157"/>
                    <a:pt x="169" y="152"/>
                  </a:cubicBezTo>
                  <a:cubicBezTo>
                    <a:pt x="169" y="34"/>
                    <a:pt x="169" y="34"/>
                    <a:pt x="169" y="34"/>
                  </a:cubicBezTo>
                  <a:cubicBezTo>
                    <a:pt x="169" y="30"/>
                    <a:pt x="165" y="26"/>
                    <a:pt x="160" y="26"/>
                  </a:cubicBezTo>
                  <a:close/>
                  <a:moveTo>
                    <a:pt x="84" y="135"/>
                  </a:moveTo>
                  <a:cubicBezTo>
                    <a:pt x="87" y="135"/>
                    <a:pt x="89" y="135"/>
                    <a:pt x="92" y="135"/>
                  </a:cubicBezTo>
                  <a:cubicBezTo>
                    <a:pt x="92" y="141"/>
                    <a:pt x="92" y="146"/>
                    <a:pt x="93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75" y="51"/>
                    <a:pt x="66" y="74"/>
                    <a:pt x="64" y="101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3" y="111"/>
                    <a:pt x="92" y="118"/>
                    <a:pt x="92" y="127"/>
                  </a:cubicBezTo>
                  <a:cubicBezTo>
                    <a:pt x="89" y="127"/>
                    <a:pt x="87" y="127"/>
                    <a:pt x="84" y="127"/>
                  </a:cubicBezTo>
                  <a:cubicBezTo>
                    <a:pt x="52" y="127"/>
                    <a:pt x="27" y="115"/>
                    <a:pt x="27" y="11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4" y="123"/>
                    <a:pt x="50" y="135"/>
                    <a:pt x="84" y="135"/>
                  </a:cubicBezTo>
                  <a:close/>
                  <a:moveTo>
                    <a:pt x="160" y="152"/>
                  </a:moveTo>
                  <a:cubicBezTo>
                    <a:pt x="102" y="152"/>
                    <a:pt x="102" y="152"/>
                    <a:pt x="102" y="152"/>
                  </a:cubicBezTo>
                  <a:cubicBezTo>
                    <a:pt x="101" y="146"/>
                    <a:pt x="100" y="140"/>
                    <a:pt x="100" y="134"/>
                  </a:cubicBezTo>
                  <a:cubicBezTo>
                    <a:pt x="126" y="131"/>
                    <a:pt x="144" y="123"/>
                    <a:pt x="145" y="122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24" y="123"/>
                    <a:pt x="100" y="126"/>
                  </a:cubicBezTo>
                  <a:cubicBezTo>
                    <a:pt x="101" y="112"/>
                    <a:pt x="103" y="103"/>
                    <a:pt x="103" y="103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6" y="72"/>
                    <a:pt x="85" y="50"/>
                    <a:pt x="93" y="34"/>
                  </a:cubicBezTo>
                  <a:cubicBezTo>
                    <a:pt x="160" y="34"/>
                    <a:pt x="160" y="34"/>
                    <a:pt x="160" y="34"/>
                  </a:cubicBezTo>
                  <a:lnTo>
                    <a:pt x="160" y="15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grpSp>
          <p:nvGrpSpPr>
            <p:cNvPr id="42" name="Group 33"/>
            <p:cNvGrpSpPr/>
            <p:nvPr/>
          </p:nvGrpSpPr>
          <p:grpSpPr>
            <a:xfrm>
              <a:off x="731404" y="5017002"/>
              <a:ext cx="2103935" cy="1604120"/>
              <a:chOff x="719138" y="5017002"/>
              <a:chExt cx="2103935" cy="1604120"/>
            </a:xfrm>
          </p:grpSpPr>
          <p:sp>
            <p:nvSpPr>
              <p:cNvPr id="52" name="íślíḋè-TextBox 34"/>
              <p:cNvSpPr txBox="1"/>
              <p:nvPr/>
            </p:nvSpPr>
            <p:spPr>
              <a:xfrm>
                <a:off x="749351" y="5017002"/>
                <a:ext cx="2073722" cy="42822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Autofit/>
              </a:bodyPr>
              <a:lstStyle/>
              <a:p>
                <a:pPr algn="ctr"/>
                <a:r>
                  <a:rPr lang="zh-CN" altLang="en-US" sz="2000">
                    <a:solidFill>
                      <a:schemeClr val="accent1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  <a:br>
                  <a:rPr lang="zh-CN" altLang="en-US" sz="2000">
                    <a:solidFill>
                      <a:schemeClr val="accent1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</a:br>
                <a:endParaRPr lang="zh-CN" altLang="en-US" sz="2000">
                  <a:solidFill>
                    <a:schemeClr val="accent1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53" name="íślíḋè-Rectangle 35"/>
              <p:cNvSpPr/>
              <p:nvPr/>
            </p:nvSpPr>
            <p:spPr>
              <a:xfrm>
                <a:off x="719138" y="5677342"/>
                <a:ext cx="2103935" cy="943780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4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43" name="Group 36"/>
            <p:cNvGrpSpPr/>
            <p:nvPr/>
          </p:nvGrpSpPr>
          <p:grpSpPr>
            <a:xfrm>
              <a:off x="3618491" y="5017002"/>
              <a:ext cx="2103935" cy="1604120"/>
              <a:chOff x="719138" y="5017002"/>
              <a:chExt cx="2103935" cy="1604120"/>
            </a:xfrm>
          </p:grpSpPr>
          <p:sp>
            <p:nvSpPr>
              <p:cNvPr id="50" name="íślíḋè-TextBox 37"/>
              <p:cNvSpPr txBox="1"/>
              <p:nvPr/>
            </p:nvSpPr>
            <p:spPr>
              <a:xfrm>
                <a:off x="749351" y="5017002"/>
                <a:ext cx="2073722" cy="42822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Autofit/>
              </a:bodyPr>
              <a:lstStyle/>
              <a:p>
                <a:pPr algn="ctr"/>
                <a:r>
                  <a:rPr lang="zh-CN" altLang="en-US" sz="2000">
                    <a:solidFill>
                      <a:schemeClr val="accent2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  <a:br>
                  <a:rPr lang="zh-CN" altLang="en-US" sz="2000">
                    <a:solidFill>
                      <a:schemeClr val="accent2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</a:br>
                <a:endParaRPr lang="zh-CN" altLang="en-US" sz="2000">
                  <a:solidFill>
                    <a:schemeClr val="accent2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51" name="íślíḋè-Rectangle 38"/>
              <p:cNvSpPr/>
              <p:nvPr/>
            </p:nvSpPr>
            <p:spPr>
              <a:xfrm>
                <a:off x="719138" y="5677342"/>
                <a:ext cx="2103935" cy="943780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4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44" name="Group 48"/>
            <p:cNvGrpSpPr/>
            <p:nvPr/>
          </p:nvGrpSpPr>
          <p:grpSpPr>
            <a:xfrm>
              <a:off x="6505578" y="5017002"/>
              <a:ext cx="2103935" cy="1604120"/>
              <a:chOff x="719138" y="5017002"/>
              <a:chExt cx="2103935" cy="1604120"/>
            </a:xfrm>
          </p:grpSpPr>
          <p:sp>
            <p:nvSpPr>
              <p:cNvPr id="48" name="íślíḋè-TextBox 49"/>
              <p:cNvSpPr txBox="1"/>
              <p:nvPr/>
            </p:nvSpPr>
            <p:spPr>
              <a:xfrm>
                <a:off x="749351" y="5017002"/>
                <a:ext cx="2073722" cy="42822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Autofit/>
              </a:bodyPr>
              <a:lstStyle/>
              <a:p>
                <a:pPr algn="ctr"/>
                <a:r>
                  <a:rPr lang="zh-CN" altLang="en-US" sz="2000">
                    <a:solidFill>
                      <a:schemeClr val="accent3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  <a:br>
                  <a:rPr lang="zh-CN" altLang="en-US" sz="2000">
                    <a:solidFill>
                      <a:schemeClr val="accent3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</a:br>
                <a:endParaRPr lang="zh-CN" altLang="en-US" sz="2000">
                  <a:solidFill>
                    <a:schemeClr val="accent3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49" name="íślíḋè-Rectangle 50"/>
              <p:cNvSpPr/>
              <p:nvPr/>
            </p:nvSpPr>
            <p:spPr>
              <a:xfrm>
                <a:off x="719138" y="5677342"/>
                <a:ext cx="2103935" cy="943780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4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45" name="Group 51"/>
            <p:cNvGrpSpPr/>
            <p:nvPr/>
          </p:nvGrpSpPr>
          <p:grpSpPr>
            <a:xfrm>
              <a:off x="9392665" y="5017002"/>
              <a:ext cx="2103935" cy="1604123"/>
              <a:chOff x="719138" y="5017002"/>
              <a:chExt cx="2103935" cy="1604123"/>
            </a:xfrm>
          </p:grpSpPr>
          <p:sp>
            <p:nvSpPr>
              <p:cNvPr id="46" name="íślíḋè-TextBox 52"/>
              <p:cNvSpPr txBox="1"/>
              <p:nvPr/>
            </p:nvSpPr>
            <p:spPr>
              <a:xfrm>
                <a:off x="749351" y="5017002"/>
                <a:ext cx="2073722" cy="42822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Autofit/>
              </a:bodyPr>
              <a:lstStyle/>
              <a:p>
                <a:pPr algn="ctr"/>
                <a:r>
                  <a:rPr lang="zh-CN" altLang="en-US" sz="2000">
                    <a:solidFill>
                      <a:schemeClr val="accent4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  <a:br>
                  <a:rPr lang="zh-CN" altLang="en-US" sz="2000">
                    <a:solidFill>
                      <a:schemeClr val="accent4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</a:br>
                <a:endParaRPr lang="zh-CN" altLang="en-US" sz="2000">
                  <a:solidFill>
                    <a:schemeClr val="accent4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47" name="íślíḋè-Rectangle 53"/>
              <p:cNvSpPr/>
              <p:nvPr/>
            </p:nvSpPr>
            <p:spPr>
              <a:xfrm>
                <a:off x="719138" y="5677343"/>
                <a:ext cx="2103935" cy="943782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4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06028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926408" y="1819715"/>
            <a:ext cx="10840356" cy="3961977"/>
            <a:chOff x="926408" y="1819715"/>
            <a:chExt cx="10840356" cy="3961977"/>
          </a:xfrm>
        </p:grpSpPr>
        <p:grpSp>
          <p:nvGrpSpPr>
            <p:cNvPr id="39" name="组合 38"/>
            <p:cNvGrpSpPr/>
            <p:nvPr/>
          </p:nvGrpSpPr>
          <p:grpSpPr>
            <a:xfrm>
              <a:off x="926408" y="1820978"/>
              <a:ext cx="3935614" cy="3960714"/>
              <a:chOff x="4369714" y="1686560"/>
              <a:chExt cx="3472891" cy="3495040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4369714" y="1686560"/>
                <a:ext cx="3472891" cy="3495040"/>
                <a:chOff x="1849120" y="1498600"/>
                <a:chExt cx="3982720" cy="4008120"/>
              </a:xfrm>
            </p:grpSpPr>
            <p:sp useBgFill="1">
              <p:nvSpPr>
                <p:cNvPr id="54" name="矩形 53"/>
                <p:cNvSpPr/>
                <p:nvPr/>
              </p:nvSpPr>
              <p:spPr>
                <a:xfrm>
                  <a:off x="1849120" y="1498600"/>
                  <a:ext cx="1930400" cy="193040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 useBgFill="1">
              <p:nvSpPr>
                <p:cNvPr id="55" name="矩形 54"/>
                <p:cNvSpPr/>
                <p:nvPr/>
              </p:nvSpPr>
              <p:spPr>
                <a:xfrm>
                  <a:off x="3901440" y="3576320"/>
                  <a:ext cx="1930400" cy="193040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 useBgFill="1">
              <p:nvSpPr>
                <p:cNvPr id="56" name="矩形 55"/>
                <p:cNvSpPr/>
                <p:nvPr/>
              </p:nvSpPr>
              <p:spPr>
                <a:xfrm>
                  <a:off x="1849120" y="3576320"/>
                  <a:ext cx="1930400" cy="193040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 useBgFill="1">
              <p:nvSpPr>
                <p:cNvPr id="57" name="矩形 56"/>
                <p:cNvSpPr/>
                <p:nvPr/>
              </p:nvSpPr>
              <p:spPr>
                <a:xfrm>
                  <a:off x="3901440" y="1498600"/>
                  <a:ext cx="1930400" cy="193040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</p:grpSp>
          <p:sp>
            <p:nvSpPr>
              <p:cNvPr id="53" name="矩形 52"/>
              <p:cNvSpPr/>
              <p:nvPr/>
            </p:nvSpPr>
            <p:spPr>
              <a:xfrm>
                <a:off x="5264689" y="2595880"/>
                <a:ext cx="1676400" cy="1676400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spc="3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TITLE</a:t>
                </a:r>
                <a:endParaRPr lang="zh-CN" altLang="en-US" sz="3600" spc="300" dirty="0">
                  <a:latin typeface="Auraka方黑檀" panose="02020700000000000000" pitchFamily="18" charset="-128"/>
                  <a:ea typeface="Auraka方黑檀" panose="02020700000000000000" pitchFamily="18" charset="-128"/>
                </a:endParaRPr>
              </a:p>
            </p:txBody>
          </p:sp>
        </p:grpSp>
        <p:sp>
          <p:nvSpPr>
            <p:cNvPr id="40" name="îṥļîḑé-Freeform: Shape 15"/>
            <p:cNvSpPr>
              <a:spLocks/>
            </p:cNvSpPr>
            <p:nvPr/>
          </p:nvSpPr>
          <p:spPr bwMode="auto">
            <a:xfrm>
              <a:off x="5470877" y="1820978"/>
              <a:ext cx="427524" cy="426261"/>
            </a:xfrm>
            <a:custGeom>
              <a:avLst/>
              <a:gdLst>
                <a:gd name="T0" fmla="*/ 122 w 186"/>
                <a:gd name="T1" fmla="*/ 160 h 185"/>
                <a:gd name="T2" fmla="*/ 122 w 186"/>
                <a:gd name="T3" fmla="*/ 152 h 185"/>
                <a:gd name="T4" fmla="*/ 59 w 186"/>
                <a:gd name="T5" fmla="*/ 156 h 185"/>
                <a:gd name="T6" fmla="*/ 63 w 186"/>
                <a:gd name="T7" fmla="*/ 143 h 185"/>
                <a:gd name="T8" fmla="*/ 110 w 186"/>
                <a:gd name="T9" fmla="*/ 139 h 185"/>
                <a:gd name="T10" fmla="*/ 63 w 186"/>
                <a:gd name="T11" fmla="*/ 135 h 185"/>
                <a:gd name="T12" fmla="*/ 63 w 186"/>
                <a:gd name="T13" fmla="*/ 143 h 185"/>
                <a:gd name="T14" fmla="*/ 152 w 186"/>
                <a:gd name="T15" fmla="*/ 50 h 185"/>
                <a:gd name="T16" fmla="*/ 143 w 186"/>
                <a:gd name="T17" fmla="*/ 0 h 185"/>
                <a:gd name="T18" fmla="*/ 34 w 186"/>
                <a:gd name="T19" fmla="*/ 8 h 185"/>
                <a:gd name="T20" fmla="*/ 25 w 186"/>
                <a:gd name="T21" fmla="*/ 50 h 185"/>
                <a:gd name="T22" fmla="*/ 0 w 186"/>
                <a:gd name="T23" fmla="*/ 143 h 185"/>
                <a:gd name="T24" fmla="*/ 34 w 186"/>
                <a:gd name="T25" fmla="*/ 169 h 185"/>
                <a:gd name="T26" fmla="*/ 42 w 186"/>
                <a:gd name="T27" fmla="*/ 185 h 185"/>
                <a:gd name="T28" fmla="*/ 152 w 186"/>
                <a:gd name="T29" fmla="*/ 177 h 185"/>
                <a:gd name="T30" fmla="*/ 160 w 186"/>
                <a:gd name="T31" fmla="*/ 169 h 185"/>
                <a:gd name="T32" fmla="*/ 186 w 186"/>
                <a:gd name="T33" fmla="*/ 76 h 185"/>
                <a:gd name="T34" fmla="*/ 42 w 186"/>
                <a:gd name="T35" fmla="*/ 8 h 185"/>
                <a:gd name="T36" fmla="*/ 143 w 186"/>
                <a:gd name="T37" fmla="*/ 50 h 185"/>
                <a:gd name="T38" fmla="*/ 42 w 186"/>
                <a:gd name="T39" fmla="*/ 8 h 185"/>
                <a:gd name="T40" fmla="*/ 42 w 186"/>
                <a:gd name="T41" fmla="*/ 177 h 185"/>
                <a:gd name="T42" fmla="*/ 143 w 186"/>
                <a:gd name="T43" fmla="*/ 126 h 185"/>
                <a:gd name="T44" fmla="*/ 177 w 186"/>
                <a:gd name="T45" fmla="*/ 143 h 185"/>
                <a:gd name="T46" fmla="*/ 152 w 186"/>
                <a:gd name="T47" fmla="*/ 160 h 185"/>
                <a:gd name="T48" fmla="*/ 143 w 186"/>
                <a:gd name="T49" fmla="*/ 118 h 185"/>
                <a:gd name="T50" fmla="*/ 34 w 186"/>
                <a:gd name="T51" fmla="*/ 126 h 185"/>
                <a:gd name="T52" fmla="*/ 25 w 186"/>
                <a:gd name="T53" fmla="*/ 160 h 185"/>
                <a:gd name="T54" fmla="*/ 8 w 186"/>
                <a:gd name="T55" fmla="*/ 76 h 185"/>
                <a:gd name="T56" fmla="*/ 160 w 186"/>
                <a:gd name="T57" fmla="*/ 59 h 185"/>
                <a:gd name="T58" fmla="*/ 177 w 186"/>
                <a:gd name="T59" fmla="*/ 143 h 185"/>
                <a:gd name="T60" fmla="*/ 143 w 186"/>
                <a:gd name="T61" fmla="*/ 84 h 185"/>
                <a:gd name="T62" fmla="*/ 160 w 186"/>
                <a:gd name="T63" fmla="*/ 84 h 185"/>
                <a:gd name="T64" fmla="*/ 127 w 186"/>
                <a:gd name="T65" fmla="*/ 76 h 185"/>
                <a:gd name="T66" fmla="*/ 127 w 186"/>
                <a:gd name="T67" fmla="*/ 93 h 185"/>
                <a:gd name="T68" fmla="*/ 127 w 186"/>
                <a:gd name="T69" fmla="*/ 7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" h="185">
                  <a:moveTo>
                    <a:pt x="63" y="160"/>
                  </a:moveTo>
                  <a:cubicBezTo>
                    <a:pt x="122" y="160"/>
                    <a:pt x="122" y="160"/>
                    <a:pt x="122" y="160"/>
                  </a:cubicBezTo>
                  <a:cubicBezTo>
                    <a:pt x="125" y="160"/>
                    <a:pt x="127" y="158"/>
                    <a:pt x="127" y="156"/>
                  </a:cubicBezTo>
                  <a:cubicBezTo>
                    <a:pt x="127" y="154"/>
                    <a:pt x="125" y="152"/>
                    <a:pt x="122" y="152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1" y="152"/>
                    <a:pt x="59" y="154"/>
                    <a:pt x="59" y="156"/>
                  </a:cubicBezTo>
                  <a:cubicBezTo>
                    <a:pt x="59" y="158"/>
                    <a:pt x="61" y="160"/>
                    <a:pt x="63" y="160"/>
                  </a:cubicBezTo>
                  <a:close/>
                  <a:moveTo>
                    <a:pt x="63" y="143"/>
                  </a:moveTo>
                  <a:cubicBezTo>
                    <a:pt x="106" y="143"/>
                    <a:pt x="106" y="143"/>
                    <a:pt x="106" y="143"/>
                  </a:cubicBezTo>
                  <a:cubicBezTo>
                    <a:pt x="108" y="143"/>
                    <a:pt x="110" y="141"/>
                    <a:pt x="110" y="139"/>
                  </a:cubicBezTo>
                  <a:cubicBezTo>
                    <a:pt x="110" y="137"/>
                    <a:pt x="108" y="135"/>
                    <a:pt x="106" y="135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1" y="135"/>
                    <a:pt x="59" y="137"/>
                    <a:pt x="59" y="139"/>
                  </a:cubicBezTo>
                  <a:cubicBezTo>
                    <a:pt x="59" y="141"/>
                    <a:pt x="61" y="143"/>
                    <a:pt x="63" y="143"/>
                  </a:cubicBezTo>
                  <a:close/>
                  <a:moveTo>
                    <a:pt x="160" y="50"/>
                  </a:moveTo>
                  <a:cubicBezTo>
                    <a:pt x="152" y="50"/>
                    <a:pt x="152" y="50"/>
                    <a:pt x="152" y="50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4"/>
                    <a:pt x="148" y="0"/>
                    <a:pt x="1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0"/>
                    <a:pt x="34" y="4"/>
                    <a:pt x="34" y="8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11" y="50"/>
                    <a:pt x="0" y="62"/>
                    <a:pt x="0" y="7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57"/>
                    <a:pt x="11" y="169"/>
                    <a:pt x="25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4" y="182"/>
                    <a:pt x="38" y="185"/>
                    <a:pt x="42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8" y="185"/>
                    <a:pt x="152" y="182"/>
                    <a:pt x="152" y="177"/>
                  </a:cubicBezTo>
                  <a:cubicBezTo>
                    <a:pt x="152" y="169"/>
                    <a:pt x="152" y="169"/>
                    <a:pt x="152" y="169"/>
                  </a:cubicBezTo>
                  <a:cubicBezTo>
                    <a:pt x="160" y="169"/>
                    <a:pt x="160" y="169"/>
                    <a:pt x="160" y="169"/>
                  </a:cubicBezTo>
                  <a:cubicBezTo>
                    <a:pt x="174" y="169"/>
                    <a:pt x="186" y="157"/>
                    <a:pt x="186" y="143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62"/>
                    <a:pt x="174" y="50"/>
                    <a:pt x="160" y="50"/>
                  </a:cubicBezTo>
                  <a:close/>
                  <a:moveTo>
                    <a:pt x="42" y="8"/>
                  </a:moveTo>
                  <a:cubicBezTo>
                    <a:pt x="143" y="8"/>
                    <a:pt x="143" y="8"/>
                    <a:pt x="143" y="8"/>
                  </a:cubicBezTo>
                  <a:cubicBezTo>
                    <a:pt x="143" y="50"/>
                    <a:pt x="143" y="50"/>
                    <a:pt x="143" y="50"/>
                  </a:cubicBezTo>
                  <a:cubicBezTo>
                    <a:pt x="42" y="50"/>
                    <a:pt x="42" y="50"/>
                    <a:pt x="42" y="50"/>
                  </a:cubicBezTo>
                  <a:lnTo>
                    <a:pt x="42" y="8"/>
                  </a:lnTo>
                  <a:close/>
                  <a:moveTo>
                    <a:pt x="143" y="177"/>
                  </a:moveTo>
                  <a:cubicBezTo>
                    <a:pt x="42" y="177"/>
                    <a:pt x="42" y="177"/>
                    <a:pt x="42" y="17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143" y="126"/>
                    <a:pt x="143" y="126"/>
                    <a:pt x="143" y="126"/>
                  </a:cubicBezTo>
                  <a:lnTo>
                    <a:pt x="143" y="177"/>
                  </a:lnTo>
                  <a:close/>
                  <a:moveTo>
                    <a:pt x="177" y="143"/>
                  </a:moveTo>
                  <a:cubicBezTo>
                    <a:pt x="177" y="153"/>
                    <a:pt x="170" y="160"/>
                    <a:pt x="160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2"/>
                    <a:pt x="148" y="118"/>
                    <a:pt x="143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38" y="118"/>
                    <a:pt x="34" y="122"/>
                    <a:pt x="34" y="126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16" y="160"/>
                    <a:pt x="8" y="153"/>
                    <a:pt x="8" y="143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6"/>
                    <a:pt x="16" y="59"/>
                    <a:pt x="25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70" y="59"/>
                    <a:pt x="177" y="66"/>
                    <a:pt x="177" y="76"/>
                  </a:cubicBezTo>
                  <a:lnTo>
                    <a:pt x="177" y="143"/>
                  </a:lnTo>
                  <a:close/>
                  <a:moveTo>
                    <a:pt x="152" y="76"/>
                  </a:moveTo>
                  <a:cubicBezTo>
                    <a:pt x="147" y="76"/>
                    <a:pt x="143" y="79"/>
                    <a:pt x="143" y="84"/>
                  </a:cubicBezTo>
                  <a:cubicBezTo>
                    <a:pt x="143" y="89"/>
                    <a:pt x="147" y="93"/>
                    <a:pt x="152" y="93"/>
                  </a:cubicBezTo>
                  <a:cubicBezTo>
                    <a:pt x="157" y="93"/>
                    <a:pt x="160" y="89"/>
                    <a:pt x="160" y="84"/>
                  </a:cubicBezTo>
                  <a:cubicBezTo>
                    <a:pt x="160" y="79"/>
                    <a:pt x="157" y="76"/>
                    <a:pt x="152" y="76"/>
                  </a:cubicBezTo>
                  <a:close/>
                  <a:moveTo>
                    <a:pt x="127" y="76"/>
                  </a:moveTo>
                  <a:cubicBezTo>
                    <a:pt x="122" y="76"/>
                    <a:pt x="118" y="79"/>
                    <a:pt x="118" y="84"/>
                  </a:cubicBezTo>
                  <a:cubicBezTo>
                    <a:pt x="118" y="89"/>
                    <a:pt x="122" y="93"/>
                    <a:pt x="127" y="93"/>
                  </a:cubicBezTo>
                  <a:cubicBezTo>
                    <a:pt x="131" y="93"/>
                    <a:pt x="135" y="89"/>
                    <a:pt x="135" y="84"/>
                  </a:cubicBezTo>
                  <a:cubicBezTo>
                    <a:pt x="135" y="79"/>
                    <a:pt x="131" y="76"/>
                    <a:pt x="127" y="7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41" name="îṥļîḑé-Freeform: Shape 16"/>
            <p:cNvSpPr>
              <a:spLocks/>
            </p:cNvSpPr>
            <p:nvPr/>
          </p:nvSpPr>
          <p:spPr bwMode="auto">
            <a:xfrm>
              <a:off x="5472140" y="3855086"/>
              <a:ext cx="426261" cy="426261"/>
            </a:xfrm>
            <a:custGeom>
              <a:avLst/>
              <a:gdLst>
                <a:gd name="T0" fmla="*/ 92 w 185"/>
                <a:gd name="T1" fmla="*/ 42 h 185"/>
                <a:gd name="T2" fmla="*/ 92 w 185"/>
                <a:gd name="T3" fmla="*/ 34 h 185"/>
                <a:gd name="T4" fmla="*/ 92 w 185"/>
                <a:gd name="T5" fmla="*/ 8 h 185"/>
                <a:gd name="T6" fmla="*/ 120 w 185"/>
                <a:gd name="T7" fmla="*/ 12 h 185"/>
                <a:gd name="T8" fmla="*/ 64 w 185"/>
                <a:gd name="T9" fmla="*/ 13 h 185"/>
                <a:gd name="T10" fmla="*/ 92 w 185"/>
                <a:gd name="T11" fmla="*/ 8 h 185"/>
                <a:gd name="T12" fmla="*/ 109 w 185"/>
                <a:gd name="T13" fmla="*/ 24 h 185"/>
                <a:gd name="T14" fmla="*/ 76 w 185"/>
                <a:gd name="T15" fmla="*/ 25 h 185"/>
                <a:gd name="T16" fmla="*/ 92 w 185"/>
                <a:gd name="T17" fmla="*/ 25 h 185"/>
                <a:gd name="T18" fmla="*/ 55 w 185"/>
                <a:gd name="T19" fmla="*/ 169 h 185"/>
                <a:gd name="T20" fmla="*/ 101 w 185"/>
                <a:gd name="T21" fmla="*/ 164 h 185"/>
                <a:gd name="T22" fmla="*/ 55 w 185"/>
                <a:gd name="T23" fmla="*/ 160 h 185"/>
                <a:gd name="T24" fmla="*/ 55 w 185"/>
                <a:gd name="T25" fmla="*/ 169 h 185"/>
                <a:gd name="T26" fmla="*/ 185 w 185"/>
                <a:gd name="T27" fmla="*/ 146 h 185"/>
                <a:gd name="T28" fmla="*/ 168 w 185"/>
                <a:gd name="T29" fmla="*/ 87 h 185"/>
                <a:gd name="T30" fmla="*/ 164 w 185"/>
                <a:gd name="T31" fmla="*/ 84 h 185"/>
                <a:gd name="T32" fmla="*/ 156 w 185"/>
                <a:gd name="T33" fmla="*/ 34 h 185"/>
                <a:gd name="T34" fmla="*/ 147 w 185"/>
                <a:gd name="T35" fmla="*/ 34 h 185"/>
                <a:gd name="T36" fmla="*/ 38 w 185"/>
                <a:gd name="T37" fmla="*/ 84 h 185"/>
                <a:gd name="T38" fmla="*/ 33 w 185"/>
                <a:gd name="T39" fmla="*/ 29 h 185"/>
                <a:gd name="T40" fmla="*/ 29 w 185"/>
                <a:gd name="T41" fmla="*/ 84 h 185"/>
                <a:gd name="T42" fmla="*/ 17 w 185"/>
                <a:gd name="T43" fmla="*/ 87 h 185"/>
                <a:gd name="T44" fmla="*/ 0 w 185"/>
                <a:gd name="T45" fmla="*/ 146 h 185"/>
                <a:gd name="T46" fmla="*/ 0 w 185"/>
                <a:gd name="T47" fmla="*/ 147 h 185"/>
                <a:gd name="T48" fmla="*/ 0 w 185"/>
                <a:gd name="T49" fmla="*/ 156 h 185"/>
                <a:gd name="T50" fmla="*/ 0 w 185"/>
                <a:gd name="T51" fmla="*/ 169 h 185"/>
                <a:gd name="T52" fmla="*/ 168 w 185"/>
                <a:gd name="T53" fmla="*/ 185 h 185"/>
                <a:gd name="T54" fmla="*/ 185 w 185"/>
                <a:gd name="T55" fmla="*/ 160 h 185"/>
                <a:gd name="T56" fmla="*/ 185 w 185"/>
                <a:gd name="T57" fmla="*/ 156 h 185"/>
                <a:gd name="T58" fmla="*/ 24 w 185"/>
                <a:gd name="T59" fmla="*/ 93 h 185"/>
                <a:gd name="T60" fmla="*/ 176 w 185"/>
                <a:gd name="T61" fmla="*/ 143 h 185"/>
                <a:gd name="T62" fmla="*/ 24 w 185"/>
                <a:gd name="T63" fmla="*/ 93 h 185"/>
                <a:gd name="T64" fmla="*/ 168 w 185"/>
                <a:gd name="T65" fmla="*/ 177 h 185"/>
                <a:gd name="T66" fmla="*/ 8 w 185"/>
                <a:gd name="T67" fmla="*/ 169 h 185"/>
                <a:gd name="T68" fmla="*/ 177 w 185"/>
                <a:gd name="T69" fmla="*/ 152 h 185"/>
                <a:gd name="T70" fmla="*/ 21 w 185"/>
                <a:gd name="T71" fmla="*/ 169 h 185"/>
                <a:gd name="T72" fmla="*/ 21 w 185"/>
                <a:gd name="T73" fmla="*/ 160 h 185"/>
                <a:gd name="T74" fmla="*/ 21 w 185"/>
                <a:gd name="T75" fmla="*/ 169 h 185"/>
                <a:gd name="T76" fmla="*/ 42 w 185"/>
                <a:gd name="T77" fmla="*/ 164 h 185"/>
                <a:gd name="T78" fmla="*/ 33 w 185"/>
                <a:gd name="T79" fmla="*/ 16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185">
                  <a:moveTo>
                    <a:pt x="88" y="38"/>
                  </a:moveTo>
                  <a:cubicBezTo>
                    <a:pt x="88" y="40"/>
                    <a:pt x="90" y="42"/>
                    <a:pt x="92" y="42"/>
                  </a:cubicBezTo>
                  <a:cubicBezTo>
                    <a:pt x="95" y="42"/>
                    <a:pt x="97" y="40"/>
                    <a:pt x="97" y="38"/>
                  </a:cubicBezTo>
                  <a:cubicBezTo>
                    <a:pt x="97" y="35"/>
                    <a:pt x="95" y="34"/>
                    <a:pt x="92" y="34"/>
                  </a:cubicBezTo>
                  <a:cubicBezTo>
                    <a:pt x="90" y="34"/>
                    <a:pt x="88" y="35"/>
                    <a:pt x="88" y="38"/>
                  </a:cubicBezTo>
                  <a:close/>
                  <a:moveTo>
                    <a:pt x="92" y="8"/>
                  </a:moveTo>
                  <a:cubicBezTo>
                    <a:pt x="101" y="8"/>
                    <a:pt x="109" y="12"/>
                    <a:pt x="114" y="18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3" y="4"/>
                    <a:pt x="103" y="0"/>
                    <a:pt x="92" y="0"/>
                  </a:cubicBezTo>
                  <a:cubicBezTo>
                    <a:pt x="81" y="0"/>
                    <a:pt x="71" y="5"/>
                    <a:pt x="64" y="1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5" y="12"/>
                    <a:pt x="83" y="8"/>
                    <a:pt x="92" y="8"/>
                  </a:cubicBezTo>
                  <a:close/>
                  <a:moveTo>
                    <a:pt x="103" y="30"/>
                  </a:moveTo>
                  <a:cubicBezTo>
                    <a:pt x="109" y="24"/>
                    <a:pt x="109" y="24"/>
                    <a:pt x="109" y="24"/>
                  </a:cubicBezTo>
                  <a:cubicBezTo>
                    <a:pt x="105" y="20"/>
                    <a:pt x="99" y="17"/>
                    <a:pt x="92" y="17"/>
                  </a:cubicBezTo>
                  <a:cubicBezTo>
                    <a:pt x="86" y="17"/>
                    <a:pt x="80" y="20"/>
                    <a:pt x="76" y="25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4" y="28"/>
                    <a:pt x="88" y="25"/>
                    <a:pt x="92" y="25"/>
                  </a:cubicBezTo>
                  <a:cubicBezTo>
                    <a:pt x="97" y="25"/>
                    <a:pt x="101" y="27"/>
                    <a:pt x="103" y="30"/>
                  </a:cubicBezTo>
                  <a:close/>
                  <a:moveTo>
                    <a:pt x="55" y="169"/>
                  </a:moveTo>
                  <a:cubicBezTo>
                    <a:pt x="97" y="169"/>
                    <a:pt x="97" y="169"/>
                    <a:pt x="97" y="169"/>
                  </a:cubicBezTo>
                  <a:cubicBezTo>
                    <a:pt x="99" y="169"/>
                    <a:pt x="101" y="167"/>
                    <a:pt x="101" y="164"/>
                  </a:cubicBezTo>
                  <a:cubicBezTo>
                    <a:pt x="101" y="162"/>
                    <a:pt x="99" y="160"/>
                    <a:pt x="97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2" y="160"/>
                    <a:pt x="50" y="162"/>
                    <a:pt x="50" y="164"/>
                  </a:cubicBezTo>
                  <a:cubicBezTo>
                    <a:pt x="50" y="167"/>
                    <a:pt x="52" y="169"/>
                    <a:pt x="55" y="169"/>
                  </a:cubicBezTo>
                  <a:close/>
                  <a:moveTo>
                    <a:pt x="185" y="147"/>
                  </a:moveTo>
                  <a:cubicBezTo>
                    <a:pt x="185" y="147"/>
                    <a:pt x="185" y="146"/>
                    <a:pt x="185" y="146"/>
                  </a:cubicBezTo>
                  <a:cubicBezTo>
                    <a:pt x="185" y="146"/>
                    <a:pt x="185" y="146"/>
                    <a:pt x="185" y="146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7" y="85"/>
                    <a:pt x="166" y="84"/>
                    <a:pt x="164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34"/>
                    <a:pt x="156" y="34"/>
                    <a:pt x="156" y="34"/>
                  </a:cubicBezTo>
                  <a:cubicBezTo>
                    <a:pt x="156" y="31"/>
                    <a:pt x="154" y="29"/>
                    <a:pt x="152" y="29"/>
                  </a:cubicBezTo>
                  <a:cubicBezTo>
                    <a:pt x="149" y="29"/>
                    <a:pt x="147" y="31"/>
                    <a:pt x="147" y="3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1"/>
                    <a:pt x="36" y="29"/>
                    <a:pt x="33" y="29"/>
                  </a:cubicBezTo>
                  <a:cubicBezTo>
                    <a:pt x="31" y="29"/>
                    <a:pt x="29" y="31"/>
                    <a:pt x="29" y="3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9" y="84"/>
                    <a:pt x="17" y="85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7"/>
                    <a:pt x="0" y="14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7"/>
                    <a:pt x="0" y="159"/>
                    <a:pt x="0" y="160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5"/>
                    <a:pt x="17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78" y="185"/>
                    <a:pt x="185" y="178"/>
                    <a:pt x="185" y="169"/>
                  </a:cubicBezTo>
                  <a:cubicBezTo>
                    <a:pt x="185" y="160"/>
                    <a:pt x="185" y="160"/>
                    <a:pt x="185" y="160"/>
                  </a:cubicBezTo>
                  <a:cubicBezTo>
                    <a:pt x="185" y="159"/>
                    <a:pt x="185" y="157"/>
                    <a:pt x="185" y="156"/>
                  </a:cubicBezTo>
                  <a:cubicBezTo>
                    <a:pt x="185" y="156"/>
                    <a:pt x="185" y="156"/>
                    <a:pt x="185" y="156"/>
                  </a:cubicBezTo>
                  <a:lnTo>
                    <a:pt x="185" y="147"/>
                  </a:lnTo>
                  <a:close/>
                  <a:moveTo>
                    <a:pt x="24" y="93"/>
                  </a:moveTo>
                  <a:cubicBezTo>
                    <a:pt x="161" y="93"/>
                    <a:pt x="161" y="93"/>
                    <a:pt x="161" y="9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9" y="143"/>
                    <a:pt x="9" y="143"/>
                    <a:pt x="9" y="143"/>
                  </a:cubicBezTo>
                  <a:lnTo>
                    <a:pt x="24" y="93"/>
                  </a:lnTo>
                  <a:close/>
                  <a:moveTo>
                    <a:pt x="177" y="169"/>
                  </a:moveTo>
                  <a:cubicBezTo>
                    <a:pt x="177" y="173"/>
                    <a:pt x="173" y="177"/>
                    <a:pt x="16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3"/>
                    <a:pt x="8" y="169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177" y="152"/>
                    <a:pt x="177" y="152"/>
                    <a:pt x="177" y="152"/>
                  </a:cubicBezTo>
                  <a:lnTo>
                    <a:pt x="177" y="169"/>
                  </a:lnTo>
                  <a:close/>
                  <a:moveTo>
                    <a:pt x="21" y="169"/>
                  </a:moveTo>
                  <a:cubicBezTo>
                    <a:pt x="23" y="169"/>
                    <a:pt x="25" y="167"/>
                    <a:pt x="25" y="164"/>
                  </a:cubicBezTo>
                  <a:cubicBezTo>
                    <a:pt x="25" y="162"/>
                    <a:pt x="23" y="160"/>
                    <a:pt x="21" y="160"/>
                  </a:cubicBezTo>
                  <a:cubicBezTo>
                    <a:pt x="18" y="160"/>
                    <a:pt x="17" y="162"/>
                    <a:pt x="17" y="164"/>
                  </a:cubicBezTo>
                  <a:cubicBezTo>
                    <a:pt x="17" y="167"/>
                    <a:pt x="18" y="169"/>
                    <a:pt x="21" y="169"/>
                  </a:cubicBezTo>
                  <a:close/>
                  <a:moveTo>
                    <a:pt x="38" y="169"/>
                  </a:moveTo>
                  <a:cubicBezTo>
                    <a:pt x="40" y="169"/>
                    <a:pt x="42" y="167"/>
                    <a:pt x="42" y="164"/>
                  </a:cubicBezTo>
                  <a:cubicBezTo>
                    <a:pt x="42" y="162"/>
                    <a:pt x="40" y="160"/>
                    <a:pt x="38" y="160"/>
                  </a:cubicBezTo>
                  <a:cubicBezTo>
                    <a:pt x="35" y="160"/>
                    <a:pt x="33" y="162"/>
                    <a:pt x="33" y="164"/>
                  </a:cubicBezTo>
                  <a:cubicBezTo>
                    <a:pt x="33" y="167"/>
                    <a:pt x="35" y="169"/>
                    <a:pt x="38" y="16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42" name="îṥļîḑé-Freeform: Shape 17"/>
            <p:cNvSpPr>
              <a:spLocks/>
            </p:cNvSpPr>
            <p:nvPr/>
          </p:nvSpPr>
          <p:spPr bwMode="auto">
            <a:xfrm>
              <a:off x="8880909" y="1819715"/>
              <a:ext cx="427524" cy="427524"/>
            </a:xfrm>
            <a:custGeom>
              <a:avLst/>
              <a:gdLst>
                <a:gd name="T0" fmla="*/ 160 w 186"/>
                <a:gd name="T1" fmla="*/ 13 h 186"/>
                <a:gd name="T2" fmla="*/ 135 w 186"/>
                <a:gd name="T3" fmla="*/ 13 h 186"/>
                <a:gd name="T4" fmla="*/ 70 w 186"/>
                <a:gd name="T5" fmla="*/ 35 h 186"/>
                <a:gd name="T6" fmla="*/ 0 w 186"/>
                <a:gd name="T7" fmla="*/ 51 h 186"/>
                <a:gd name="T8" fmla="*/ 8 w 186"/>
                <a:gd name="T9" fmla="*/ 118 h 186"/>
                <a:gd name="T10" fmla="*/ 51 w 186"/>
                <a:gd name="T11" fmla="*/ 182 h 186"/>
                <a:gd name="T12" fmla="*/ 55 w 186"/>
                <a:gd name="T13" fmla="*/ 186 h 186"/>
                <a:gd name="T14" fmla="*/ 93 w 186"/>
                <a:gd name="T15" fmla="*/ 182 h 186"/>
                <a:gd name="T16" fmla="*/ 93 w 186"/>
                <a:gd name="T17" fmla="*/ 181 h 186"/>
                <a:gd name="T18" fmla="*/ 135 w 186"/>
                <a:gd name="T19" fmla="*/ 145 h 186"/>
                <a:gd name="T20" fmla="*/ 148 w 186"/>
                <a:gd name="T21" fmla="*/ 160 h 186"/>
                <a:gd name="T22" fmla="*/ 160 w 186"/>
                <a:gd name="T23" fmla="*/ 106 h 186"/>
                <a:gd name="T24" fmla="*/ 160 w 186"/>
                <a:gd name="T25" fmla="*/ 55 h 186"/>
                <a:gd name="T26" fmla="*/ 8 w 186"/>
                <a:gd name="T27" fmla="*/ 93 h 186"/>
                <a:gd name="T28" fmla="*/ 34 w 186"/>
                <a:gd name="T29" fmla="*/ 89 h 186"/>
                <a:gd name="T30" fmla="*/ 8 w 186"/>
                <a:gd name="T31" fmla="*/ 85 h 186"/>
                <a:gd name="T32" fmla="*/ 21 w 186"/>
                <a:gd name="T33" fmla="*/ 76 h 186"/>
                <a:gd name="T34" fmla="*/ 21 w 186"/>
                <a:gd name="T35" fmla="*/ 68 h 186"/>
                <a:gd name="T36" fmla="*/ 8 w 186"/>
                <a:gd name="T37" fmla="*/ 51 h 186"/>
                <a:gd name="T38" fmla="*/ 67 w 186"/>
                <a:gd name="T39" fmla="*/ 116 h 186"/>
                <a:gd name="T40" fmla="*/ 54 w 186"/>
                <a:gd name="T41" fmla="*/ 160 h 186"/>
                <a:gd name="T42" fmla="*/ 70 w 186"/>
                <a:gd name="T43" fmla="*/ 125 h 186"/>
                <a:gd name="T44" fmla="*/ 80 w 186"/>
                <a:gd name="T45" fmla="*/ 160 h 186"/>
                <a:gd name="T46" fmla="*/ 81 w 186"/>
                <a:gd name="T47" fmla="*/ 169 h 186"/>
                <a:gd name="T48" fmla="*/ 58 w 186"/>
                <a:gd name="T49" fmla="*/ 177 h 186"/>
                <a:gd name="T50" fmla="*/ 81 w 186"/>
                <a:gd name="T51" fmla="*/ 169 h 186"/>
                <a:gd name="T52" fmla="*/ 76 w 186"/>
                <a:gd name="T53" fmla="*/ 118 h 186"/>
                <a:gd name="T54" fmla="*/ 135 w 186"/>
                <a:gd name="T55" fmla="*/ 25 h 186"/>
                <a:gd name="T56" fmla="*/ 152 w 186"/>
                <a:gd name="T57" fmla="*/ 148 h 186"/>
                <a:gd name="T58" fmla="*/ 143 w 186"/>
                <a:gd name="T59" fmla="*/ 148 h 186"/>
                <a:gd name="T60" fmla="*/ 148 w 186"/>
                <a:gd name="T61" fmla="*/ 9 h 186"/>
                <a:gd name="T62" fmla="*/ 152 w 186"/>
                <a:gd name="T63" fmla="*/ 148 h 186"/>
                <a:gd name="T64" fmla="*/ 160 w 186"/>
                <a:gd name="T65" fmla="*/ 63 h 186"/>
                <a:gd name="T66" fmla="*/ 160 w 186"/>
                <a:gd name="T67" fmla="*/ 9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6" h="186">
                  <a:moveTo>
                    <a:pt x="160" y="55"/>
                  </a:moveTo>
                  <a:cubicBezTo>
                    <a:pt x="160" y="13"/>
                    <a:pt x="160" y="13"/>
                    <a:pt x="160" y="13"/>
                  </a:cubicBezTo>
                  <a:cubicBezTo>
                    <a:pt x="160" y="6"/>
                    <a:pt x="155" y="0"/>
                    <a:pt x="148" y="0"/>
                  </a:cubicBezTo>
                  <a:cubicBezTo>
                    <a:pt x="141" y="0"/>
                    <a:pt x="135" y="6"/>
                    <a:pt x="135" y="13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0" y="46"/>
                    <a:pt x="0" y="5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4"/>
                    <a:pt x="4" y="118"/>
                    <a:pt x="8" y="118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4"/>
                    <a:pt x="53" y="186"/>
                    <a:pt x="55" y="186"/>
                  </a:cubicBezTo>
                  <a:cubicBezTo>
                    <a:pt x="89" y="186"/>
                    <a:pt x="89" y="186"/>
                    <a:pt x="89" y="186"/>
                  </a:cubicBezTo>
                  <a:cubicBezTo>
                    <a:pt x="91" y="186"/>
                    <a:pt x="93" y="184"/>
                    <a:pt x="93" y="182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135" y="145"/>
                    <a:pt x="135" y="145"/>
                    <a:pt x="135" y="145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55"/>
                    <a:pt x="141" y="160"/>
                    <a:pt x="148" y="160"/>
                  </a:cubicBezTo>
                  <a:cubicBezTo>
                    <a:pt x="155" y="160"/>
                    <a:pt x="160" y="155"/>
                    <a:pt x="160" y="148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74" y="106"/>
                    <a:pt x="186" y="94"/>
                    <a:pt x="186" y="80"/>
                  </a:cubicBezTo>
                  <a:cubicBezTo>
                    <a:pt x="186" y="66"/>
                    <a:pt x="174" y="55"/>
                    <a:pt x="160" y="55"/>
                  </a:cubicBezTo>
                  <a:close/>
                  <a:moveTo>
                    <a:pt x="8" y="110"/>
                  </a:moveTo>
                  <a:cubicBezTo>
                    <a:pt x="8" y="93"/>
                    <a:pt x="8" y="93"/>
                    <a:pt x="8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2" y="93"/>
                    <a:pt x="34" y="91"/>
                    <a:pt x="34" y="89"/>
                  </a:cubicBezTo>
                  <a:cubicBezTo>
                    <a:pt x="34" y="86"/>
                    <a:pt x="32" y="85"/>
                    <a:pt x="29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5" y="74"/>
                    <a:pt x="25" y="72"/>
                  </a:cubicBezTo>
                  <a:cubicBezTo>
                    <a:pt x="25" y="70"/>
                    <a:pt x="23" y="68"/>
                    <a:pt x="21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7" y="116"/>
                    <a:pt x="67" y="116"/>
                    <a:pt x="67" y="116"/>
                  </a:cubicBezTo>
                  <a:lnTo>
                    <a:pt x="8" y="110"/>
                  </a:lnTo>
                  <a:close/>
                  <a:moveTo>
                    <a:pt x="54" y="160"/>
                  </a:moveTo>
                  <a:cubicBezTo>
                    <a:pt x="46" y="122"/>
                    <a:pt x="46" y="122"/>
                    <a:pt x="46" y="122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2" y="126"/>
                    <a:pt x="72" y="126"/>
                    <a:pt x="72" y="126"/>
                  </a:cubicBezTo>
                  <a:cubicBezTo>
                    <a:pt x="80" y="160"/>
                    <a:pt x="80" y="160"/>
                    <a:pt x="80" y="160"/>
                  </a:cubicBezTo>
                  <a:lnTo>
                    <a:pt x="54" y="160"/>
                  </a:lnTo>
                  <a:close/>
                  <a:moveTo>
                    <a:pt x="81" y="169"/>
                  </a:moveTo>
                  <a:cubicBezTo>
                    <a:pt x="83" y="177"/>
                    <a:pt x="83" y="177"/>
                    <a:pt x="83" y="177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6" y="169"/>
                    <a:pt x="56" y="169"/>
                    <a:pt x="56" y="169"/>
                  </a:cubicBezTo>
                  <a:lnTo>
                    <a:pt x="81" y="169"/>
                  </a:lnTo>
                  <a:close/>
                  <a:moveTo>
                    <a:pt x="135" y="136"/>
                  </a:moveTo>
                  <a:cubicBezTo>
                    <a:pt x="76" y="118"/>
                    <a:pt x="76" y="118"/>
                    <a:pt x="76" y="118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135" y="25"/>
                    <a:pt x="135" y="25"/>
                    <a:pt x="135" y="25"/>
                  </a:cubicBezTo>
                  <a:lnTo>
                    <a:pt x="135" y="136"/>
                  </a:lnTo>
                  <a:close/>
                  <a:moveTo>
                    <a:pt x="152" y="148"/>
                  </a:moveTo>
                  <a:cubicBezTo>
                    <a:pt x="152" y="150"/>
                    <a:pt x="150" y="152"/>
                    <a:pt x="148" y="152"/>
                  </a:cubicBezTo>
                  <a:cubicBezTo>
                    <a:pt x="145" y="152"/>
                    <a:pt x="143" y="150"/>
                    <a:pt x="143" y="148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0"/>
                    <a:pt x="145" y="9"/>
                    <a:pt x="148" y="9"/>
                  </a:cubicBezTo>
                  <a:cubicBezTo>
                    <a:pt x="150" y="9"/>
                    <a:pt x="152" y="10"/>
                    <a:pt x="152" y="13"/>
                  </a:cubicBezTo>
                  <a:lnTo>
                    <a:pt x="152" y="148"/>
                  </a:lnTo>
                  <a:close/>
                  <a:moveTo>
                    <a:pt x="160" y="97"/>
                  </a:moveTo>
                  <a:cubicBezTo>
                    <a:pt x="160" y="63"/>
                    <a:pt x="160" y="63"/>
                    <a:pt x="160" y="63"/>
                  </a:cubicBezTo>
                  <a:cubicBezTo>
                    <a:pt x="170" y="63"/>
                    <a:pt x="177" y="71"/>
                    <a:pt x="177" y="80"/>
                  </a:cubicBezTo>
                  <a:cubicBezTo>
                    <a:pt x="177" y="90"/>
                    <a:pt x="170" y="97"/>
                    <a:pt x="160" y="9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43" name="îṥļîḑé-Freeform: Shape 18"/>
            <p:cNvSpPr>
              <a:spLocks/>
            </p:cNvSpPr>
            <p:nvPr/>
          </p:nvSpPr>
          <p:spPr bwMode="auto">
            <a:xfrm>
              <a:off x="8880909" y="3853191"/>
              <a:ext cx="388315" cy="427526"/>
            </a:xfrm>
            <a:custGeom>
              <a:avLst/>
              <a:gdLst>
                <a:gd name="T0" fmla="*/ 46 w 169"/>
                <a:gd name="T1" fmla="*/ 76 h 186"/>
                <a:gd name="T2" fmla="*/ 50 w 169"/>
                <a:gd name="T3" fmla="*/ 72 h 186"/>
                <a:gd name="T4" fmla="*/ 50 w 169"/>
                <a:gd name="T5" fmla="*/ 55 h 186"/>
                <a:gd name="T6" fmla="*/ 46 w 169"/>
                <a:gd name="T7" fmla="*/ 51 h 186"/>
                <a:gd name="T8" fmla="*/ 42 w 169"/>
                <a:gd name="T9" fmla="*/ 55 h 186"/>
                <a:gd name="T10" fmla="*/ 42 w 169"/>
                <a:gd name="T11" fmla="*/ 72 h 186"/>
                <a:gd name="T12" fmla="*/ 46 w 169"/>
                <a:gd name="T13" fmla="*/ 76 h 186"/>
                <a:gd name="T14" fmla="*/ 122 w 169"/>
                <a:gd name="T15" fmla="*/ 76 h 186"/>
                <a:gd name="T16" fmla="*/ 126 w 169"/>
                <a:gd name="T17" fmla="*/ 72 h 186"/>
                <a:gd name="T18" fmla="*/ 126 w 169"/>
                <a:gd name="T19" fmla="*/ 55 h 186"/>
                <a:gd name="T20" fmla="*/ 122 w 169"/>
                <a:gd name="T21" fmla="*/ 51 h 186"/>
                <a:gd name="T22" fmla="*/ 118 w 169"/>
                <a:gd name="T23" fmla="*/ 55 h 186"/>
                <a:gd name="T24" fmla="*/ 118 w 169"/>
                <a:gd name="T25" fmla="*/ 72 h 186"/>
                <a:gd name="T26" fmla="*/ 122 w 169"/>
                <a:gd name="T27" fmla="*/ 76 h 186"/>
                <a:gd name="T28" fmla="*/ 160 w 169"/>
                <a:gd name="T29" fmla="*/ 26 h 186"/>
                <a:gd name="T30" fmla="*/ 98 w 169"/>
                <a:gd name="T31" fmla="*/ 26 h 186"/>
                <a:gd name="T32" fmla="*/ 111 w 169"/>
                <a:gd name="T33" fmla="*/ 6 h 186"/>
                <a:gd name="T34" fmla="*/ 105 w 169"/>
                <a:gd name="T35" fmla="*/ 0 h 186"/>
                <a:gd name="T36" fmla="*/ 88 w 169"/>
                <a:gd name="T37" fmla="*/ 26 h 186"/>
                <a:gd name="T38" fmla="*/ 8 w 169"/>
                <a:gd name="T39" fmla="*/ 26 h 186"/>
                <a:gd name="T40" fmla="*/ 0 w 169"/>
                <a:gd name="T41" fmla="*/ 34 h 186"/>
                <a:gd name="T42" fmla="*/ 0 w 169"/>
                <a:gd name="T43" fmla="*/ 152 h 186"/>
                <a:gd name="T44" fmla="*/ 8 w 169"/>
                <a:gd name="T45" fmla="*/ 161 h 186"/>
                <a:gd name="T46" fmla="*/ 95 w 169"/>
                <a:gd name="T47" fmla="*/ 161 h 186"/>
                <a:gd name="T48" fmla="*/ 105 w 169"/>
                <a:gd name="T49" fmla="*/ 186 h 186"/>
                <a:gd name="T50" fmla="*/ 112 w 169"/>
                <a:gd name="T51" fmla="*/ 182 h 186"/>
                <a:gd name="T52" fmla="*/ 104 w 169"/>
                <a:gd name="T53" fmla="*/ 161 h 186"/>
                <a:gd name="T54" fmla="*/ 160 w 169"/>
                <a:gd name="T55" fmla="*/ 161 h 186"/>
                <a:gd name="T56" fmla="*/ 169 w 169"/>
                <a:gd name="T57" fmla="*/ 152 h 186"/>
                <a:gd name="T58" fmla="*/ 169 w 169"/>
                <a:gd name="T59" fmla="*/ 34 h 186"/>
                <a:gd name="T60" fmla="*/ 160 w 169"/>
                <a:gd name="T61" fmla="*/ 26 h 186"/>
                <a:gd name="T62" fmla="*/ 84 w 169"/>
                <a:gd name="T63" fmla="*/ 135 h 186"/>
                <a:gd name="T64" fmla="*/ 92 w 169"/>
                <a:gd name="T65" fmla="*/ 135 h 186"/>
                <a:gd name="T66" fmla="*/ 93 w 169"/>
                <a:gd name="T67" fmla="*/ 152 h 186"/>
                <a:gd name="T68" fmla="*/ 8 w 169"/>
                <a:gd name="T69" fmla="*/ 152 h 186"/>
                <a:gd name="T70" fmla="*/ 8 w 169"/>
                <a:gd name="T71" fmla="*/ 34 h 186"/>
                <a:gd name="T72" fmla="*/ 83 w 169"/>
                <a:gd name="T73" fmla="*/ 34 h 186"/>
                <a:gd name="T74" fmla="*/ 64 w 169"/>
                <a:gd name="T75" fmla="*/ 101 h 186"/>
                <a:gd name="T76" fmla="*/ 63 w 169"/>
                <a:gd name="T77" fmla="*/ 106 h 186"/>
                <a:gd name="T78" fmla="*/ 94 w 169"/>
                <a:gd name="T79" fmla="*/ 106 h 186"/>
                <a:gd name="T80" fmla="*/ 92 w 169"/>
                <a:gd name="T81" fmla="*/ 127 h 186"/>
                <a:gd name="T82" fmla="*/ 84 w 169"/>
                <a:gd name="T83" fmla="*/ 127 h 186"/>
                <a:gd name="T84" fmla="*/ 27 w 169"/>
                <a:gd name="T85" fmla="*/ 115 h 186"/>
                <a:gd name="T86" fmla="*/ 23 w 169"/>
                <a:gd name="T87" fmla="*/ 122 h 186"/>
                <a:gd name="T88" fmla="*/ 84 w 169"/>
                <a:gd name="T89" fmla="*/ 135 h 186"/>
                <a:gd name="T90" fmla="*/ 160 w 169"/>
                <a:gd name="T91" fmla="*/ 152 h 186"/>
                <a:gd name="T92" fmla="*/ 102 w 169"/>
                <a:gd name="T93" fmla="*/ 152 h 186"/>
                <a:gd name="T94" fmla="*/ 100 w 169"/>
                <a:gd name="T95" fmla="*/ 134 h 186"/>
                <a:gd name="T96" fmla="*/ 145 w 169"/>
                <a:gd name="T97" fmla="*/ 122 h 186"/>
                <a:gd name="T98" fmla="*/ 141 w 169"/>
                <a:gd name="T99" fmla="*/ 115 h 186"/>
                <a:gd name="T100" fmla="*/ 100 w 169"/>
                <a:gd name="T101" fmla="*/ 126 h 186"/>
                <a:gd name="T102" fmla="*/ 103 w 169"/>
                <a:gd name="T103" fmla="*/ 103 h 186"/>
                <a:gd name="T104" fmla="*/ 104 w 169"/>
                <a:gd name="T105" fmla="*/ 98 h 186"/>
                <a:gd name="T106" fmla="*/ 73 w 169"/>
                <a:gd name="T107" fmla="*/ 98 h 186"/>
                <a:gd name="T108" fmla="*/ 93 w 169"/>
                <a:gd name="T109" fmla="*/ 34 h 186"/>
                <a:gd name="T110" fmla="*/ 160 w 169"/>
                <a:gd name="T111" fmla="*/ 34 h 186"/>
                <a:gd name="T112" fmla="*/ 160 w 169"/>
                <a:gd name="T113" fmla="*/ 15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9" h="186">
                  <a:moveTo>
                    <a:pt x="46" y="76"/>
                  </a:moveTo>
                  <a:cubicBezTo>
                    <a:pt x="49" y="76"/>
                    <a:pt x="50" y="75"/>
                    <a:pt x="50" y="72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3"/>
                    <a:pt x="49" y="51"/>
                    <a:pt x="46" y="51"/>
                  </a:cubicBezTo>
                  <a:cubicBezTo>
                    <a:pt x="44" y="51"/>
                    <a:pt x="42" y="53"/>
                    <a:pt x="42" y="55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5"/>
                    <a:pt x="44" y="76"/>
                    <a:pt x="46" y="76"/>
                  </a:cubicBezTo>
                  <a:close/>
                  <a:moveTo>
                    <a:pt x="122" y="76"/>
                  </a:moveTo>
                  <a:cubicBezTo>
                    <a:pt x="125" y="76"/>
                    <a:pt x="126" y="75"/>
                    <a:pt x="126" y="72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6" y="53"/>
                    <a:pt x="125" y="51"/>
                    <a:pt x="122" y="51"/>
                  </a:cubicBezTo>
                  <a:cubicBezTo>
                    <a:pt x="120" y="51"/>
                    <a:pt x="118" y="53"/>
                    <a:pt x="118" y="55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5"/>
                    <a:pt x="120" y="76"/>
                    <a:pt x="122" y="76"/>
                  </a:cubicBezTo>
                  <a:close/>
                  <a:moveTo>
                    <a:pt x="160" y="26"/>
                  </a:moveTo>
                  <a:cubicBezTo>
                    <a:pt x="98" y="26"/>
                    <a:pt x="98" y="26"/>
                    <a:pt x="98" y="26"/>
                  </a:cubicBezTo>
                  <a:cubicBezTo>
                    <a:pt x="105" y="13"/>
                    <a:pt x="111" y="6"/>
                    <a:pt x="111" y="6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4" y="1"/>
                    <a:pt x="96" y="10"/>
                    <a:pt x="8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4" y="26"/>
                    <a:pt x="0" y="30"/>
                    <a:pt x="0" y="34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4" y="161"/>
                    <a:pt x="8" y="161"/>
                  </a:cubicBezTo>
                  <a:cubicBezTo>
                    <a:pt x="95" y="161"/>
                    <a:pt x="95" y="161"/>
                    <a:pt x="95" y="161"/>
                  </a:cubicBezTo>
                  <a:cubicBezTo>
                    <a:pt x="97" y="169"/>
                    <a:pt x="100" y="178"/>
                    <a:pt x="105" y="186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08" y="175"/>
                    <a:pt x="105" y="168"/>
                    <a:pt x="104" y="161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5" y="161"/>
                    <a:pt x="169" y="157"/>
                    <a:pt x="169" y="152"/>
                  </a:cubicBezTo>
                  <a:cubicBezTo>
                    <a:pt x="169" y="34"/>
                    <a:pt x="169" y="34"/>
                    <a:pt x="169" y="34"/>
                  </a:cubicBezTo>
                  <a:cubicBezTo>
                    <a:pt x="169" y="30"/>
                    <a:pt x="165" y="26"/>
                    <a:pt x="160" y="26"/>
                  </a:cubicBezTo>
                  <a:close/>
                  <a:moveTo>
                    <a:pt x="84" y="135"/>
                  </a:moveTo>
                  <a:cubicBezTo>
                    <a:pt x="87" y="135"/>
                    <a:pt x="89" y="135"/>
                    <a:pt x="92" y="135"/>
                  </a:cubicBezTo>
                  <a:cubicBezTo>
                    <a:pt x="92" y="141"/>
                    <a:pt x="92" y="146"/>
                    <a:pt x="93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75" y="51"/>
                    <a:pt x="66" y="74"/>
                    <a:pt x="64" y="101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3" y="111"/>
                    <a:pt x="92" y="118"/>
                    <a:pt x="92" y="127"/>
                  </a:cubicBezTo>
                  <a:cubicBezTo>
                    <a:pt x="89" y="127"/>
                    <a:pt x="87" y="127"/>
                    <a:pt x="84" y="127"/>
                  </a:cubicBezTo>
                  <a:cubicBezTo>
                    <a:pt x="52" y="127"/>
                    <a:pt x="27" y="115"/>
                    <a:pt x="27" y="11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4" y="123"/>
                    <a:pt x="50" y="135"/>
                    <a:pt x="84" y="135"/>
                  </a:cubicBezTo>
                  <a:close/>
                  <a:moveTo>
                    <a:pt x="160" y="152"/>
                  </a:moveTo>
                  <a:cubicBezTo>
                    <a:pt x="102" y="152"/>
                    <a:pt x="102" y="152"/>
                    <a:pt x="102" y="152"/>
                  </a:cubicBezTo>
                  <a:cubicBezTo>
                    <a:pt x="101" y="146"/>
                    <a:pt x="100" y="140"/>
                    <a:pt x="100" y="134"/>
                  </a:cubicBezTo>
                  <a:cubicBezTo>
                    <a:pt x="126" y="131"/>
                    <a:pt x="144" y="123"/>
                    <a:pt x="145" y="122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24" y="123"/>
                    <a:pt x="100" y="126"/>
                  </a:cubicBezTo>
                  <a:cubicBezTo>
                    <a:pt x="101" y="112"/>
                    <a:pt x="103" y="103"/>
                    <a:pt x="103" y="103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6" y="72"/>
                    <a:pt x="85" y="50"/>
                    <a:pt x="93" y="34"/>
                  </a:cubicBezTo>
                  <a:cubicBezTo>
                    <a:pt x="160" y="34"/>
                    <a:pt x="160" y="34"/>
                    <a:pt x="160" y="34"/>
                  </a:cubicBezTo>
                  <a:lnTo>
                    <a:pt x="160" y="15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008503" y="1833422"/>
              <a:ext cx="23459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TITLE HERE.</a:t>
              </a:r>
              <a:endParaRPr lang="zh-CN" altLang="en-US" sz="2000" spc="3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9420767" y="3866899"/>
              <a:ext cx="23459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TITLE HERE.</a:t>
              </a:r>
              <a:endParaRPr lang="zh-CN" altLang="en-US" sz="2000" spc="3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420767" y="1851751"/>
              <a:ext cx="23459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TITLE HERE.</a:t>
              </a:r>
              <a:endParaRPr lang="zh-CN" altLang="en-US" sz="2000" spc="3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008503" y="3892794"/>
              <a:ext cx="23459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TITLE HERE.</a:t>
              </a:r>
              <a:endParaRPr lang="zh-CN" altLang="en-US" sz="2000" spc="3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470877" y="2313097"/>
              <a:ext cx="252781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2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文本点击此处</a:t>
              </a:r>
              <a:r>
                <a:rPr lang="zh-CN" altLang="en-US" sz="12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更换文本，点击此处更换文本点击此处更换</a:t>
              </a:r>
              <a:r>
                <a:rPr lang="zh-CN" altLang="en-US" sz="12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</a:t>
              </a:r>
              <a:endParaRPr lang="zh-CN" altLang="en-US" sz="1200" dirty="0"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880909" y="4449524"/>
              <a:ext cx="252781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2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文本点击此处</a:t>
              </a:r>
              <a:r>
                <a:rPr lang="zh-CN" altLang="en-US" sz="12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更换文本，点击此处更换文本点击此处更换</a:t>
              </a:r>
              <a:r>
                <a:rPr lang="zh-CN" altLang="en-US" sz="12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</a:t>
              </a:r>
              <a:endParaRPr lang="zh-CN" altLang="en-US" sz="1200" dirty="0"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5468566" y="4449524"/>
              <a:ext cx="252781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2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文本点击此处</a:t>
              </a:r>
              <a:r>
                <a:rPr lang="zh-CN" altLang="en-US" sz="12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更换文本，点击此处更换文本点击此处更换</a:t>
              </a:r>
              <a:r>
                <a:rPr lang="zh-CN" altLang="en-US" sz="12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</a:t>
              </a:r>
              <a:endParaRPr lang="zh-CN" altLang="en-US" sz="1200" dirty="0"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8880909" y="2313097"/>
              <a:ext cx="252781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2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文本点击此处</a:t>
              </a:r>
              <a:r>
                <a:rPr lang="zh-CN" altLang="en-US" sz="12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更换文本，点击此处更换文本点击此处更换</a:t>
              </a:r>
              <a:r>
                <a:rPr lang="zh-CN" altLang="en-US" sz="12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</a:t>
              </a:r>
              <a:endParaRPr lang="zh-CN" altLang="en-US" sz="1200" dirty="0"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60293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0" y="1808480"/>
            <a:ext cx="12192000" cy="4424901"/>
            <a:chOff x="0" y="1808480"/>
            <a:chExt cx="12192000" cy="4424901"/>
          </a:xfrm>
        </p:grpSpPr>
        <p:sp>
          <p:nvSpPr>
            <p:cNvPr id="32" name="is1ide-TextBox 28"/>
            <p:cNvSpPr txBox="1">
              <a:spLocks/>
            </p:cNvSpPr>
            <p:nvPr/>
          </p:nvSpPr>
          <p:spPr>
            <a:xfrm>
              <a:off x="1202811" y="4897120"/>
              <a:ext cx="1455177" cy="1336261"/>
            </a:xfrm>
            <a:prstGeom prst="rect">
              <a:avLst/>
            </a:prstGeom>
          </p:spPr>
          <p:txBody>
            <a:bodyPr vert="horz" wrap="square" lIns="0" tIns="0" rIns="0" bIns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点击此处更换文本点击此处更换文本</a:t>
              </a:r>
              <a:endParaRPr lang="zh-CN" altLang="en-US" sz="1600" dirty="0">
                <a:solidFill>
                  <a:schemeClr val="dk1">
                    <a:lumMod val="10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3" name="is1ide-TextBox 28"/>
            <p:cNvSpPr txBox="1">
              <a:spLocks/>
            </p:cNvSpPr>
            <p:nvPr/>
          </p:nvSpPr>
          <p:spPr>
            <a:xfrm>
              <a:off x="3327175" y="4897119"/>
              <a:ext cx="1455177" cy="1336261"/>
            </a:xfrm>
            <a:prstGeom prst="rect">
              <a:avLst/>
            </a:prstGeom>
          </p:spPr>
          <p:txBody>
            <a:bodyPr vert="horz" wrap="square" lIns="0" tIns="0" rIns="0" bIns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点击此处更换文本点击此处更换文本</a:t>
              </a:r>
              <a:endParaRPr lang="zh-CN" altLang="en-US" sz="1600" dirty="0">
                <a:solidFill>
                  <a:schemeClr val="dk1">
                    <a:lumMod val="10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4" name="is1ide-TextBox 28"/>
            <p:cNvSpPr txBox="1">
              <a:spLocks/>
            </p:cNvSpPr>
            <p:nvPr/>
          </p:nvSpPr>
          <p:spPr>
            <a:xfrm>
              <a:off x="5451539" y="4897120"/>
              <a:ext cx="1455177" cy="1336261"/>
            </a:xfrm>
            <a:prstGeom prst="rect">
              <a:avLst/>
            </a:prstGeom>
          </p:spPr>
          <p:txBody>
            <a:bodyPr vert="horz" wrap="square" lIns="0" tIns="0" rIns="0" bIns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点击此处更换文本点击此处更换文本</a:t>
              </a:r>
              <a:endParaRPr lang="zh-CN" altLang="en-US" sz="1600" dirty="0">
                <a:solidFill>
                  <a:schemeClr val="dk1">
                    <a:lumMod val="10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0" y="1808480"/>
              <a:ext cx="12192000" cy="2925156"/>
              <a:chOff x="0" y="1808480"/>
              <a:chExt cx="12192000" cy="2925156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0" y="1808480"/>
                <a:ext cx="12192000" cy="2925156"/>
                <a:chOff x="0" y="1554480"/>
                <a:chExt cx="12192000" cy="2925156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0" y="2429164"/>
                  <a:ext cx="868218" cy="2050472"/>
                </a:xfrm>
                <a:prstGeom prst="rect">
                  <a:avLst/>
                </a:prstGeom>
                <a:solidFill>
                  <a:schemeClr val="accent3">
                    <a:alpha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 useBgFill="1">
              <p:nvSpPr>
                <p:cNvPr id="40" name="矩形 39"/>
                <p:cNvSpPr/>
                <p:nvPr/>
              </p:nvSpPr>
              <p:spPr>
                <a:xfrm>
                  <a:off x="868218" y="2429164"/>
                  <a:ext cx="2124364" cy="2050472"/>
                </a:xfrm>
                <a:prstGeom prst="rect">
                  <a:avLst/>
                </a:prstGeom>
                <a:ln w="825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 useBgFill="1">
              <p:nvSpPr>
                <p:cNvPr id="41" name="矩形 40"/>
                <p:cNvSpPr/>
                <p:nvPr/>
              </p:nvSpPr>
              <p:spPr>
                <a:xfrm>
                  <a:off x="2992582" y="2429164"/>
                  <a:ext cx="2124364" cy="2050472"/>
                </a:xfrm>
                <a:prstGeom prst="rect">
                  <a:avLst/>
                </a:prstGeom>
                <a:ln w="825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 useBgFill="1">
              <p:nvSpPr>
                <p:cNvPr id="42" name="矩形 41"/>
                <p:cNvSpPr/>
                <p:nvPr/>
              </p:nvSpPr>
              <p:spPr>
                <a:xfrm>
                  <a:off x="5116946" y="2429164"/>
                  <a:ext cx="2124364" cy="2050472"/>
                </a:xfrm>
                <a:prstGeom prst="rect">
                  <a:avLst/>
                </a:prstGeom>
                <a:ln w="825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5754255" y="1554480"/>
                  <a:ext cx="6437745" cy="2410229"/>
                </a:xfrm>
                <a:prstGeom prst="rect">
                  <a:avLst/>
                </a:prstGeom>
                <a:solidFill>
                  <a:schemeClr val="accent1">
                    <a:alpha val="70000"/>
                  </a:schemeClr>
                </a:solidFill>
                <a:ln>
                  <a:noFill/>
                </a:ln>
                <a:effectLst>
                  <a:outerShdw blurRad="50800" dist="38100" dir="8100000" algn="tr" rotWithShape="0">
                    <a:schemeClr val="bg1">
                      <a:lumMod val="75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</p:grpSp>
          <p:sp>
            <p:nvSpPr>
              <p:cNvPr id="37" name="文本框 36"/>
              <p:cNvSpPr txBox="1"/>
              <p:nvPr/>
            </p:nvSpPr>
            <p:spPr>
              <a:xfrm>
                <a:off x="5984240" y="2256603"/>
                <a:ext cx="620776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spc="300" dirty="0" smtClean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TITLE HERE.</a:t>
                </a:r>
                <a:endParaRPr lang="zh-CN" altLang="en-US" sz="3600" b="1" spc="300" dirty="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endParaRPr>
              </a:p>
            </p:txBody>
          </p:sp>
          <p:sp>
            <p:nvSpPr>
              <p:cNvPr id="38" name="is1ide-TextBox 28"/>
              <p:cNvSpPr txBox="1">
                <a:spLocks/>
              </p:cNvSpPr>
              <p:nvPr/>
            </p:nvSpPr>
            <p:spPr>
              <a:xfrm>
                <a:off x="5984240" y="2902934"/>
                <a:ext cx="5789103" cy="917226"/>
              </a:xfrm>
              <a:prstGeom prst="rect">
                <a:avLst/>
              </a:prstGeom>
            </p:spPr>
            <p:txBody>
              <a:bodyPr vert="horz" wrap="square" lIns="0" tIns="0" rIns="0" bIns="0" anchor="ctr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b="1" dirty="0" smtClean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点击此处更换文本点击此处更换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文本点击此处更换文本点击此处更换</a:t>
                </a:r>
                <a:r>
                  <a:rPr lang="zh-CN" altLang="en-US" sz="1600" b="1" dirty="0" smtClean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点击此处更换文本点击此处更换</a:t>
                </a:r>
                <a:r>
                  <a:rPr lang="zh-CN" altLang="en-US" sz="1600" b="1" dirty="0" smtClean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</a:t>
                </a:r>
                <a:endParaRPr lang="zh-CN" altLang="en-US" sz="1600" b="1" dirty="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487330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266778"/>
            <a:ext cx="12192000" cy="5788720"/>
            <a:chOff x="0" y="266778"/>
            <a:chExt cx="12192000" cy="5788720"/>
          </a:xfrm>
        </p:grpSpPr>
        <p:sp>
          <p:nvSpPr>
            <p:cNvPr id="12" name="文本框 11"/>
            <p:cNvSpPr txBox="1"/>
            <p:nvPr/>
          </p:nvSpPr>
          <p:spPr>
            <a:xfrm>
              <a:off x="4241800" y="266778"/>
              <a:ext cx="3708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0" y="1299091"/>
              <a:ext cx="12192000" cy="2663308"/>
              <a:chOff x="0" y="1532771"/>
              <a:chExt cx="12192000" cy="2663308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0" y="1532772"/>
                <a:ext cx="12192000" cy="2663307"/>
              </a:xfrm>
              <a:prstGeom prst="rect">
                <a:avLst/>
              </a:prstGeom>
              <a:solidFill>
                <a:schemeClr val="accent2">
                  <a:lumMod val="50000"/>
                  <a:alpha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4323" y="1695333"/>
                <a:ext cx="3570317" cy="2380211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16072" y="1695333"/>
                <a:ext cx="3565859" cy="2380211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93363" y="1695333"/>
                <a:ext cx="3570316" cy="2380211"/>
              </a:xfrm>
              <a:prstGeom prst="rect">
                <a:avLst/>
              </a:prstGeom>
            </p:spPr>
          </p:pic>
          <p:sp>
            <p:nvSpPr>
              <p:cNvPr id="21" name="矩形 20"/>
              <p:cNvSpPr/>
              <p:nvPr/>
            </p:nvSpPr>
            <p:spPr>
              <a:xfrm>
                <a:off x="0" y="1532771"/>
                <a:ext cx="12192000" cy="2663307"/>
              </a:xfrm>
              <a:prstGeom prst="rect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714435" y="4485838"/>
              <a:ext cx="321009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点击这里输入您的文字内容，您可以对字体及其格式做一定调整</a:t>
              </a: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。</a:t>
              </a:r>
              <a:r>
                <a:rPr lang="zh-CN" altLang="en-US" sz="1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点击这里输入您的文字</a:t>
              </a: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内容</a:t>
              </a:r>
              <a:r>
                <a:rPr lang="en-US" altLang="zh-CN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.</a:t>
              </a:r>
              <a:endParaRPr lang="zh-CN" altLang="en-US" sz="16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493955" y="4485838"/>
              <a:ext cx="321009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点击这里输入您的文字内容，您可以对字体及其格式做一定调整</a:t>
              </a: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。</a:t>
              </a:r>
              <a:r>
                <a:rPr lang="zh-CN" altLang="en-US" sz="1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点击这里输入您的文字</a:t>
              </a: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内容</a:t>
              </a:r>
              <a:r>
                <a:rPr lang="en-US" altLang="zh-CN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.</a:t>
              </a:r>
              <a:endParaRPr lang="zh-CN" altLang="en-US" sz="16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273475" y="4485838"/>
              <a:ext cx="321009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点击这里输入您的文字内容，您可以对字体及其格式做一定调整</a:t>
              </a: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。</a:t>
              </a:r>
              <a:r>
                <a:rPr lang="zh-CN" altLang="en-US" sz="1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点击这里输入您的文字</a:t>
              </a: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内容</a:t>
              </a:r>
              <a:r>
                <a:rPr lang="en-US" altLang="zh-CN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.</a:t>
              </a:r>
              <a:endParaRPr lang="zh-CN" altLang="en-US" sz="16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6669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2" r="16016"/>
          <a:stretch/>
        </p:blipFill>
        <p:spPr>
          <a:xfrm>
            <a:off x="-10160" y="0"/>
            <a:ext cx="12171680" cy="687832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33320" y="-147320"/>
            <a:ext cx="8605788" cy="4947671"/>
            <a:chOff x="2433320" y="-147320"/>
            <a:chExt cx="8605788" cy="4947671"/>
          </a:xfrm>
        </p:grpSpPr>
        <p:grpSp>
          <p:nvGrpSpPr>
            <p:cNvPr id="26" name="组合 25"/>
            <p:cNvGrpSpPr/>
            <p:nvPr/>
          </p:nvGrpSpPr>
          <p:grpSpPr>
            <a:xfrm>
              <a:off x="2433320" y="-147320"/>
              <a:ext cx="8605788" cy="4947671"/>
              <a:chOff x="2433320" y="-147320"/>
              <a:chExt cx="8605788" cy="4947671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5">
                <a:lum bright="70000" contrast="-70000"/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47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3989"/>
              <a:stretch/>
            </p:blipFill>
            <p:spPr>
              <a:xfrm>
                <a:off x="2433320" y="-147320"/>
                <a:ext cx="5633720" cy="2592137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40000">
                <a:off x="5888007" y="797713"/>
                <a:ext cx="5151101" cy="1497915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9852" t="60742" r="6000" b="14666"/>
              <a:stretch/>
            </p:blipFill>
            <p:spPr>
              <a:xfrm>
                <a:off x="8067040" y="2739011"/>
                <a:ext cx="695853" cy="708660"/>
              </a:xfrm>
              <a:prstGeom prst="rect">
                <a:avLst/>
              </a:prstGeom>
            </p:spPr>
          </p:pic>
          <p:grpSp>
            <p:nvGrpSpPr>
              <p:cNvPr id="22" name="组合 21"/>
              <p:cNvGrpSpPr/>
              <p:nvPr/>
            </p:nvGrpSpPr>
            <p:grpSpPr>
              <a:xfrm>
                <a:off x="4003040" y="3906638"/>
                <a:ext cx="4186197" cy="893713"/>
                <a:chOff x="4003040" y="3896478"/>
                <a:chExt cx="4186197" cy="893713"/>
              </a:xfrm>
            </p:grpSpPr>
            <p:sp>
              <p:nvSpPr>
                <p:cNvPr id="20" name="文本框 19"/>
                <p:cNvSpPr txBox="1"/>
                <p:nvPr/>
              </p:nvSpPr>
              <p:spPr>
                <a:xfrm>
                  <a:off x="4003040" y="3896478"/>
                  <a:ext cx="418619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spc="300" dirty="0" smtClean="0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atin typeface="Algerian" panose="04020705040A02060702" pitchFamily="82" charset="0"/>
                    </a:rPr>
                    <a:t>ADD YOUR TITLE HERE.</a:t>
                  </a:r>
                  <a:endParaRPr lang="zh-CN" altLang="en-US" sz="2400" spc="3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latin typeface="Algerian" panose="04020705040A02060702" pitchFamily="82" charset="0"/>
                  </a:endParaRPr>
                </a:p>
              </p:txBody>
            </p:sp>
            <p:sp>
              <p:nvSpPr>
                <p:cNvPr id="21" name="文本框 20"/>
                <p:cNvSpPr txBox="1"/>
                <p:nvPr/>
              </p:nvSpPr>
              <p:spPr>
                <a:xfrm>
                  <a:off x="4942114" y="4390081"/>
                  <a:ext cx="220558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 smtClean="0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汇报人：</a:t>
                  </a:r>
                  <a:r>
                    <a:rPr lang="zh-CN" altLang="en-US" sz="2000" dirty="0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优</a:t>
                  </a:r>
                  <a:r>
                    <a:rPr lang="zh-CN" altLang="en-US" sz="2000" dirty="0" smtClean="0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品</a:t>
                  </a:r>
                  <a:r>
                    <a:rPr lang="en-US" altLang="zh-CN" sz="2000" dirty="0" smtClean="0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PPT</a:t>
                  </a:r>
                  <a:endParaRPr lang="zh-CN" altLang="en-US" sz="20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</p:grpSp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9852" t="60742" r="6000" b="14666"/>
              <a:stretch/>
            </p:blipFill>
            <p:spPr>
              <a:xfrm flipH="1">
                <a:off x="2865120" y="838010"/>
                <a:ext cx="695853" cy="708660"/>
              </a:xfrm>
              <a:prstGeom prst="rect">
                <a:avLst/>
              </a:prstGeom>
            </p:spPr>
          </p:pic>
        </p:grpSp>
        <p:sp>
          <p:nvSpPr>
            <p:cNvPr id="2" name="文本框 1"/>
            <p:cNvSpPr txBox="1"/>
            <p:nvPr/>
          </p:nvSpPr>
          <p:spPr>
            <a:xfrm>
              <a:off x="2681987" y="2173407"/>
              <a:ext cx="53805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spc="300" dirty="0" smtClean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感谢聆听</a:t>
              </a:r>
              <a:endParaRPr lang="zh-CN" altLang="en-US" sz="9600" spc="300" dirty="0">
                <a:solidFill>
                  <a:schemeClr val="accent5">
                    <a:lumMod val="40000"/>
                    <a:lumOff val="6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1105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15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2000">
              <a:schemeClr val="accent1"/>
            </a:gs>
            <a:gs pos="61000">
              <a:schemeClr val="accent2"/>
            </a:gs>
            <a:gs pos="43000">
              <a:schemeClr val="accent2"/>
            </a:gs>
            <a:gs pos="20000">
              <a:schemeClr val="accent1"/>
            </a:gs>
            <a:gs pos="0">
              <a:schemeClr val="accent1">
                <a:lumMod val="75000"/>
              </a:schemeClr>
            </a:gs>
            <a:gs pos="100000">
              <a:schemeClr val="accent1">
                <a:lumMod val="75000"/>
              </a:schemeClr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0000">
            <a:off x="7673266" y="154872"/>
            <a:ext cx="5151101" cy="1497915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1089677" y="892632"/>
            <a:ext cx="9981097" cy="5399313"/>
            <a:chOff x="1089677" y="892632"/>
            <a:chExt cx="9981097" cy="5399313"/>
          </a:xfrm>
        </p:grpSpPr>
        <p:grpSp>
          <p:nvGrpSpPr>
            <p:cNvPr id="48" name="组合 47"/>
            <p:cNvGrpSpPr/>
            <p:nvPr/>
          </p:nvGrpSpPr>
          <p:grpSpPr>
            <a:xfrm>
              <a:off x="1089677" y="892632"/>
              <a:ext cx="9981097" cy="5399313"/>
              <a:chOff x="2069385" y="1217674"/>
              <a:chExt cx="9981097" cy="5399313"/>
            </a:xfrm>
          </p:grpSpPr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4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9385" y="1217674"/>
                <a:ext cx="5399313" cy="5399313"/>
              </a:xfrm>
              <a:prstGeom prst="rect">
                <a:avLst/>
              </a:prstGeom>
            </p:spPr>
          </p:pic>
          <p:grpSp>
            <p:nvGrpSpPr>
              <p:cNvPr id="47" name="组合 46"/>
              <p:cNvGrpSpPr/>
              <p:nvPr/>
            </p:nvGrpSpPr>
            <p:grpSpPr>
              <a:xfrm>
                <a:off x="7434938" y="2908285"/>
                <a:ext cx="4615544" cy="2150834"/>
                <a:chOff x="2285996" y="2581712"/>
                <a:chExt cx="4615544" cy="2150834"/>
              </a:xfrm>
            </p:grpSpPr>
            <p:sp>
              <p:nvSpPr>
                <p:cNvPr id="44" name="文本框 43"/>
                <p:cNvSpPr txBox="1"/>
                <p:nvPr/>
              </p:nvSpPr>
              <p:spPr>
                <a:xfrm>
                  <a:off x="2285996" y="2581712"/>
                  <a:ext cx="296091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4000" spc="600" dirty="0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第一章节</a:t>
                  </a:r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2319756" y="3364741"/>
                  <a:ext cx="364671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200" spc="600" dirty="0" smtClean="0">
                      <a:solidFill>
                        <a:schemeClr val="bg1"/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点击输入标题</a:t>
                  </a:r>
                  <a:endParaRPr lang="zh-CN" altLang="en-US" sz="3200" spc="600" dirty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>
              <p:nvSpPr>
                <p:cNvPr id="46" name="文本框 45"/>
                <p:cNvSpPr txBox="1"/>
                <p:nvPr/>
              </p:nvSpPr>
              <p:spPr>
                <a:xfrm>
                  <a:off x="2285996" y="4024660"/>
                  <a:ext cx="4615544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spc="300" dirty="0" smtClean="0">
                      <a:solidFill>
                        <a:schemeClr val="bg1"/>
                      </a:solidFill>
                      <a:latin typeface="Algerian" panose="04020705040A02060702" pitchFamily="82" charset="0"/>
                    </a:rPr>
                    <a:t>ADD YOUR TITLE HERE.ADD TOUR TITLE ADD YOUR TITLE.</a:t>
                  </a:r>
                  <a:endParaRPr lang="zh-CN" altLang="en-US" sz="2000" spc="300" dirty="0">
                    <a:solidFill>
                      <a:schemeClr val="bg1"/>
                    </a:solidFill>
                    <a:latin typeface="Algerian" panose="04020705040A02060702" pitchFamily="82" charset="0"/>
                  </a:endParaRPr>
                </a:p>
              </p:txBody>
            </p:sp>
          </p:grpSp>
        </p:grpSp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852" t="60742" r="6000" b="14666"/>
            <a:stretch/>
          </p:blipFill>
          <p:spPr>
            <a:xfrm flipH="1">
              <a:off x="5748073" y="2096170"/>
              <a:ext cx="695853" cy="708660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7895" y="3625453"/>
              <a:ext cx="1188505" cy="801475"/>
            </a:xfrm>
            <a:prstGeom prst="rect">
              <a:avLst/>
            </a:prstGeom>
          </p:spPr>
        </p:pic>
      </p:grpSp>
      <p:grpSp>
        <p:nvGrpSpPr>
          <p:cNvPr id="56" name="组合 55"/>
          <p:cNvGrpSpPr/>
          <p:nvPr/>
        </p:nvGrpSpPr>
        <p:grpSpPr>
          <a:xfrm>
            <a:off x="-842413" y="-1095615"/>
            <a:ext cx="4380271" cy="3467558"/>
            <a:chOff x="-842413" y="-1095615"/>
            <a:chExt cx="4380271" cy="3467558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2413" y="-332819"/>
              <a:ext cx="2793651" cy="2704762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4216" y="-1095615"/>
              <a:ext cx="1963642" cy="19011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19453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11" name="116abc49-97e3-41fe-8fb1-8d48097aad81"/>
          <p:cNvGrpSpPr>
            <a:grpSpLocks noChangeAspect="1"/>
          </p:cNvGrpSpPr>
          <p:nvPr/>
        </p:nvGrpSpPr>
        <p:grpSpPr>
          <a:xfrm>
            <a:off x="1662549" y="1898606"/>
            <a:ext cx="8876144" cy="3524988"/>
            <a:chOff x="836972" y="1660456"/>
            <a:chExt cx="10518054" cy="4177036"/>
          </a:xfrm>
        </p:grpSpPr>
        <p:sp>
          <p:nvSpPr>
            <p:cNvPr id="12" name="îṥļîḑé-星形: 七角 27"/>
            <p:cNvSpPr/>
            <p:nvPr/>
          </p:nvSpPr>
          <p:spPr>
            <a:xfrm>
              <a:off x="1315617" y="2897155"/>
              <a:ext cx="1063690" cy="1063690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3" name="îṥļîḑé-星形: 七角 28"/>
            <p:cNvSpPr/>
            <p:nvPr/>
          </p:nvSpPr>
          <p:spPr>
            <a:xfrm>
              <a:off x="4147976" y="2897155"/>
              <a:ext cx="1063690" cy="1063690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4" name="îṥļîḑé-星形: 七角 29"/>
            <p:cNvSpPr/>
            <p:nvPr/>
          </p:nvSpPr>
          <p:spPr>
            <a:xfrm>
              <a:off x="6980335" y="2897155"/>
              <a:ext cx="1063690" cy="1063690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5" name="îṥļîḑé-星形: 七角 30"/>
            <p:cNvSpPr/>
            <p:nvPr/>
          </p:nvSpPr>
          <p:spPr>
            <a:xfrm>
              <a:off x="9812693" y="2897155"/>
              <a:ext cx="1063690" cy="1063690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6" name="îṥļîḑé-Right Bracket 11"/>
            <p:cNvSpPr/>
            <p:nvPr/>
          </p:nvSpPr>
          <p:spPr>
            <a:xfrm rot="16200000">
              <a:off x="5756651" y="-1653670"/>
              <a:ext cx="664962" cy="8483340"/>
            </a:xfrm>
            <a:prstGeom prst="rightBracket">
              <a:avLst>
                <a:gd name="adj" fmla="val 125234"/>
              </a:avLst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7" name="îṥļîḑé-Right Bracket 12"/>
            <p:cNvSpPr/>
            <p:nvPr/>
          </p:nvSpPr>
          <p:spPr>
            <a:xfrm rot="16200000">
              <a:off x="5764141" y="1170680"/>
              <a:ext cx="664962" cy="2834640"/>
            </a:xfrm>
            <a:prstGeom prst="rightBracket">
              <a:avLst>
                <a:gd name="adj" fmla="val 125234"/>
              </a:avLst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8" name="îṥļîḑé-任意多边形: 形状 33"/>
            <p:cNvSpPr>
              <a:spLocks/>
            </p:cNvSpPr>
            <p:nvPr/>
          </p:nvSpPr>
          <p:spPr bwMode="auto">
            <a:xfrm>
              <a:off x="1551676" y="3179040"/>
              <a:ext cx="591569" cy="49991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9" name="îṥļîḑé-任意多边形: 形状 34"/>
            <p:cNvSpPr>
              <a:spLocks/>
            </p:cNvSpPr>
            <p:nvPr/>
          </p:nvSpPr>
          <p:spPr bwMode="auto">
            <a:xfrm>
              <a:off x="10029201" y="3162515"/>
              <a:ext cx="630674" cy="53296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0" name="îṥļîḑé-任意多边形: 形状 35"/>
            <p:cNvSpPr>
              <a:spLocks noChangeAspect="1"/>
            </p:cNvSpPr>
            <p:nvPr/>
          </p:nvSpPr>
          <p:spPr bwMode="auto">
            <a:xfrm>
              <a:off x="4369908" y="3179203"/>
              <a:ext cx="618788" cy="52292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1" name="îṥļîḑé-任意多边形: 形状 36"/>
            <p:cNvSpPr>
              <a:spLocks/>
            </p:cNvSpPr>
            <p:nvPr/>
          </p:nvSpPr>
          <p:spPr bwMode="auto">
            <a:xfrm>
              <a:off x="7254965" y="3204204"/>
              <a:ext cx="532014" cy="44959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836972" y="4305525"/>
              <a:ext cx="2020976" cy="1531967"/>
              <a:chOff x="5122025" y="581759"/>
              <a:chExt cx="2020976" cy="1531967"/>
            </a:xfrm>
          </p:grpSpPr>
          <p:sp>
            <p:nvSpPr>
              <p:cNvPr id="33" name="îṥļîḑé-文本框 48"/>
              <p:cNvSpPr txBox="1"/>
              <p:nvPr/>
            </p:nvSpPr>
            <p:spPr>
              <a:xfrm>
                <a:off x="5122026" y="1487079"/>
                <a:ext cx="2020975" cy="62664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4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34" name="îṥļîḑé-Rectangle 29"/>
              <p:cNvSpPr/>
              <p:nvPr/>
            </p:nvSpPr>
            <p:spPr>
              <a:xfrm>
                <a:off x="5122025" y="581759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 dirty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668814" y="4305525"/>
              <a:ext cx="2020976" cy="1531967"/>
              <a:chOff x="5122025" y="581759"/>
              <a:chExt cx="2020976" cy="1531967"/>
            </a:xfrm>
          </p:grpSpPr>
          <p:sp>
            <p:nvSpPr>
              <p:cNvPr id="31" name="îṥļîḑé-文本框 46"/>
              <p:cNvSpPr txBox="1"/>
              <p:nvPr/>
            </p:nvSpPr>
            <p:spPr>
              <a:xfrm>
                <a:off x="5122026" y="1487079"/>
                <a:ext cx="2020975" cy="62664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4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32" name="îṥļîḑé-Rectangle 27"/>
              <p:cNvSpPr/>
              <p:nvPr/>
            </p:nvSpPr>
            <p:spPr>
              <a:xfrm>
                <a:off x="5122025" y="581759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6510484" y="4305525"/>
              <a:ext cx="2020976" cy="1531967"/>
              <a:chOff x="5122025" y="581759"/>
              <a:chExt cx="2020976" cy="1531967"/>
            </a:xfrm>
          </p:grpSpPr>
          <p:sp>
            <p:nvSpPr>
              <p:cNvPr id="29" name="îṥļîḑé-文本框 44"/>
              <p:cNvSpPr txBox="1"/>
              <p:nvPr/>
            </p:nvSpPr>
            <p:spPr>
              <a:xfrm>
                <a:off x="5122026" y="1487079"/>
                <a:ext cx="2020975" cy="62664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4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30" name="îṥļîḑé-Rectangle 25"/>
              <p:cNvSpPr/>
              <p:nvPr/>
            </p:nvSpPr>
            <p:spPr>
              <a:xfrm>
                <a:off x="5122025" y="581759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9334050" y="4305525"/>
              <a:ext cx="2020976" cy="1531966"/>
              <a:chOff x="5122025" y="581759"/>
              <a:chExt cx="2020976" cy="1531966"/>
            </a:xfrm>
          </p:grpSpPr>
          <p:sp>
            <p:nvSpPr>
              <p:cNvPr id="27" name="îṥļîḑé-文本框 42"/>
              <p:cNvSpPr txBox="1"/>
              <p:nvPr/>
            </p:nvSpPr>
            <p:spPr>
              <a:xfrm>
                <a:off x="5122026" y="1487080"/>
                <a:ext cx="2020975" cy="62664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4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28" name="îṥļîḑé-Rectangle 23"/>
              <p:cNvSpPr/>
              <p:nvPr/>
            </p:nvSpPr>
            <p:spPr>
              <a:xfrm>
                <a:off x="5122025" y="581759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 dirty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</p:grpSp>
        <p:sp>
          <p:nvSpPr>
            <p:cNvPr id="26" name="îṥļîḑé-矩形: 圆角 41"/>
            <p:cNvSpPr/>
            <p:nvPr/>
          </p:nvSpPr>
          <p:spPr>
            <a:xfrm>
              <a:off x="4691485" y="1660456"/>
              <a:ext cx="2814216" cy="858416"/>
            </a:xfrm>
            <a:prstGeom prst="roundRect">
              <a:avLst>
                <a:gd name="adj" fmla="val 24861"/>
              </a:avLst>
            </a:prstGeom>
            <a:solidFill>
              <a:schemeClr val="tx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50715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11" name="Group 4"/>
          <p:cNvGrpSpPr/>
          <p:nvPr/>
        </p:nvGrpSpPr>
        <p:grpSpPr>
          <a:xfrm>
            <a:off x="3030973" y="1903817"/>
            <a:ext cx="6130055" cy="4188638"/>
            <a:chOff x="3030973" y="1844824"/>
            <a:chExt cx="6130055" cy="4188638"/>
          </a:xfrm>
        </p:grpSpPr>
        <p:cxnSp>
          <p:nvCxnSpPr>
            <p:cNvPr id="12" name="íślíḋè-Straight Connector 5"/>
            <p:cNvCxnSpPr>
              <a:cxnSpLocks/>
            </p:cNvCxnSpPr>
            <p:nvPr/>
          </p:nvCxnSpPr>
          <p:spPr>
            <a:xfrm>
              <a:off x="6096000" y="1844824"/>
              <a:ext cx="0" cy="396044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ślíḋè-Rectangle 13"/>
            <p:cNvSpPr/>
            <p:nvPr/>
          </p:nvSpPr>
          <p:spPr bwMode="auto">
            <a:xfrm>
              <a:off x="3030973" y="1844824"/>
              <a:ext cx="2520280" cy="371568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标题文本预设</a:t>
              </a:r>
            </a:p>
          </p:txBody>
        </p:sp>
        <p:sp>
          <p:nvSpPr>
            <p:cNvPr id="14" name="íślíḋè-Rectangle 14"/>
            <p:cNvSpPr/>
            <p:nvPr/>
          </p:nvSpPr>
          <p:spPr bwMode="auto">
            <a:xfrm>
              <a:off x="6640748" y="1844824"/>
              <a:ext cx="2520280" cy="371568"/>
            </a:xfrm>
            <a:prstGeom prst="rect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标题文本预设</a:t>
              </a:r>
            </a:p>
          </p:txBody>
        </p:sp>
        <p:sp>
          <p:nvSpPr>
            <p:cNvPr id="15" name="íślíḋè-Rectangle 16"/>
            <p:cNvSpPr/>
            <p:nvPr/>
          </p:nvSpPr>
          <p:spPr bwMode="auto">
            <a:xfrm>
              <a:off x="3030973" y="3405234"/>
              <a:ext cx="2520280" cy="371568"/>
            </a:xfrm>
            <a:prstGeom prst="rect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标题文本预设</a:t>
              </a:r>
            </a:p>
          </p:txBody>
        </p:sp>
        <p:sp>
          <p:nvSpPr>
            <p:cNvPr id="16" name="íślíḋè-Rectangle 17"/>
            <p:cNvSpPr/>
            <p:nvPr/>
          </p:nvSpPr>
          <p:spPr bwMode="auto">
            <a:xfrm>
              <a:off x="6640748" y="3405234"/>
              <a:ext cx="2520280" cy="371568"/>
            </a:xfrm>
            <a:prstGeom prst="rect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标题文本预设</a:t>
              </a:r>
            </a:p>
          </p:txBody>
        </p:sp>
        <p:sp>
          <p:nvSpPr>
            <p:cNvPr id="17" name="íślíḋè-Rectangle 18"/>
            <p:cNvSpPr/>
            <p:nvPr/>
          </p:nvSpPr>
          <p:spPr bwMode="auto">
            <a:xfrm>
              <a:off x="3030973" y="4965644"/>
              <a:ext cx="2520280" cy="371568"/>
            </a:xfrm>
            <a:prstGeom prst="rect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标题文本预设</a:t>
              </a:r>
            </a:p>
          </p:txBody>
        </p:sp>
        <p:sp>
          <p:nvSpPr>
            <p:cNvPr id="18" name="íślíḋè-Rectangle 19"/>
            <p:cNvSpPr/>
            <p:nvPr/>
          </p:nvSpPr>
          <p:spPr bwMode="auto">
            <a:xfrm>
              <a:off x="6640748" y="4965644"/>
              <a:ext cx="2520280" cy="371568"/>
            </a:xfrm>
            <a:prstGeom prst="rect">
              <a:avLst/>
            </a:prstGeom>
            <a:solidFill>
              <a:schemeClr val="accent6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标题文本预设</a:t>
              </a:r>
            </a:p>
          </p:txBody>
        </p:sp>
        <p:sp>
          <p:nvSpPr>
            <p:cNvPr id="19" name="íślíḋè-TextBox 20"/>
            <p:cNvSpPr txBox="1">
              <a:spLocks/>
            </p:cNvSpPr>
            <p:nvPr/>
          </p:nvSpPr>
          <p:spPr bwMode="auto">
            <a:xfrm>
              <a:off x="3338110" y="2285216"/>
              <a:ext cx="2213143" cy="641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文本，</a:t>
              </a: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</a:t>
              </a:r>
              <a:endParaRPr lang="zh-CN" altLang="en-US" sz="1400" spc="300" dirty="0"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0" name="íślíḋè-TextBox 21"/>
            <p:cNvSpPr txBox="1">
              <a:spLocks/>
            </p:cNvSpPr>
            <p:nvPr/>
          </p:nvSpPr>
          <p:spPr bwMode="auto">
            <a:xfrm>
              <a:off x="3338110" y="3845626"/>
              <a:ext cx="2213143" cy="641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文本，</a:t>
              </a: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</a:t>
              </a:r>
              <a:endParaRPr lang="zh-CN" altLang="en-US" sz="1400" spc="300" dirty="0"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1" name="íślíḋè-TextBox 22"/>
            <p:cNvSpPr txBox="1">
              <a:spLocks/>
            </p:cNvSpPr>
            <p:nvPr/>
          </p:nvSpPr>
          <p:spPr bwMode="auto">
            <a:xfrm>
              <a:off x="3338110" y="5391888"/>
              <a:ext cx="2213143" cy="641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文本，</a:t>
              </a: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</a:t>
              </a:r>
              <a:endParaRPr lang="zh-CN" altLang="en-US" sz="1400" spc="300" dirty="0"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2" name="íślíḋè-TextBox 23"/>
            <p:cNvSpPr txBox="1">
              <a:spLocks/>
            </p:cNvSpPr>
            <p:nvPr/>
          </p:nvSpPr>
          <p:spPr bwMode="auto">
            <a:xfrm>
              <a:off x="6642571" y="2285216"/>
              <a:ext cx="2213143" cy="641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文本，</a:t>
              </a: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</a:t>
              </a:r>
              <a:endParaRPr lang="zh-CN" altLang="en-US" sz="1400" spc="300" dirty="0"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3" name="íślíḋè-TextBox 24"/>
            <p:cNvSpPr txBox="1">
              <a:spLocks/>
            </p:cNvSpPr>
            <p:nvPr/>
          </p:nvSpPr>
          <p:spPr bwMode="auto">
            <a:xfrm>
              <a:off x="6642571" y="3845626"/>
              <a:ext cx="2213143" cy="641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文本，</a:t>
              </a: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</a:t>
              </a:r>
              <a:endParaRPr lang="zh-CN" altLang="en-US" sz="1400" spc="300" dirty="0"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4" name="íślíḋè-TextBox 25"/>
            <p:cNvSpPr txBox="1">
              <a:spLocks/>
            </p:cNvSpPr>
            <p:nvPr/>
          </p:nvSpPr>
          <p:spPr bwMode="auto">
            <a:xfrm>
              <a:off x="6642571" y="5391888"/>
              <a:ext cx="2213143" cy="641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文本，</a:t>
              </a: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</a:t>
              </a:r>
              <a:endParaRPr lang="zh-CN" altLang="en-US" sz="1400" spc="300" dirty="0"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15520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1354235" y="2001520"/>
            <a:ext cx="10015329" cy="3927858"/>
            <a:chOff x="1726379" y="2001520"/>
            <a:chExt cx="10015329" cy="3927858"/>
          </a:xfrm>
        </p:grpSpPr>
        <p:grpSp>
          <p:nvGrpSpPr>
            <p:cNvPr id="18" name="组合 17"/>
            <p:cNvGrpSpPr/>
            <p:nvPr/>
          </p:nvGrpSpPr>
          <p:grpSpPr>
            <a:xfrm>
              <a:off x="1726379" y="2001520"/>
              <a:ext cx="3855720" cy="3855720"/>
              <a:chOff x="7960360" y="1813560"/>
              <a:chExt cx="3352800" cy="3352800"/>
            </a:xfrm>
            <a:blipFill>
              <a:blip r:embed="rId6"/>
              <a:stretch>
                <a:fillRect/>
              </a:stretch>
            </a:blipFill>
          </p:grpSpPr>
          <p:sp useBgFill="1">
            <p:nvSpPr>
              <p:cNvPr id="19" name="矩形 18"/>
              <p:cNvSpPr/>
              <p:nvPr/>
            </p:nvSpPr>
            <p:spPr>
              <a:xfrm>
                <a:off x="7960360" y="4099560"/>
                <a:ext cx="1066800" cy="1066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0" name="矩形 19"/>
              <p:cNvSpPr/>
              <p:nvPr/>
            </p:nvSpPr>
            <p:spPr>
              <a:xfrm>
                <a:off x="7960360" y="2956560"/>
                <a:ext cx="1066800" cy="1066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1" name="矩形 20"/>
              <p:cNvSpPr/>
              <p:nvPr/>
            </p:nvSpPr>
            <p:spPr>
              <a:xfrm>
                <a:off x="7960360" y="1813560"/>
                <a:ext cx="1066800" cy="1066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2" name="矩形 21"/>
              <p:cNvSpPr/>
              <p:nvPr/>
            </p:nvSpPr>
            <p:spPr>
              <a:xfrm>
                <a:off x="9103360" y="4099560"/>
                <a:ext cx="1066800" cy="1066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3" name="矩形 22"/>
              <p:cNvSpPr/>
              <p:nvPr/>
            </p:nvSpPr>
            <p:spPr>
              <a:xfrm>
                <a:off x="9103360" y="2956560"/>
                <a:ext cx="1066800" cy="1066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4" name="矩形 23"/>
              <p:cNvSpPr/>
              <p:nvPr/>
            </p:nvSpPr>
            <p:spPr>
              <a:xfrm>
                <a:off x="9103360" y="1813560"/>
                <a:ext cx="1066800" cy="1066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5" name="矩形 24"/>
              <p:cNvSpPr/>
              <p:nvPr/>
            </p:nvSpPr>
            <p:spPr>
              <a:xfrm>
                <a:off x="10246360" y="4099560"/>
                <a:ext cx="1066800" cy="1066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6" name="矩形 25"/>
              <p:cNvSpPr/>
              <p:nvPr/>
            </p:nvSpPr>
            <p:spPr>
              <a:xfrm>
                <a:off x="10246360" y="2956560"/>
                <a:ext cx="1066800" cy="1066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7" name="矩形 26"/>
              <p:cNvSpPr/>
              <p:nvPr/>
            </p:nvSpPr>
            <p:spPr>
              <a:xfrm>
                <a:off x="10246360" y="1813560"/>
                <a:ext cx="1066800" cy="1066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8" name="直接连接符 27"/>
            <p:cNvCxnSpPr/>
            <p:nvPr/>
          </p:nvCxnSpPr>
          <p:spPr>
            <a:xfrm>
              <a:off x="5925880" y="2463185"/>
              <a:ext cx="4500880" cy="0"/>
            </a:xfrm>
            <a:prstGeom prst="line">
              <a:avLst/>
            </a:prstGeom>
            <a:ln w="22225">
              <a:solidFill>
                <a:srgbClr val="333F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5925880" y="2001520"/>
              <a:ext cx="36271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ADD YOUR TITLE HERE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925880" y="2833038"/>
              <a:ext cx="25696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输入你</a:t>
              </a: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的文本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940791" y="3571193"/>
              <a:ext cx="25547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点击此处更换文本，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点击此处更换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文本。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940791" y="4544383"/>
              <a:ext cx="2893003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1.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此处更换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2.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此处更换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文本 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3.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此处更换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4.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此处更换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文本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848705" y="2838451"/>
              <a:ext cx="25696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输入你</a:t>
              </a: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的文本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848705" y="3571193"/>
              <a:ext cx="25547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点击此处更换文本，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点击此处更换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文本。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848705" y="4544383"/>
              <a:ext cx="2893003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1.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此处更换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2.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此处更换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文本 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3.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此处更换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4.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此处更换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文本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90790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2000">
              <a:schemeClr val="accent1"/>
            </a:gs>
            <a:gs pos="61000">
              <a:schemeClr val="accent2"/>
            </a:gs>
            <a:gs pos="43000">
              <a:schemeClr val="accent2"/>
            </a:gs>
            <a:gs pos="20000">
              <a:schemeClr val="accent1"/>
            </a:gs>
            <a:gs pos="0">
              <a:schemeClr val="accent1">
                <a:lumMod val="75000"/>
              </a:schemeClr>
            </a:gs>
            <a:gs pos="100000">
              <a:schemeClr val="accent1">
                <a:lumMod val="75000"/>
              </a:schemeClr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0000">
            <a:off x="7673266" y="154872"/>
            <a:ext cx="5151101" cy="1497915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1089677" y="892632"/>
            <a:ext cx="9981097" cy="5399313"/>
            <a:chOff x="1089677" y="892632"/>
            <a:chExt cx="9981097" cy="5399313"/>
          </a:xfrm>
        </p:grpSpPr>
        <p:grpSp>
          <p:nvGrpSpPr>
            <p:cNvPr id="48" name="组合 47"/>
            <p:cNvGrpSpPr/>
            <p:nvPr/>
          </p:nvGrpSpPr>
          <p:grpSpPr>
            <a:xfrm>
              <a:off x="1089677" y="892632"/>
              <a:ext cx="9981097" cy="5399313"/>
              <a:chOff x="2069385" y="1217674"/>
              <a:chExt cx="9981097" cy="5399313"/>
            </a:xfrm>
          </p:grpSpPr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4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9385" y="1217674"/>
                <a:ext cx="5399313" cy="5399313"/>
              </a:xfrm>
              <a:prstGeom prst="rect">
                <a:avLst/>
              </a:prstGeom>
            </p:spPr>
          </p:pic>
          <p:grpSp>
            <p:nvGrpSpPr>
              <p:cNvPr id="47" name="组合 46"/>
              <p:cNvGrpSpPr/>
              <p:nvPr/>
            </p:nvGrpSpPr>
            <p:grpSpPr>
              <a:xfrm>
                <a:off x="7434938" y="2908285"/>
                <a:ext cx="4615544" cy="2150834"/>
                <a:chOff x="2285996" y="2581712"/>
                <a:chExt cx="4615544" cy="2150834"/>
              </a:xfrm>
            </p:grpSpPr>
            <p:sp>
              <p:nvSpPr>
                <p:cNvPr id="44" name="文本框 43"/>
                <p:cNvSpPr txBox="1"/>
                <p:nvPr/>
              </p:nvSpPr>
              <p:spPr>
                <a:xfrm>
                  <a:off x="2285996" y="2581712"/>
                  <a:ext cx="296091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4000" spc="600" dirty="0" smtClean="0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第</a:t>
                  </a:r>
                  <a:r>
                    <a:rPr lang="zh-CN" altLang="en-US" sz="4000" spc="600" dirty="0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二</a:t>
                  </a:r>
                  <a:r>
                    <a:rPr lang="zh-CN" altLang="en-US" sz="4000" spc="600" dirty="0" smtClean="0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章节</a:t>
                  </a:r>
                  <a:endParaRPr lang="zh-CN" altLang="en-US" sz="4000" spc="6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2319756" y="3364741"/>
                  <a:ext cx="364671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200" spc="600" dirty="0" smtClean="0">
                      <a:solidFill>
                        <a:schemeClr val="bg1"/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点击输入标题</a:t>
                  </a:r>
                  <a:endParaRPr lang="zh-CN" altLang="en-US" sz="3200" spc="600" dirty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>
              <p:nvSpPr>
                <p:cNvPr id="46" name="文本框 45"/>
                <p:cNvSpPr txBox="1"/>
                <p:nvPr/>
              </p:nvSpPr>
              <p:spPr>
                <a:xfrm>
                  <a:off x="2285996" y="4024660"/>
                  <a:ext cx="4615544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spc="300" dirty="0" smtClean="0">
                      <a:solidFill>
                        <a:schemeClr val="bg1"/>
                      </a:solidFill>
                      <a:latin typeface="Algerian" panose="04020705040A02060702" pitchFamily="82" charset="0"/>
                    </a:rPr>
                    <a:t>ADD YOUR TITLE HERE.ADD TOUR TITLE ADD YOUR TITLE.</a:t>
                  </a:r>
                  <a:endParaRPr lang="zh-CN" altLang="en-US" sz="2000" spc="300" dirty="0">
                    <a:solidFill>
                      <a:schemeClr val="bg1"/>
                    </a:solidFill>
                    <a:latin typeface="Algerian" panose="04020705040A02060702" pitchFamily="82" charset="0"/>
                  </a:endParaRPr>
                </a:p>
              </p:txBody>
            </p:sp>
          </p:grpSp>
        </p:grpSp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852" t="60742" r="6000" b="14666"/>
            <a:stretch/>
          </p:blipFill>
          <p:spPr>
            <a:xfrm flipH="1">
              <a:off x="5748073" y="2096170"/>
              <a:ext cx="695853" cy="708660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7895" y="3625453"/>
              <a:ext cx="1188505" cy="801475"/>
            </a:xfrm>
            <a:prstGeom prst="rect">
              <a:avLst/>
            </a:prstGeom>
          </p:spPr>
        </p:pic>
      </p:grpSp>
      <p:grpSp>
        <p:nvGrpSpPr>
          <p:cNvPr id="56" name="组合 55"/>
          <p:cNvGrpSpPr/>
          <p:nvPr/>
        </p:nvGrpSpPr>
        <p:grpSpPr>
          <a:xfrm>
            <a:off x="-842413" y="-1095615"/>
            <a:ext cx="4380271" cy="3467558"/>
            <a:chOff x="-842413" y="-1095615"/>
            <a:chExt cx="4380271" cy="3467558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2413" y="-332819"/>
              <a:ext cx="2793651" cy="2704762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4216" y="-1095615"/>
              <a:ext cx="1963642" cy="19011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27145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11" name="133ce27e-a7a5-464e-b1ef-8acb06c764ce"/>
          <p:cNvGrpSpPr>
            <a:grpSpLocks noChangeAspect="1"/>
          </p:cNvGrpSpPr>
          <p:nvPr/>
        </p:nvGrpSpPr>
        <p:grpSpPr>
          <a:xfrm>
            <a:off x="2287399" y="2055186"/>
            <a:ext cx="7617201" cy="3031789"/>
            <a:chOff x="1047363" y="1612858"/>
            <a:chExt cx="10095332" cy="4018132"/>
          </a:xfrm>
        </p:grpSpPr>
        <p:grpSp>
          <p:nvGrpSpPr>
            <p:cNvPr id="12" name="Group 3"/>
            <p:cNvGrpSpPr/>
            <p:nvPr/>
          </p:nvGrpSpPr>
          <p:grpSpPr>
            <a:xfrm>
              <a:off x="1047363" y="4509120"/>
              <a:ext cx="2112397" cy="1121870"/>
              <a:chOff x="1047363" y="4345042"/>
              <a:chExt cx="2112397" cy="1121870"/>
            </a:xfrm>
          </p:grpSpPr>
          <p:sp>
            <p:nvSpPr>
              <p:cNvPr id="50" name="TextBox 30"/>
              <p:cNvSpPr txBox="1"/>
              <p:nvPr/>
            </p:nvSpPr>
            <p:spPr>
              <a:xfrm>
                <a:off x="1047363" y="4912914"/>
                <a:ext cx="2112397" cy="553998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</a:t>
                </a: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文本，</a:t>
                </a:r>
                <a:r>
                  <a:rPr lang="zh-CN" altLang="en-US" sz="1400" dirty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</a:t>
                </a: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51" name="Rectangle 31"/>
              <p:cNvSpPr/>
              <p:nvPr/>
            </p:nvSpPr>
            <p:spPr>
              <a:xfrm>
                <a:off x="1550535" y="4345042"/>
                <a:ext cx="1107996" cy="276999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zh-CN" altLang="en-US" sz="2000">
                    <a:solidFill>
                      <a:schemeClr val="accent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</p:grpSp>
        <p:grpSp>
          <p:nvGrpSpPr>
            <p:cNvPr id="13" name="Group 5"/>
            <p:cNvGrpSpPr/>
            <p:nvPr/>
          </p:nvGrpSpPr>
          <p:grpSpPr>
            <a:xfrm>
              <a:off x="1339482" y="1612858"/>
              <a:ext cx="1530100" cy="2542884"/>
              <a:chOff x="1339482" y="1448780"/>
              <a:chExt cx="1530100" cy="2542884"/>
            </a:xfrm>
          </p:grpSpPr>
          <p:grpSp>
            <p:nvGrpSpPr>
              <p:cNvPr id="44" name="Group 24"/>
              <p:cNvGrpSpPr/>
              <p:nvPr/>
            </p:nvGrpSpPr>
            <p:grpSpPr>
              <a:xfrm>
                <a:off x="1339482" y="1448780"/>
                <a:ext cx="1530100" cy="2542884"/>
                <a:chOff x="1143000" y="1352550"/>
                <a:chExt cx="1066800" cy="1772921"/>
              </a:xfrm>
            </p:grpSpPr>
            <p:grpSp>
              <p:nvGrpSpPr>
                <p:cNvPr id="46" name="Group 25"/>
                <p:cNvGrpSpPr/>
                <p:nvPr/>
              </p:nvGrpSpPr>
              <p:grpSpPr>
                <a:xfrm>
                  <a:off x="1220656" y="1995170"/>
                  <a:ext cx="911488" cy="1130301"/>
                  <a:chOff x="1147877" y="1942143"/>
                  <a:chExt cx="911488" cy="1130301"/>
                </a:xfrm>
              </p:grpSpPr>
              <p:sp>
                <p:nvSpPr>
                  <p:cNvPr id="48" name="Arrow: Notched Right 27"/>
                  <p:cNvSpPr/>
                  <p:nvPr/>
                </p:nvSpPr>
                <p:spPr bwMode="auto">
                  <a:xfrm rot="3952631" flipH="1">
                    <a:off x="1271327" y="2284405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1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49" name="Arrow: Notched Right 28"/>
                  <p:cNvSpPr/>
                  <p:nvPr/>
                </p:nvSpPr>
                <p:spPr bwMode="auto">
                  <a:xfrm rot="17647369">
                    <a:off x="805615" y="2284406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1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</p:grpSp>
            <p:sp>
              <p:nvSpPr>
                <p:cNvPr id="47" name="Oval 26"/>
                <p:cNvSpPr/>
                <p:nvPr/>
              </p:nvSpPr>
              <p:spPr bwMode="auto">
                <a:xfrm>
                  <a:off x="1143000" y="1352550"/>
                  <a:ext cx="1066800" cy="1066800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</p:grpSp>
          <p:sp>
            <p:nvSpPr>
              <p:cNvPr id="45" name="Freeform: Shape 32"/>
              <p:cNvSpPr>
                <a:spLocks/>
              </p:cNvSpPr>
              <p:nvPr/>
            </p:nvSpPr>
            <p:spPr bwMode="auto">
              <a:xfrm>
                <a:off x="1700754" y="1877630"/>
                <a:ext cx="807557" cy="692188"/>
              </a:xfrm>
              <a:custGeom>
                <a:avLst/>
                <a:gdLst/>
                <a:ahLst/>
                <a:cxnLst>
                  <a:cxn ang="0">
                    <a:pos x="68" y="30"/>
                  </a:cxn>
                  <a:cxn ang="0">
                    <a:pos x="0" y="30"/>
                  </a:cxn>
                  <a:cxn ang="0">
                    <a:pos x="0" y="15"/>
                  </a:cxn>
                  <a:cxn ang="0">
                    <a:pos x="7" y="9"/>
                  </a:cxn>
                  <a:cxn ang="0">
                    <a:pos x="20" y="9"/>
                  </a:cxn>
                  <a:cxn ang="0">
                    <a:pos x="20" y="3"/>
                  </a:cxn>
                  <a:cxn ang="0">
                    <a:pos x="24" y="0"/>
                  </a:cxn>
                  <a:cxn ang="0">
                    <a:pos x="45" y="0"/>
                  </a:cxn>
                  <a:cxn ang="0">
                    <a:pos x="49" y="3"/>
                  </a:cxn>
                  <a:cxn ang="0">
                    <a:pos x="49" y="9"/>
                  </a:cxn>
                  <a:cxn ang="0">
                    <a:pos x="62" y="9"/>
                  </a:cxn>
                  <a:cxn ang="0">
                    <a:pos x="68" y="15"/>
                  </a:cxn>
                  <a:cxn ang="0">
                    <a:pos x="68" y="30"/>
                  </a:cxn>
                  <a:cxn ang="0">
                    <a:pos x="68" y="52"/>
                  </a:cxn>
                  <a:cxn ang="0">
                    <a:pos x="62" y="58"/>
                  </a:cxn>
                  <a:cxn ang="0">
                    <a:pos x="7" y="58"/>
                  </a:cxn>
                  <a:cxn ang="0">
                    <a:pos x="0" y="52"/>
                  </a:cxn>
                  <a:cxn ang="0">
                    <a:pos x="0" y="34"/>
                  </a:cxn>
                  <a:cxn ang="0">
                    <a:pos x="26" y="34"/>
                  </a:cxn>
                  <a:cxn ang="0">
                    <a:pos x="26" y="40"/>
                  </a:cxn>
                  <a:cxn ang="0">
                    <a:pos x="28" y="42"/>
                  </a:cxn>
                  <a:cxn ang="0">
                    <a:pos x="41" y="42"/>
                  </a:cxn>
                  <a:cxn ang="0">
                    <a:pos x="43" y="40"/>
                  </a:cxn>
                  <a:cxn ang="0">
                    <a:pos x="43" y="34"/>
                  </a:cxn>
                  <a:cxn ang="0">
                    <a:pos x="68" y="34"/>
                  </a:cxn>
                  <a:cxn ang="0">
                    <a:pos x="68" y="52"/>
                  </a:cxn>
                  <a:cxn ang="0">
                    <a:pos x="44" y="9"/>
                  </a:cxn>
                  <a:cxn ang="0">
                    <a:pos x="44" y="5"/>
                  </a:cxn>
                  <a:cxn ang="0">
                    <a:pos x="25" y="5"/>
                  </a:cxn>
                  <a:cxn ang="0">
                    <a:pos x="25" y="9"/>
                  </a:cxn>
                  <a:cxn ang="0">
                    <a:pos x="44" y="9"/>
                  </a:cxn>
                  <a:cxn ang="0">
                    <a:pos x="39" y="39"/>
                  </a:cxn>
                  <a:cxn ang="0">
                    <a:pos x="30" y="39"/>
                  </a:cxn>
                  <a:cxn ang="0">
                    <a:pos x="30" y="34"/>
                  </a:cxn>
                  <a:cxn ang="0">
                    <a:pos x="39" y="34"/>
                  </a:cxn>
                  <a:cxn ang="0">
                    <a:pos x="39" y="39"/>
                  </a:cxn>
                </a:cxnLst>
                <a:rect l="0" t="0" r="r" b="b"/>
                <a:pathLst>
                  <a:path w="68" h="58">
                    <a:moveTo>
                      <a:pt x="68" y="3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3" y="9"/>
                      <a:pt x="7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1"/>
                      <a:pt x="22" y="0"/>
                      <a:pt x="24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7" y="0"/>
                      <a:pt x="49" y="1"/>
                      <a:pt x="49" y="3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6" y="9"/>
                      <a:pt x="68" y="12"/>
                      <a:pt x="68" y="15"/>
                    </a:cubicBezTo>
                    <a:lnTo>
                      <a:pt x="68" y="30"/>
                    </a:lnTo>
                    <a:close/>
                    <a:moveTo>
                      <a:pt x="68" y="52"/>
                    </a:moveTo>
                    <a:cubicBezTo>
                      <a:pt x="68" y="55"/>
                      <a:pt x="66" y="58"/>
                      <a:pt x="62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3" y="58"/>
                      <a:pt x="0" y="55"/>
                      <a:pt x="0" y="52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1"/>
                      <a:pt x="27" y="42"/>
                      <a:pt x="28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2" y="42"/>
                      <a:pt x="43" y="41"/>
                      <a:pt x="43" y="40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68" y="34"/>
                      <a:pt x="68" y="34"/>
                      <a:pt x="68" y="34"/>
                    </a:cubicBezTo>
                    <a:lnTo>
                      <a:pt x="68" y="52"/>
                    </a:lnTo>
                    <a:close/>
                    <a:moveTo>
                      <a:pt x="44" y="9"/>
                    </a:moveTo>
                    <a:cubicBezTo>
                      <a:pt x="44" y="5"/>
                      <a:pt x="44" y="5"/>
                      <a:pt x="44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9"/>
                      <a:pt x="25" y="9"/>
                      <a:pt x="25" y="9"/>
                    </a:cubicBezTo>
                    <a:lnTo>
                      <a:pt x="44" y="9"/>
                    </a:lnTo>
                    <a:close/>
                    <a:moveTo>
                      <a:pt x="39" y="39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9" y="34"/>
                      <a:pt x="39" y="34"/>
                      <a:pt x="39" y="34"/>
                    </a:cubicBezTo>
                    <a:lnTo>
                      <a:pt x="39" y="3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14" name="Group 4"/>
            <p:cNvGrpSpPr/>
            <p:nvPr/>
          </p:nvGrpSpPr>
          <p:grpSpPr>
            <a:xfrm>
              <a:off x="3708341" y="4509120"/>
              <a:ext cx="2112397" cy="1121870"/>
              <a:chOff x="3708341" y="4345042"/>
              <a:chExt cx="2112397" cy="1121870"/>
            </a:xfrm>
          </p:grpSpPr>
          <p:sp>
            <p:nvSpPr>
              <p:cNvPr id="42" name="TextBox 39"/>
              <p:cNvSpPr txBox="1"/>
              <p:nvPr/>
            </p:nvSpPr>
            <p:spPr>
              <a:xfrm>
                <a:off x="3708341" y="4912914"/>
                <a:ext cx="2112397" cy="553998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</a:t>
                </a: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文本，</a:t>
                </a:r>
                <a:r>
                  <a:rPr lang="zh-CN" altLang="en-US" sz="1400" dirty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</a:t>
                </a: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43" name="Rectangle 40"/>
              <p:cNvSpPr/>
              <p:nvPr/>
            </p:nvSpPr>
            <p:spPr>
              <a:xfrm>
                <a:off x="4211513" y="4345042"/>
                <a:ext cx="1107996" cy="276999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zh-CN" altLang="en-US" sz="2000">
                    <a:solidFill>
                      <a:schemeClr val="accent2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</p:grpSp>
        <p:grpSp>
          <p:nvGrpSpPr>
            <p:cNvPr id="15" name="Group 9"/>
            <p:cNvGrpSpPr/>
            <p:nvPr/>
          </p:nvGrpSpPr>
          <p:grpSpPr>
            <a:xfrm>
              <a:off x="6369319" y="4509120"/>
              <a:ext cx="2112397" cy="1121870"/>
              <a:chOff x="6369319" y="4345042"/>
              <a:chExt cx="2112397" cy="1121870"/>
            </a:xfrm>
          </p:grpSpPr>
          <p:sp>
            <p:nvSpPr>
              <p:cNvPr id="40" name="TextBox 50"/>
              <p:cNvSpPr txBox="1"/>
              <p:nvPr/>
            </p:nvSpPr>
            <p:spPr>
              <a:xfrm>
                <a:off x="6369319" y="4912914"/>
                <a:ext cx="2112397" cy="553998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</a:t>
                </a: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文本，</a:t>
                </a:r>
                <a:r>
                  <a:rPr lang="zh-CN" altLang="en-US" sz="1400" dirty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</a:t>
                </a: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41" name="Rectangle 51"/>
              <p:cNvSpPr/>
              <p:nvPr/>
            </p:nvSpPr>
            <p:spPr>
              <a:xfrm>
                <a:off x="6872491" y="4345042"/>
                <a:ext cx="1107996" cy="276999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zh-CN" altLang="en-US" sz="2000" dirty="0">
                    <a:solidFill>
                      <a:schemeClr val="accent3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</p:grpSp>
        <p:grpSp>
          <p:nvGrpSpPr>
            <p:cNvPr id="16" name="Group 10"/>
            <p:cNvGrpSpPr/>
            <p:nvPr/>
          </p:nvGrpSpPr>
          <p:grpSpPr>
            <a:xfrm>
              <a:off x="9030298" y="4509120"/>
              <a:ext cx="2112397" cy="1121870"/>
              <a:chOff x="9030298" y="4345042"/>
              <a:chExt cx="2112397" cy="1121870"/>
            </a:xfrm>
          </p:grpSpPr>
          <p:sp>
            <p:nvSpPr>
              <p:cNvPr id="38" name="TextBox 75"/>
              <p:cNvSpPr txBox="1"/>
              <p:nvPr/>
            </p:nvSpPr>
            <p:spPr>
              <a:xfrm>
                <a:off x="9030298" y="4912914"/>
                <a:ext cx="2112397" cy="553998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</a:t>
                </a: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文本，</a:t>
                </a:r>
                <a:r>
                  <a:rPr lang="zh-CN" altLang="en-US" sz="1400" dirty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</a:t>
                </a: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39" name="Rectangle 76"/>
              <p:cNvSpPr/>
              <p:nvPr/>
            </p:nvSpPr>
            <p:spPr>
              <a:xfrm>
                <a:off x="9533470" y="4345042"/>
                <a:ext cx="1107996" cy="276999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zh-CN" altLang="en-US" sz="2000">
                    <a:solidFill>
                      <a:schemeClr val="accent4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</p:grpSp>
        <p:grpSp>
          <p:nvGrpSpPr>
            <p:cNvPr id="17" name="Group 6"/>
            <p:cNvGrpSpPr/>
            <p:nvPr/>
          </p:nvGrpSpPr>
          <p:grpSpPr>
            <a:xfrm>
              <a:off x="4000460" y="1612858"/>
              <a:ext cx="1530100" cy="2542884"/>
              <a:chOff x="4000460" y="1448780"/>
              <a:chExt cx="1530100" cy="2542884"/>
            </a:xfrm>
          </p:grpSpPr>
          <p:grpSp>
            <p:nvGrpSpPr>
              <p:cNvPr id="32" name="Group 33"/>
              <p:cNvGrpSpPr/>
              <p:nvPr/>
            </p:nvGrpSpPr>
            <p:grpSpPr>
              <a:xfrm>
                <a:off x="4000460" y="1448780"/>
                <a:ext cx="1530100" cy="2542884"/>
                <a:chOff x="1143000" y="1352550"/>
                <a:chExt cx="1066800" cy="1772921"/>
              </a:xfrm>
            </p:grpSpPr>
            <p:grpSp>
              <p:nvGrpSpPr>
                <p:cNvPr id="34" name="Group 34"/>
                <p:cNvGrpSpPr/>
                <p:nvPr/>
              </p:nvGrpSpPr>
              <p:grpSpPr>
                <a:xfrm>
                  <a:off x="1220656" y="1995170"/>
                  <a:ext cx="911488" cy="1130301"/>
                  <a:chOff x="1147877" y="1942143"/>
                  <a:chExt cx="911488" cy="1130301"/>
                </a:xfrm>
              </p:grpSpPr>
              <p:sp>
                <p:nvSpPr>
                  <p:cNvPr id="36" name="Arrow: Notched Right 36"/>
                  <p:cNvSpPr/>
                  <p:nvPr/>
                </p:nvSpPr>
                <p:spPr bwMode="auto">
                  <a:xfrm rot="3952631" flipH="1">
                    <a:off x="1271327" y="2284405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2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37" name="Arrow: Notched Right 37"/>
                  <p:cNvSpPr/>
                  <p:nvPr/>
                </p:nvSpPr>
                <p:spPr bwMode="auto">
                  <a:xfrm rot="17647369">
                    <a:off x="805615" y="2284406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2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</p:grpSp>
            <p:sp>
              <p:nvSpPr>
                <p:cNvPr id="35" name="Oval 35"/>
                <p:cNvSpPr/>
                <p:nvPr/>
              </p:nvSpPr>
              <p:spPr bwMode="auto">
                <a:xfrm>
                  <a:off x="1143000" y="1352550"/>
                  <a:ext cx="1066800" cy="1066800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</p:grpSp>
          <p:sp>
            <p:nvSpPr>
              <p:cNvPr id="33" name="Freeform: Shape 77"/>
              <p:cNvSpPr>
                <a:spLocks noChangeAspect="1"/>
              </p:cNvSpPr>
              <p:nvPr/>
            </p:nvSpPr>
            <p:spPr bwMode="auto">
              <a:xfrm>
                <a:off x="4379949" y="1838162"/>
                <a:ext cx="771123" cy="771123"/>
              </a:xfrm>
              <a:custGeom>
                <a:avLst/>
                <a:gdLst/>
                <a:ahLst/>
                <a:cxnLst>
                  <a:cxn ang="0">
                    <a:pos x="68" y="34"/>
                  </a:cxn>
                  <a:cxn ang="0">
                    <a:pos x="34" y="68"/>
                  </a:cxn>
                  <a:cxn ang="0">
                    <a:pos x="0" y="34"/>
                  </a:cxn>
                  <a:cxn ang="0">
                    <a:pos x="34" y="0"/>
                  </a:cxn>
                  <a:cxn ang="0">
                    <a:pos x="68" y="34"/>
                  </a:cxn>
                  <a:cxn ang="0">
                    <a:pos x="66" y="34"/>
                  </a:cxn>
                  <a:cxn ang="0">
                    <a:pos x="34" y="1"/>
                  </a:cxn>
                  <a:cxn ang="0">
                    <a:pos x="1" y="34"/>
                  </a:cxn>
                  <a:cxn ang="0">
                    <a:pos x="34" y="66"/>
                  </a:cxn>
                  <a:cxn ang="0">
                    <a:pos x="66" y="34"/>
                  </a:cxn>
                  <a:cxn ang="0">
                    <a:pos x="7" y="22"/>
                  </a:cxn>
                  <a:cxn ang="0">
                    <a:pos x="21" y="60"/>
                  </a:cxn>
                  <a:cxn ang="0">
                    <a:pos x="5" y="34"/>
                  </a:cxn>
                  <a:cxn ang="0">
                    <a:pos x="7" y="22"/>
                  </a:cxn>
                  <a:cxn ang="0">
                    <a:pos x="51" y="42"/>
                  </a:cxn>
                  <a:cxn ang="0">
                    <a:pos x="48" y="51"/>
                  </a:cxn>
                  <a:cxn ang="0">
                    <a:pos x="38" y="20"/>
                  </a:cxn>
                  <a:cxn ang="0">
                    <a:pos x="41" y="20"/>
                  </a:cxn>
                  <a:cxn ang="0">
                    <a:pos x="41" y="17"/>
                  </a:cxn>
                  <a:cxn ang="0">
                    <a:pos x="33" y="18"/>
                  </a:cxn>
                  <a:cxn ang="0">
                    <a:pos x="25" y="17"/>
                  </a:cxn>
                  <a:cxn ang="0">
                    <a:pos x="25" y="20"/>
                  </a:cxn>
                  <a:cxn ang="0">
                    <a:pos x="28" y="20"/>
                  </a:cxn>
                  <a:cxn ang="0">
                    <a:pos x="33" y="32"/>
                  </a:cxn>
                  <a:cxn ang="0">
                    <a:pos x="27" y="52"/>
                  </a:cxn>
                  <a:cxn ang="0">
                    <a:pos x="16" y="20"/>
                  </a:cxn>
                  <a:cxn ang="0">
                    <a:pos x="19" y="20"/>
                  </a:cxn>
                  <a:cxn ang="0">
                    <a:pos x="19" y="17"/>
                  </a:cxn>
                  <a:cxn ang="0">
                    <a:pos x="11" y="18"/>
                  </a:cxn>
                  <a:cxn ang="0">
                    <a:pos x="9" y="18"/>
                  </a:cxn>
                  <a:cxn ang="0">
                    <a:pos x="34" y="5"/>
                  </a:cxn>
                  <a:cxn ang="0">
                    <a:pos x="53" y="12"/>
                  </a:cxn>
                  <a:cxn ang="0">
                    <a:pos x="53" y="12"/>
                  </a:cxn>
                  <a:cxn ang="0">
                    <a:pos x="48" y="17"/>
                  </a:cxn>
                  <a:cxn ang="0">
                    <a:pos x="51" y="24"/>
                  </a:cxn>
                  <a:cxn ang="0">
                    <a:pos x="53" y="32"/>
                  </a:cxn>
                  <a:cxn ang="0">
                    <a:pos x="51" y="42"/>
                  </a:cxn>
                  <a:cxn ang="0">
                    <a:pos x="43" y="61"/>
                  </a:cxn>
                  <a:cxn ang="0">
                    <a:pos x="43" y="61"/>
                  </a:cxn>
                  <a:cxn ang="0">
                    <a:pos x="34" y="63"/>
                  </a:cxn>
                  <a:cxn ang="0">
                    <a:pos x="26" y="62"/>
                  </a:cxn>
                  <a:cxn ang="0">
                    <a:pos x="34" y="36"/>
                  </a:cxn>
                  <a:cxn ang="0">
                    <a:pos x="43" y="61"/>
                  </a:cxn>
                  <a:cxn ang="0">
                    <a:pos x="63" y="34"/>
                  </a:cxn>
                  <a:cxn ang="0">
                    <a:pos x="48" y="59"/>
                  </a:cxn>
                  <a:cxn ang="0">
                    <a:pos x="57" y="33"/>
                  </a:cxn>
                  <a:cxn ang="0">
                    <a:pos x="60" y="23"/>
                  </a:cxn>
                  <a:cxn ang="0">
                    <a:pos x="59" y="20"/>
                  </a:cxn>
                  <a:cxn ang="0">
                    <a:pos x="63" y="34"/>
                  </a:cxn>
                </a:cxnLst>
                <a:rect l="0" t="0" r="r" b="b"/>
                <a:pathLst>
                  <a:path w="68" h="68">
                    <a:moveTo>
                      <a:pt x="68" y="34"/>
                    </a:moveTo>
                    <a:cubicBezTo>
                      <a:pt x="68" y="52"/>
                      <a:pt x="53" y="68"/>
                      <a:pt x="34" y="68"/>
                    </a:cubicBezTo>
                    <a:cubicBezTo>
                      <a:pt x="15" y="68"/>
                      <a:pt x="0" y="52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cubicBezTo>
                      <a:pt x="53" y="0"/>
                      <a:pt x="68" y="15"/>
                      <a:pt x="68" y="34"/>
                    </a:cubicBezTo>
                    <a:close/>
                    <a:moveTo>
                      <a:pt x="66" y="34"/>
                    </a:moveTo>
                    <a:cubicBezTo>
                      <a:pt x="66" y="16"/>
                      <a:pt x="52" y="1"/>
                      <a:pt x="34" y="1"/>
                    </a:cubicBezTo>
                    <a:cubicBezTo>
                      <a:pt x="16" y="1"/>
                      <a:pt x="1" y="16"/>
                      <a:pt x="1" y="34"/>
                    </a:cubicBezTo>
                    <a:cubicBezTo>
                      <a:pt x="1" y="52"/>
                      <a:pt x="16" y="66"/>
                      <a:pt x="34" y="66"/>
                    </a:cubicBezTo>
                    <a:cubicBezTo>
                      <a:pt x="52" y="66"/>
                      <a:pt x="66" y="52"/>
                      <a:pt x="66" y="34"/>
                    </a:cubicBezTo>
                    <a:close/>
                    <a:moveTo>
                      <a:pt x="7" y="22"/>
                    </a:moveTo>
                    <a:cubicBezTo>
                      <a:pt x="21" y="60"/>
                      <a:pt x="21" y="60"/>
                      <a:pt x="21" y="60"/>
                    </a:cubicBezTo>
                    <a:cubicBezTo>
                      <a:pt x="11" y="55"/>
                      <a:pt x="5" y="45"/>
                      <a:pt x="5" y="34"/>
                    </a:cubicBezTo>
                    <a:cubicBezTo>
                      <a:pt x="5" y="29"/>
                      <a:pt x="5" y="25"/>
                      <a:pt x="7" y="22"/>
                    </a:cubicBezTo>
                    <a:close/>
                    <a:moveTo>
                      <a:pt x="51" y="42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40" y="20"/>
                      <a:pt x="41" y="20"/>
                    </a:cubicBezTo>
                    <a:cubicBezTo>
                      <a:pt x="43" y="20"/>
                      <a:pt x="43" y="17"/>
                      <a:pt x="41" y="17"/>
                    </a:cubicBezTo>
                    <a:cubicBezTo>
                      <a:pt x="36" y="18"/>
                      <a:pt x="33" y="18"/>
                      <a:pt x="33" y="18"/>
                    </a:cubicBezTo>
                    <a:cubicBezTo>
                      <a:pt x="33" y="18"/>
                      <a:pt x="30" y="18"/>
                      <a:pt x="25" y="17"/>
                    </a:cubicBezTo>
                    <a:cubicBezTo>
                      <a:pt x="24" y="17"/>
                      <a:pt x="24" y="20"/>
                      <a:pt x="25" y="20"/>
                    </a:cubicBezTo>
                    <a:cubicBezTo>
                      <a:pt x="27" y="20"/>
                      <a:pt x="28" y="20"/>
                      <a:pt x="28" y="20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8" y="20"/>
                      <a:pt x="19" y="20"/>
                    </a:cubicBezTo>
                    <a:cubicBezTo>
                      <a:pt x="21" y="20"/>
                      <a:pt x="21" y="17"/>
                      <a:pt x="19" y="17"/>
                    </a:cubicBezTo>
                    <a:cubicBezTo>
                      <a:pt x="14" y="18"/>
                      <a:pt x="11" y="18"/>
                      <a:pt x="11" y="18"/>
                    </a:cubicBezTo>
                    <a:cubicBezTo>
                      <a:pt x="11" y="18"/>
                      <a:pt x="10" y="18"/>
                      <a:pt x="9" y="18"/>
                    </a:cubicBezTo>
                    <a:cubicBezTo>
                      <a:pt x="15" y="10"/>
                      <a:pt x="24" y="5"/>
                      <a:pt x="34" y="5"/>
                    </a:cubicBezTo>
                    <a:cubicBezTo>
                      <a:pt x="41" y="5"/>
                      <a:pt x="48" y="7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0" y="12"/>
                      <a:pt x="48" y="15"/>
                      <a:pt x="48" y="17"/>
                    </a:cubicBezTo>
                    <a:cubicBezTo>
                      <a:pt x="48" y="20"/>
                      <a:pt x="50" y="22"/>
                      <a:pt x="51" y="24"/>
                    </a:cubicBezTo>
                    <a:cubicBezTo>
                      <a:pt x="52" y="26"/>
                      <a:pt x="53" y="29"/>
                      <a:pt x="53" y="32"/>
                    </a:cubicBezTo>
                    <a:cubicBezTo>
                      <a:pt x="53" y="35"/>
                      <a:pt x="52" y="38"/>
                      <a:pt x="51" y="42"/>
                    </a:cubicBezTo>
                    <a:close/>
                    <a:moveTo>
                      <a:pt x="43" y="61"/>
                    </a:moveTo>
                    <a:cubicBezTo>
                      <a:pt x="43" y="61"/>
                      <a:pt x="43" y="61"/>
                      <a:pt x="43" y="61"/>
                    </a:cubicBezTo>
                    <a:cubicBezTo>
                      <a:pt x="40" y="62"/>
                      <a:pt x="37" y="63"/>
                      <a:pt x="34" y="63"/>
                    </a:cubicBezTo>
                    <a:cubicBezTo>
                      <a:pt x="31" y="63"/>
                      <a:pt x="28" y="62"/>
                      <a:pt x="26" y="62"/>
                    </a:cubicBezTo>
                    <a:cubicBezTo>
                      <a:pt x="34" y="36"/>
                      <a:pt x="34" y="36"/>
                      <a:pt x="34" y="36"/>
                    </a:cubicBezTo>
                    <a:lnTo>
                      <a:pt x="43" y="61"/>
                    </a:lnTo>
                    <a:close/>
                    <a:moveTo>
                      <a:pt x="63" y="34"/>
                    </a:moveTo>
                    <a:cubicBezTo>
                      <a:pt x="63" y="44"/>
                      <a:pt x="57" y="54"/>
                      <a:pt x="48" y="59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9" y="29"/>
                      <a:pt x="60" y="26"/>
                      <a:pt x="60" y="23"/>
                    </a:cubicBezTo>
                    <a:cubicBezTo>
                      <a:pt x="60" y="22"/>
                      <a:pt x="60" y="21"/>
                      <a:pt x="59" y="20"/>
                    </a:cubicBezTo>
                    <a:cubicBezTo>
                      <a:pt x="62" y="24"/>
                      <a:pt x="63" y="29"/>
                      <a:pt x="63" y="3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18" name="Group 7"/>
            <p:cNvGrpSpPr/>
            <p:nvPr/>
          </p:nvGrpSpPr>
          <p:grpSpPr>
            <a:xfrm>
              <a:off x="6661438" y="1612858"/>
              <a:ext cx="1530100" cy="2542884"/>
              <a:chOff x="6661437" y="1448780"/>
              <a:chExt cx="1530100" cy="2542884"/>
            </a:xfrm>
          </p:grpSpPr>
          <p:grpSp>
            <p:nvGrpSpPr>
              <p:cNvPr id="26" name="Group 41"/>
              <p:cNvGrpSpPr/>
              <p:nvPr/>
            </p:nvGrpSpPr>
            <p:grpSpPr>
              <a:xfrm>
                <a:off x="6661437" y="1448780"/>
                <a:ext cx="1530100" cy="2542884"/>
                <a:chOff x="1143000" y="1352550"/>
                <a:chExt cx="1066800" cy="1772921"/>
              </a:xfrm>
            </p:grpSpPr>
            <p:grpSp>
              <p:nvGrpSpPr>
                <p:cNvPr id="28" name="Group 42"/>
                <p:cNvGrpSpPr/>
                <p:nvPr/>
              </p:nvGrpSpPr>
              <p:grpSpPr>
                <a:xfrm>
                  <a:off x="1220656" y="1995170"/>
                  <a:ext cx="911488" cy="1130301"/>
                  <a:chOff x="1147877" y="1942143"/>
                  <a:chExt cx="911488" cy="1130301"/>
                </a:xfrm>
              </p:grpSpPr>
              <p:sp>
                <p:nvSpPr>
                  <p:cNvPr id="30" name="Arrow: Notched Right 44"/>
                  <p:cNvSpPr/>
                  <p:nvPr/>
                </p:nvSpPr>
                <p:spPr bwMode="auto">
                  <a:xfrm rot="3952631" flipH="1">
                    <a:off x="1271327" y="2284405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3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31" name="Arrow: Notched Right 47"/>
                  <p:cNvSpPr/>
                  <p:nvPr/>
                </p:nvSpPr>
                <p:spPr bwMode="auto">
                  <a:xfrm rot="17647369">
                    <a:off x="805615" y="2284406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3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</p:grpSp>
            <p:sp>
              <p:nvSpPr>
                <p:cNvPr id="29" name="Oval 43"/>
                <p:cNvSpPr/>
                <p:nvPr/>
              </p:nvSpPr>
              <p:spPr bwMode="auto">
                <a:xfrm>
                  <a:off x="1143000" y="1352550"/>
                  <a:ext cx="1066800" cy="1066800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accent3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</p:grpSp>
          <p:sp>
            <p:nvSpPr>
              <p:cNvPr id="27" name="Freeform: Shape 78"/>
              <p:cNvSpPr>
                <a:spLocks/>
              </p:cNvSpPr>
              <p:nvPr/>
            </p:nvSpPr>
            <p:spPr bwMode="auto">
              <a:xfrm>
                <a:off x="7140179" y="1873076"/>
                <a:ext cx="572622" cy="701296"/>
              </a:xfrm>
              <a:custGeom>
                <a:avLst/>
                <a:gdLst/>
                <a:ahLst/>
                <a:cxnLst>
                  <a:cxn ang="0">
                    <a:pos x="41" y="44"/>
                  </a:cxn>
                  <a:cxn ang="0">
                    <a:pos x="35" y="50"/>
                  </a:cxn>
                  <a:cxn ang="0">
                    <a:pos x="5" y="50"/>
                  </a:cxn>
                  <a:cxn ang="0">
                    <a:pos x="0" y="44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35" y="0"/>
                  </a:cxn>
                  <a:cxn ang="0">
                    <a:pos x="41" y="5"/>
                  </a:cxn>
                  <a:cxn ang="0">
                    <a:pos x="41" y="44"/>
                  </a:cxn>
                  <a:cxn ang="0">
                    <a:pos x="36" y="5"/>
                  </a:cxn>
                  <a:cxn ang="0">
                    <a:pos x="35" y="4"/>
                  </a:cxn>
                  <a:cxn ang="0">
                    <a:pos x="5" y="4"/>
                  </a:cxn>
                  <a:cxn ang="0">
                    <a:pos x="4" y="5"/>
                  </a:cxn>
                  <a:cxn ang="0">
                    <a:pos x="4" y="40"/>
                  </a:cxn>
                  <a:cxn ang="0">
                    <a:pos x="5" y="41"/>
                  </a:cxn>
                  <a:cxn ang="0">
                    <a:pos x="35" y="41"/>
                  </a:cxn>
                  <a:cxn ang="0">
                    <a:pos x="36" y="40"/>
                  </a:cxn>
                  <a:cxn ang="0">
                    <a:pos x="36" y="5"/>
                  </a:cxn>
                  <a:cxn ang="0">
                    <a:pos x="20" y="43"/>
                  </a:cxn>
                  <a:cxn ang="0">
                    <a:pos x="18" y="45"/>
                  </a:cxn>
                  <a:cxn ang="0">
                    <a:pos x="20" y="48"/>
                  </a:cxn>
                  <a:cxn ang="0">
                    <a:pos x="23" y="45"/>
                  </a:cxn>
                  <a:cxn ang="0">
                    <a:pos x="20" y="43"/>
                  </a:cxn>
                </a:cxnLst>
                <a:rect l="0" t="0" r="r" b="b"/>
                <a:pathLst>
                  <a:path w="41" h="50">
                    <a:moveTo>
                      <a:pt x="41" y="44"/>
                    </a:moveTo>
                    <a:cubicBezTo>
                      <a:pt x="41" y="47"/>
                      <a:pt x="38" y="50"/>
                      <a:pt x="35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2" y="50"/>
                      <a:pt x="0" y="47"/>
                      <a:pt x="0" y="4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8" y="0"/>
                      <a:pt x="41" y="2"/>
                      <a:pt x="41" y="5"/>
                    </a:cubicBezTo>
                    <a:lnTo>
                      <a:pt x="41" y="44"/>
                    </a:lnTo>
                    <a:close/>
                    <a:moveTo>
                      <a:pt x="36" y="5"/>
                    </a:moveTo>
                    <a:cubicBezTo>
                      <a:pt x="36" y="5"/>
                      <a:pt x="36" y="4"/>
                      <a:pt x="3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4" y="5"/>
                      <a:pt x="4" y="5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0"/>
                      <a:pt x="5" y="41"/>
                      <a:pt x="5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6" y="41"/>
                      <a:pt x="36" y="40"/>
                      <a:pt x="36" y="40"/>
                    </a:cubicBezTo>
                    <a:lnTo>
                      <a:pt x="36" y="5"/>
                    </a:lnTo>
                    <a:close/>
                    <a:moveTo>
                      <a:pt x="20" y="43"/>
                    </a:moveTo>
                    <a:cubicBezTo>
                      <a:pt x="19" y="43"/>
                      <a:pt x="18" y="44"/>
                      <a:pt x="18" y="45"/>
                    </a:cubicBezTo>
                    <a:cubicBezTo>
                      <a:pt x="18" y="46"/>
                      <a:pt x="19" y="48"/>
                      <a:pt x="20" y="48"/>
                    </a:cubicBezTo>
                    <a:cubicBezTo>
                      <a:pt x="22" y="48"/>
                      <a:pt x="23" y="46"/>
                      <a:pt x="23" y="45"/>
                    </a:cubicBezTo>
                    <a:cubicBezTo>
                      <a:pt x="23" y="44"/>
                      <a:pt x="22" y="43"/>
                      <a:pt x="20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19" name="Group 8"/>
            <p:cNvGrpSpPr/>
            <p:nvPr/>
          </p:nvGrpSpPr>
          <p:grpSpPr>
            <a:xfrm>
              <a:off x="9322417" y="1612858"/>
              <a:ext cx="1530100" cy="2542884"/>
              <a:chOff x="9322417" y="1448780"/>
              <a:chExt cx="1530100" cy="2542884"/>
            </a:xfrm>
          </p:grpSpPr>
          <p:grpSp>
            <p:nvGrpSpPr>
              <p:cNvPr id="20" name="Group 52"/>
              <p:cNvGrpSpPr/>
              <p:nvPr/>
            </p:nvGrpSpPr>
            <p:grpSpPr>
              <a:xfrm>
                <a:off x="9322417" y="1448780"/>
                <a:ext cx="1530100" cy="2542884"/>
                <a:chOff x="1143000" y="1352550"/>
                <a:chExt cx="1066800" cy="1772921"/>
              </a:xfrm>
            </p:grpSpPr>
            <p:grpSp>
              <p:nvGrpSpPr>
                <p:cNvPr id="22" name="Group 53"/>
                <p:cNvGrpSpPr/>
                <p:nvPr/>
              </p:nvGrpSpPr>
              <p:grpSpPr>
                <a:xfrm>
                  <a:off x="1220656" y="1995170"/>
                  <a:ext cx="911488" cy="1130301"/>
                  <a:chOff x="1147877" y="1942143"/>
                  <a:chExt cx="911488" cy="1130301"/>
                </a:xfrm>
              </p:grpSpPr>
              <p:sp>
                <p:nvSpPr>
                  <p:cNvPr id="24" name="Arrow: Notched Right 55"/>
                  <p:cNvSpPr/>
                  <p:nvPr/>
                </p:nvSpPr>
                <p:spPr bwMode="auto">
                  <a:xfrm rot="3952631" flipH="1">
                    <a:off x="1271327" y="2284405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4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25" name="Arrow: Notched Right 63"/>
                  <p:cNvSpPr/>
                  <p:nvPr/>
                </p:nvSpPr>
                <p:spPr bwMode="auto">
                  <a:xfrm rot="17647369">
                    <a:off x="805615" y="2284406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4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</p:grpSp>
            <p:sp>
              <p:nvSpPr>
                <p:cNvPr id="23" name="Oval 54"/>
                <p:cNvSpPr/>
                <p:nvPr/>
              </p:nvSpPr>
              <p:spPr bwMode="auto">
                <a:xfrm>
                  <a:off x="1143000" y="1352550"/>
                  <a:ext cx="1066800" cy="1066800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accent4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</p:grpSp>
          <p:sp>
            <p:nvSpPr>
              <p:cNvPr id="21" name="Freeform: Shape 79"/>
              <p:cNvSpPr>
                <a:spLocks noChangeAspect="1"/>
              </p:cNvSpPr>
              <p:nvPr/>
            </p:nvSpPr>
            <p:spPr bwMode="auto">
              <a:xfrm>
                <a:off x="9709845" y="1939310"/>
                <a:ext cx="755247" cy="568829"/>
              </a:xfrm>
              <a:custGeom>
                <a:avLst/>
                <a:gdLst/>
                <a:ahLst/>
                <a:cxnLst>
                  <a:cxn ang="0">
                    <a:pos x="158" y="119"/>
                  </a:cxn>
                  <a:cxn ang="0">
                    <a:pos x="0" y="119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08"/>
                  </a:cxn>
                  <a:cxn ang="0">
                    <a:pos x="158" y="108"/>
                  </a:cxn>
                  <a:cxn ang="0">
                    <a:pos x="158" y="119"/>
                  </a:cxn>
                  <a:cxn ang="0">
                    <a:pos x="147" y="98"/>
                  </a:cxn>
                  <a:cxn ang="0">
                    <a:pos x="19" y="98"/>
                  </a:cxn>
                  <a:cxn ang="0">
                    <a:pos x="19" y="54"/>
                  </a:cxn>
                  <a:cxn ang="0">
                    <a:pos x="54" y="9"/>
                  </a:cxn>
                  <a:cxn ang="0">
                    <a:pos x="97" y="54"/>
                  </a:cxn>
                  <a:cxn ang="0">
                    <a:pos x="127" y="28"/>
                  </a:cxn>
                  <a:cxn ang="0">
                    <a:pos x="147" y="98"/>
                  </a:cxn>
                </a:cxnLst>
                <a:rect l="0" t="0" r="r" b="b"/>
                <a:pathLst>
                  <a:path w="158" h="119">
                    <a:moveTo>
                      <a:pt x="158" y="119"/>
                    </a:moveTo>
                    <a:lnTo>
                      <a:pt x="0" y="119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08"/>
                    </a:lnTo>
                    <a:lnTo>
                      <a:pt x="158" y="108"/>
                    </a:lnTo>
                    <a:lnTo>
                      <a:pt x="158" y="119"/>
                    </a:lnTo>
                    <a:close/>
                    <a:moveTo>
                      <a:pt x="147" y="98"/>
                    </a:moveTo>
                    <a:lnTo>
                      <a:pt x="19" y="98"/>
                    </a:lnTo>
                    <a:lnTo>
                      <a:pt x="19" y="54"/>
                    </a:lnTo>
                    <a:lnTo>
                      <a:pt x="54" y="9"/>
                    </a:lnTo>
                    <a:lnTo>
                      <a:pt x="97" y="54"/>
                    </a:lnTo>
                    <a:lnTo>
                      <a:pt x="127" y="28"/>
                    </a:lnTo>
                    <a:lnTo>
                      <a:pt x="147" y="98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871417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16560" y="5080"/>
            <a:ext cx="11775440" cy="6847840"/>
            <a:chOff x="416560" y="5080"/>
            <a:chExt cx="11775440" cy="6847840"/>
          </a:xfrm>
        </p:grpSpPr>
        <p:grpSp>
          <p:nvGrpSpPr>
            <p:cNvPr id="12" name="组合 11"/>
            <p:cNvGrpSpPr/>
            <p:nvPr/>
          </p:nvGrpSpPr>
          <p:grpSpPr>
            <a:xfrm>
              <a:off x="7609840" y="5080"/>
              <a:ext cx="2282613" cy="3423920"/>
              <a:chOff x="863601" y="2651760"/>
              <a:chExt cx="2804160" cy="4206240"/>
            </a:xfrm>
          </p:grpSpPr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63601" y="2651760"/>
                <a:ext cx="2804160" cy="4206240"/>
              </a:xfrm>
              <a:prstGeom prst="rect">
                <a:avLst/>
              </a:prstGeom>
            </p:spPr>
          </p:pic>
          <p:sp>
            <p:nvSpPr>
              <p:cNvPr id="27" name="矩形 26"/>
              <p:cNvSpPr/>
              <p:nvPr/>
            </p:nvSpPr>
            <p:spPr>
              <a:xfrm>
                <a:off x="863601" y="2651760"/>
                <a:ext cx="2804160" cy="4206240"/>
              </a:xfrm>
              <a:prstGeom prst="rect">
                <a:avLst/>
              </a:prstGeom>
              <a:solidFill>
                <a:schemeClr val="accent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5327227" y="3429000"/>
              <a:ext cx="2282613" cy="3423920"/>
              <a:chOff x="5831841" y="2489200"/>
              <a:chExt cx="2804160" cy="4206240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31841" y="2489200"/>
                <a:ext cx="2804160" cy="4206240"/>
              </a:xfrm>
              <a:prstGeom prst="rect">
                <a:avLst/>
              </a:prstGeom>
            </p:spPr>
          </p:pic>
          <p:sp>
            <p:nvSpPr>
              <p:cNvPr id="25" name="矩形 24"/>
              <p:cNvSpPr/>
              <p:nvPr/>
            </p:nvSpPr>
            <p:spPr>
              <a:xfrm>
                <a:off x="5831841" y="2489200"/>
                <a:ext cx="2804160" cy="4206240"/>
              </a:xfrm>
              <a:prstGeom prst="rect">
                <a:avLst/>
              </a:prstGeom>
              <a:solidFill>
                <a:schemeClr val="accent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5327227" y="4602480"/>
              <a:ext cx="6864773" cy="1076960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87725" y="699074"/>
              <a:ext cx="32260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800" spc="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</a:t>
              </a:r>
              <a:r>
                <a:rPr lang="zh-CN" altLang="en-US" sz="2800" spc="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输入标题</a:t>
              </a:r>
              <a:endParaRPr lang="zh-CN" altLang="en-US" sz="2800" spc="6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63600" y="1222294"/>
              <a:ext cx="6250211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点击这里输入您的文字内容，您可以对字体及其格式做一定调整</a:t>
              </a: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。</a:t>
              </a:r>
              <a:r>
                <a:rPr lang="zh-CN" altLang="en-US" sz="1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点击这里输入您的文字</a:t>
              </a: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内容</a:t>
              </a:r>
              <a:r>
                <a:rPr lang="en-US" altLang="zh-CN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.</a:t>
              </a:r>
              <a:r>
                <a:rPr lang="zh-CN" altLang="en-US" sz="1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点击这里输入您的文字</a:t>
              </a: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内容</a:t>
              </a:r>
              <a:r>
                <a:rPr lang="en-US" altLang="zh-CN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.</a:t>
              </a:r>
              <a:endParaRPr lang="zh-CN" altLang="en-US" sz="16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72845" y="4109740"/>
              <a:ext cx="32260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800" spc="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</a:t>
              </a:r>
              <a:r>
                <a:rPr lang="zh-CN" altLang="en-US" sz="2800" spc="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输入标题</a:t>
              </a:r>
              <a:endParaRPr lang="zh-CN" altLang="en-US" sz="2800" spc="6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16560" y="4632960"/>
              <a:ext cx="4482371" cy="9886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点击这里输入您的文字内容，您可以对字体及其格式做一定调整</a:t>
              </a: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。</a:t>
              </a:r>
              <a:r>
                <a:rPr lang="zh-CN" altLang="en-US" sz="1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点击这里输入您的文字</a:t>
              </a: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内容</a:t>
              </a:r>
              <a:r>
                <a:rPr lang="en-US" altLang="zh-CN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.</a:t>
              </a:r>
              <a:endParaRPr lang="zh-CN" altLang="en-US" sz="16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840306" y="4865652"/>
              <a:ext cx="58216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 smtClean="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bg1"/>
                </a:solidFill>
                <a:latin typeface="Algerian" panose="04020705040A02060702" pitchFamily="82" charset="0"/>
                <a:ea typeface="Auraka方黑檀" panose="02020700000000000000" pitchFamily="18" charset="-128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0876280" y="1045117"/>
              <a:ext cx="436880" cy="1431572"/>
              <a:chOff x="10764520" y="1138362"/>
              <a:chExt cx="436880" cy="1431572"/>
            </a:xfrm>
            <a:solidFill>
              <a:schemeClr val="accent2"/>
            </a:solidFill>
          </p:grpSpPr>
          <p:sp>
            <p:nvSpPr>
              <p:cNvPr id="21" name="燕尾形 20"/>
              <p:cNvSpPr/>
              <p:nvPr/>
            </p:nvSpPr>
            <p:spPr>
              <a:xfrm rot="5400000">
                <a:off x="10764520" y="2133054"/>
                <a:ext cx="436880" cy="43688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燕尾形 21"/>
              <p:cNvSpPr/>
              <p:nvPr/>
            </p:nvSpPr>
            <p:spPr>
              <a:xfrm rot="5400000">
                <a:off x="10830560" y="1589988"/>
                <a:ext cx="304800" cy="3048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燕尾形 22"/>
              <p:cNvSpPr/>
              <p:nvPr/>
            </p:nvSpPr>
            <p:spPr>
              <a:xfrm rot="5400000">
                <a:off x="10876280" y="1138362"/>
                <a:ext cx="213360" cy="21336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774417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NUMBER"/>
  <p:tag name="ID" val="547147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ENTRY"/>
  <p:tag name="ID" val="547147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NUMBER"/>
  <p:tag name="ID" val="547147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ENTRY"/>
  <p:tag name="ID" val="547147"/>
  <p:tag name="MH_ORDER" val="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4644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4644"/>
  <p:tag name="MH_LIBRARY" val="GRAPHIC"/>
  <p:tag name="MH_TYPE" val="Other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4644"/>
  <p:tag name="MH_LIBRARY" val="GRAPHIC"/>
  <p:tag name="MH_TYPE" val="Other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4644"/>
  <p:tag name="MH_LIBRARY" val="GRAPHIC"/>
  <p:tag name="MH_TYPE" val="Other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4644"/>
  <p:tag name="MH_LIBRARY" val="GRAPHIC"/>
  <p:tag name="MH_TYPE" val="Other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OTHERS"/>
  <p:tag name="ID" val="54714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4644"/>
  <p:tag name="MH_LIBRARY" val="GRAPHIC"/>
  <p:tag name="MH_TYPE" val="Other"/>
  <p:tag name="MH_ORDER" val="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4644"/>
  <p:tag name="MH_LIBRARY" val="GRAPHIC"/>
  <p:tag name="MH_TYPE" val="Other"/>
  <p:tag name="MH_ORDER" val="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4644"/>
  <p:tag name="MH_LIBRARY" val="GRAPHIC"/>
  <p:tag name="MH_TYPE" val="Other"/>
  <p:tag name="MH_ORDER" val="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4644"/>
  <p:tag name="MH_LIBRARY" val="GRAPHIC"/>
  <p:tag name="MH_TYPE" val="Other"/>
  <p:tag name="MH_ORDER" val="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4644"/>
  <p:tag name="MH_LIBRARY" val="GRAPHIC"/>
  <p:tag name="MH_TYPE" val="Other"/>
  <p:tag name="MH_ORDER" val="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OTHERS"/>
  <p:tag name="ID" val="54714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NUMBER"/>
  <p:tag name="ID" val="547147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ENTRY"/>
  <p:tag name="ID" val="547147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NUMBER"/>
  <p:tag name="ID" val="547147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ENTRY"/>
  <p:tag name="ID" val="547147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NUMBER"/>
  <p:tag name="ID" val="547147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ENTRY"/>
  <p:tag name="ID" val="547147"/>
  <p:tag name="MH_ORDER" val="3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70E44"/>
      </a:accent1>
      <a:accent2>
        <a:srgbClr val="AA2E5A"/>
      </a:accent2>
      <a:accent3>
        <a:srgbClr val="BD4E70"/>
      </a:accent3>
      <a:accent4>
        <a:srgbClr val="D06E86"/>
      </a:accent4>
      <a:accent5>
        <a:srgbClr val="E38E9C"/>
      </a:accent5>
      <a:accent6>
        <a:srgbClr val="FAB2B3"/>
      </a:accent6>
      <a:hlink>
        <a:srgbClr val="AA2E5A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70E44"/>
    </a:accent1>
    <a:accent2>
      <a:srgbClr val="AA2E5A"/>
    </a:accent2>
    <a:accent3>
      <a:srgbClr val="BD4E70"/>
    </a:accent3>
    <a:accent4>
      <a:srgbClr val="D06E86"/>
    </a:accent4>
    <a:accent5>
      <a:srgbClr val="E38E9C"/>
    </a:accent5>
    <a:accent6>
      <a:srgbClr val="FAB2B3"/>
    </a:accent6>
    <a:hlink>
      <a:srgbClr val="AA2E5A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70E44"/>
    </a:accent1>
    <a:accent2>
      <a:srgbClr val="AA2E5A"/>
    </a:accent2>
    <a:accent3>
      <a:srgbClr val="BD4E70"/>
    </a:accent3>
    <a:accent4>
      <a:srgbClr val="D06E86"/>
    </a:accent4>
    <a:accent5>
      <a:srgbClr val="E38E9C"/>
    </a:accent5>
    <a:accent6>
      <a:srgbClr val="FAB2B3"/>
    </a:accent6>
    <a:hlink>
      <a:srgbClr val="AA2E5A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2058</Words>
  <Application>Microsoft Office PowerPoint</Application>
  <PresentationFormat>宽屏</PresentationFormat>
  <Paragraphs>205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Auraka方黑檀</vt:lpstr>
      <vt:lpstr>Meiryo</vt:lpstr>
      <vt:lpstr>等线</vt:lpstr>
      <vt:lpstr>等线 Light</vt:lpstr>
      <vt:lpstr>锐字工房云字库细圆GBK</vt:lpstr>
      <vt:lpstr>宋体</vt:lpstr>
      <vt:lpstr>微软雅黑</vt:lpstr>
      <vt:lpstr>微软雅黑 Light</vt:lpstr>
      <vt:lpstr>逐浪细阁体</vt:lpstr>
      <vt:lpstr>Algerian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45</cp:revision>
  <dcterms:created xsi:type="dcterms:W3CDTF">2018-02-26T15:17:51Z</dcterms:created>
  <dcterms:modified xsi:type="dcterms:W3CDTF">2018-06-15T06:00:44Z</dcterms:modified>
</cp:coreProperties>
</file>