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9"/>
  </p:notesMasterIdLst>
  <p:sldIdLst>
    <p:sldId id="256" r:id="rId3"/>
    <p:sldId id="257" r:id="rId4"/>
    <p:sldId id="258" r:id="rId5"/>
    <p:sldId id="259" r:id="rId6"/>
    <p:sldId id="260" r:id="rId7"/>
    <p:sldId id="261" r:id="rId8"/>
    <p:sldId id="263" r:id="rId9"/>
    <p:sldId id="26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8" r:id="rId24"/>
    <p:sldId id="277"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16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109" d="100"/>
          <a:sy n="109" d="100"/>
        </p:scale>
        <p:origin x="55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1C758F-38E4-4BFE-A908-733CE54933BE}" type="datetimeFigureOut">
              <a:rPr lang="zh-CN" altLang="en-US" smtClean="0"/>
              <a:t>2017/10/29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F6312B-2848-4427-97FB-1C330CAE8379}" type="slidenum">
              <a:rPr lang="zh-CN" altLang="en-US" smtClean="0"/>
              <a:t>‹#›</a:t>
            </a:fld>
            <a:endParaRPr lang="zh-CN" altLang="en-US"/>
          </a:p>
        </p:txBody>
      </p:sp>
    </p:spTree>
    <p:extLst>
      <p:ext uri="{BB962C8B-B14F-4D97-AF65-F5344CB8AC3E}">
        <p14:creationId xmlns:p14="http://schemas.microsoft.com/office/powerpoint/2010/main" val="4189752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a:t>
            </a:fld>
            <a:endParaRPr lang="zh-CN" altLang="en-US"/>
          </a:p>
        </p:txBody>
      </p:sp>
    </p:spTree>
    <p:extLst>
      <p:ext uri="{BB962C8B-B14F-4D97-AF65-F5344CB8AC3E}">
        <p14:creationId xmlns:p14="http://schemas.microsoft.com/office/powerpoint/2010/main" val="434628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10</a:t>
            </a:fld>
            <a:endParaRPr lang="zh-CN" altLang="en-US"/>
          </a:p>
        </p:txBody>
      </p:sp>
    </p:spTree>
    <p:extLst>
      <p:ext uri="{BB962C8B-B14F-4D97-AF65-F5344CB8AC3E}">
        <p14:creationId xmlns:p14="http://schemas.microsoft.com/office/powerpoint/2010/main" val="396952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11</a:t>
            </a:fld>
            <a:endParaRPr lang="zh-CN" altLang="en-US"/>
          </a:p>
        </p:txBody>
      </p:sp>
    </p:spTree>
    <p:extLst>
      <p:ext uri="{BB962C8B-B14F-4D97-AF65-F5344CB8AC3E}">
        <p14:creationId xmlns:p14="http://schemas.microsoft.com/office/powerpoint/2010/main" val="3442212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12</a:t>
            </a:fld>
            <a:endParaRPr lang="zh-CN" altLang="en-US"/>
          </a:p>
        </p:txBody>
      </p:sp>
    </p:spTree>
    <p:extLst>
      <p:ext uri="{BB962C8B-B14F-4D97-AF65-F5344CB8AC3E}">
        <p14:creationId xmlns:p14="http://schemas.microsoft.com/office/powerpoint/2010/main" val="407573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13</a:t>
            </a:fld>
            <a:endParaRPr lang="zh-CN" altLang="en-US"/>
          </a:p>
        </p:txBody>
      </p:sp>
    </p:spTree>
    <p:extLst>
      <p:ext uri="{BB962C8B-B14F-4D97-AF65-F5344CB8AC3E}">
        <p14:creationId xmlns:p14="http://schemas.microsoft.com/office/powerpoint/2010/main" val="4075510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14</a:t>
            </a:fld>
            <a:endParaRPr lang="zh-CN" altLang="en-US"/>
          </a:p>
        </p:txBody>
      </p:sp>
    </p:spTree>
    <p:extLst>
      <p:ext uri="{BB962C8B-B14F-4D97-AF65-F5344CB8AC3E}">
        <p14:creationId xmlns:p14="http://schemas.microsoft.com/office/powerpoint/2010/main" val="2911012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15</a:t>
            </a:fld>
            <a:endParaRPr lang="zh-CN" altLang="en-US"/>
          </a:p>
        </p:txBody>
      </p:sp>
    </p:spTree>
    <p:extLst>
      <p:ext uri="{BB962C8B-B14F-4D97-AF65-F5344CB8AC3E}">
        <p14:creationId xmlns:p14="http://schemas.microsoft.com/office/powerpoint/2010/main" val="34917438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16</a:t>
            </a:fld>
            <a:endParaRPr lang="zh-CN" altLang="en-US"/>
          </a:p>
        </p:txBody>
      </p:sp>
    </p:spTree>
    <p:extLst>
      <p:ext uri="{BB962C8B-B14F-4D97-AF65-F5344CB8AC3E}">
        <p14:creationId xmlns:p14="http://schemas.microsoft.com/office/powerpoint/2010/main" val="2415123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17</a:t>
            </a:fld>
            <a:endParaRPr lang="zh-CN" altLang="en-US"/>
          </a:p>
        </p:txBody>
      </p:sp>
    </p:spTree>
    <p:extLst>
      <p:ext uri="{BB962C8B-B14F-4D97-AF65-F5344CB8AC3E}">
        <p14:creationId xmlns:p14="http://schemas.microsoft.com/office/powerpoint/2010/main" val="1373181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18</a:t>
            </a:fld>
            <a:endParaRPr lang="zh-CN" altLang="en-US"/>
          </a:p>
        </p:txBody>
      </p:sp>
    </p:spTree>
    <p:extLst>
      <p:ext uri="{BB962C8B-B14F-4D97-AF65-F5344CB8AC3E}">
        <p14:creationId xmlns:p14="http://schemas.microsoft.com/office/powerpoint/2010/main" val="3615161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19</a:t>
            </a:fld>
            <a:endParaRPr lang="zh-CN" altLang="en-US"/>
          </a:p>
        </p:txBody>
      </p:sp>
    </p:spTree>
    <p:extLst>
      <p:ext uri="{BB962C8B-B14F-4D97-AF65-F5344CB8AC3E}">
        <p14:creationId xmlns:p14="http://schemas.microsoft.com/office/powerpoint/2010/main" val="2345282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a:t>
            </a:fld>
            <a:endParaRPr lang="zh-CN" altLang="en-US"/>
          </a:p>
        </p:txBody>
      </p:sp>
    </p:spTree>
    <p:extLst>
      <p:ext uri="{BB962C8B-B14F-4D97-AF65-F5344CB8AC3E}">
        <p14:creationId xmlns:p14="http://schemas.microsoft.com/office/powerpoint/2010/main" val="15127985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20</a:t>
            </a:fld>
            <a:endParaRPr lang="zh-CN" altLang="en-US"/>
          </a:p>
        </p:txBody>
      </p:sp>
    </p:spTree>
    <p:extLst>
      <p:ext uri="{BB962C8B-B14F-4D97-AF65-F5344CB8AC3E}">
        <p14:creationId xmlns:p14="http://schemas.microsoft.com/office/powerpoint/2010/main" val="3000153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21</a:t>
            </a:fld>
            <a:endParaRPr lang="zh-CN" altLang="en-US"/>
          </a:p>
        </p:txBody>
      </p:sp>
    </p:spTree>
    <p:extLst>
      <p:ext uri="{BB962C8B-B14F-4D97-AF65-F5344CB8AC3E}">
        <p14:creationId xmlns:p14="http://schemas.microsoft.com/office/powerpoint/2010/main" val="5438147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22</a:t>
            </a:fld>
            <a:endParaRPr lang="zh-CN" altLang="en-US"/>
          </a:p>
        </p:txBody>
      </p:sp>
    </p:spTree>
    <p:extLst>
      <p:ext uri="{BB962C8B-B14F-4D97-AF65-F5344CB8AC3E}">
        <p14:creationId xmlns:p14="http://schemas.microsoft.com/office/powerpoint/2010/main" val="897779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23</a:t>
            </a:fld>
            <a:endParaRPr lang="zh-CN" altLang="en-US"/>
          </a:p>
        </p:txBody>
      </p:sp>
    </p:spTree>
    <p:extLst>
      <p:ext uri="{BB962C8B-B14F-4D97-AF65-F5344CB8AC3E}">
        <p14:creationId xmlns:p14="http://schemas.microsoft.com/office/powerpoint/2010/main" val="1575599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24</a:t>
            </a:fld>
            <a:endParaRPr lang="zh-CN" altLang="en-US"/>
          </a:p>
        </p:txBody>
      </p:sp>
    </p:spTree>
    <p:extLst>
      <p:ext uri="{BB962C8B-B14F-4D97-AF65-F5344CB8AC3E}">
        <p14:creationId xmlns:p14="http://schemas.microsoft.com/office/powerpoint/2010/main" val="6389631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25</a:t>
            </a:fld>
            <a:endParaRPr lang="zh-CN" altLang="en-US"/>
          </a:p>
        </p:txBody>
      </p:sp>
    </p:spTree>
    <p:extLst>
      <p:ext uri="{BB962C8B-B14F-4D97-AF65-F5344CB8AC3E}">
        <p14:creationId xmlns:p14="http://schemas.microsoft.com/office/powerpoint/2010/main" val="12074797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14258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3</a:t>
            </a:fld>
            <a:endParaRPr lang="zh-CN" altLang="en-US"/>
          </a:p>
        </p:txBody>
      </p:sp>
    </p:spTree>
    <p:extLst>
      <p:ext uri="{BB962C8B-B14F-4D97-AF65-F5344CB8AC3E}">
        <p14:creationId xmlns:p14="http://schemas.microsoft.com/office/powerpoint/2010/main" val="48803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4</a:t>
            </a:fld>
            <a:endParaRPr lang="zh-CN" altLang="en-US"/>
          </a:p>
        </p:txBody>
      </p:sp>
    </p:spTree>
    <p:extLst>
      <p:ext uri="{BB962C8B-B14F-4D97-AF65-F5344CB8AC3E}">
        <p14:creationId xmlns:p14="http://schemas.microsoft.com/office/powerpoint/2010/main" val="3427498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5</a:t>
            </a:fld>
            <a:endParaRPr lang="zh-CN" altLang="en-US"/>
          </a:p>
        </p:txBody>
      </p:sp>
    </p:spTree>
    <p:extLst>
      <p:ext uri="{BB962C8B-B14F-4D97-AF65-F5344CB8AC3E}">
        <p14:creationId xmlns:p14="http://schemas.microsoft.com/office/powerpoint/2010/main" val="1747766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6</a:t>
            </a:fld>
            <a:endParaRPr lang="zh-CN" altLang="en-US"/>
          </a:p>
        </p:txBody>
      </p:sp>
    </p:spTree>
    <p:extLst>
      <p:ext uri="{BB962C8B-B14F-4D97-AF65-F5344CB8AC3E}">
        <p14:creationId xmlns:p14="http://schemas.microsoft.com/office/powerpoint/2010/main" val="450035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7</a:t>
            </a:fld>
            <a:endParaRPr lang="zh-CN" altLang="en-US"/>
          </a:p>
        </p:txBody>
      </p:sp>
    </p:spTree>
    <p:extLst>
      <p:ext uri="{BB962C8B-B14F-4D97-AF65-F5344CB8AC3E}">
        <p14:creationId xmlns:p14="http://schemas.microsoft.com/office/powerpoint/2010/main" val="3425427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8</a:t>
            </a:fld>
            <a:endParaRPr lang="zh-CN" altLang="en-US"/>
          </a:p>
        </p:txBody>
      </p:sp>
    </p:spTree>
    <p:extLst>
      <p:ext uri="{BB962C8B-B14F-4D97-AF65-F5344CB8AC3E}">
        <p14:creationId xmlns:p14="http://schemas.microsoft.com/office/powerpoint/2010/main" val="4274926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F6312B-2848-4427-97FB-1C330CAE8379}" type="slidenum">
              <a:rPr lang="zh-CN" altLang="en-US" smtClean="0"/>
              <a:t>9</a:t>
            </a:fld>
            <a:endParaRPr lang="zh-CN" altLang="en-US"/>
          </a:p>
        </p:txBody>
      </p:sp>
    </p:spTree>
    <p:extLst>
      <p:ext uri="{BB962C8B-B14F-4D97-AF65-F5344CB8AC3E}">
        <p14:creationId xmlns:p14="http://schemas.microsoft.com/office/powerpoint/2010/main" val="15184691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B6FF038-6C8B-4FEE-A4AD-2A9AE031B39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300" y="228529"/>
            <a:ext cx="2501900" cy="724882"/>
          </a:xfrm>
          <a:prstGeom prst="rect">
            <a:avLst/>
          </a:prstGeom>
        </p:spPr>
      </p:pic>
    </p:spTree>
    <p:extLst>
      <p:ext uri="{BB962C8B-B14F-4D97-AF65-F5344CB8AC3E}">
        <p14:creationId xmlns:p14="http://schemas.microsoft.com/office/powerpoint/2010/main" val="28753643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5985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13095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1966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5093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5738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903433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04188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8520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449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958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3633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0578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7096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9466982"/>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1.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20.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4.xml"/><Relationship Id="rId5" Type="http://schemas.openxmlformats.org/officeDocument/2006/relationships/tags" Target="../tags/tag6.xml"/><Relationship Id="rId15" Type="http://schemas.openxmlformats.org/officeDocument/2006/relationships/image" Target="../media/image23.jpg"/><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9.jpg"/><Relationship Id="rId4" Type="http://schemas.openxmlformats.org/officeDocument/2006/relationships/image" Target="../media/image28.jp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38137E5-CB42-4195-9A02-55A19E767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24" y="-127000"/>
            <a:ext cx="8920324" cy="3090384"/>
          </a:xfrm>
          <a:prstGeom prst="rect">
            <a:avLst/>
          </a:prstGeom>
        </p:spPr>
      </p:pic>
      <p:pic>
        <p:nvPicPr>
          <p:cNvPr id="5" name="图片 4">
            <a:extLst>
              <a:ext uri="{FF2B5EF4-FFF2-40B4-BE49-F238E27FC236}">
                <a16:creationId xmlns:a16="http://schemas.microsoft.com/office/drawing/2014/main" xmlns="" id="{EAD7A7CA-60B5-4200-AEDD-6D939D7183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6057" y="3139694"/>
            <a:ext cx="4094843" cy="3718306"/>
          </a:xfrm>
          <a:prstGeom prst="rect">
            <a:avLst/>
          </a:prstGeom>
        </p:spPr>
      </p:pic>
      <p:pic>
        <p:nvPicPr>
          <p:cNvPr id="7" name="图片 6">
            <a:extLst>
              <a:ext uri="{FF2B5EF4-FFF2-40B4-BE49-F238E27FC236}">
                <a16:creationId xmlns:a16="http://schemas.microsoft.com/office/drawing/2014/main" xmlns="" id="{935E5A34-B740-45EC-911D-A09ADB26ED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20572" y="690368"/>
            <a:ext cx="3771428" cy="2273016"/>
          </a:xfrm>
          <a:prstGeom prst="rect">
            <a:avLst/>
          </a:prstGeom>
        </p:spPr>
      </p:pic>
      <p:pic>
        <p:nvPicPr>
          <p:cNvPr id="11" name="图片 10">
            <a:extLst>
              <a:ext uri="{FF2B5EF4-FFF2-40B4-BE49-F238E27FC236}">
                <a16:creationId xmlns:a16="http://schemas.microsoft.com/office/drawing/2014/main" xmlns="" id="{063238CD-4F4D-45E8-9120-A4F7B1FBA6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2365" y="1976364"/>
            <a:ext cx="6629400" cy="1920754"/>
          </a:xfrm>
          <a:prstGeom prst="rect">
            <a:avLst/>
          </a:prstGeom>
        </p:spPr>
      </p:pic>
      <p:pic>
        <p:nvPicPr>
          <p:cNvPr id="9" name="图片 8">
            <a:extLst>
              <a:ext uri="{FF2B5EF4-FFF2-40B4-BE49-F238E27FC236}">
                <a16:creationId xmlns:a16="http://schemas.microsoft.com/office/drawing/2014/main" xmlns="" id="{D36ECBE9-6579-454D-9559-CBFE887CA62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0914" y="1267931"/>
            <a:ext cx="4354286" cy="5763365"/>
          </a:xfrm>
          <a:prstGeom prst="rect">
            <a:avLst/>
          </a:prstGeom>
        </p:spPr>
      </p:pic>
    </p:spTree>
    <p:extLst>
      <p:ext uri="{BB962C8B-B14F-4D97-AF65-F5344CB8AC3E}">
        <p14:creationId xmlns:p14="http://schemas.microsoft.com/office/powerpoint/2010/main" val="7857181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39A6469-BD78-4250-B1CB-46C14A6129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391400" y="101050"/>
            <a:ext cx="5181295" cy="6858000"/>
          </a:xfrm>
          <a:prstGeom prst="rect">
            <a:avLst/>
          </a:prstGeom>
        </p:spPr>
      </p:pic>
      <p:sp>
        <p:nvSpPr>
          <p:cNvPr id="3" name="文本框 2">
            <a:extLst>
              <a:ext uri="{FF2B5EF4-FFF2-40B4-BE49-F238E27FC236}">
                <a16:creationId xmlns:a16="http://schemas.microsoft.com/office/drawing/2014/main" xmlns="" id="{17CE2A27-9765-454C-B06D-1699DDDB566F}"/>
              </a:ext>
            </a:extLst>
          </p:cNvPr>
          <p:cNvSpPr txBox="1"/>
          <p:nvPr/>
        </p:nvSpPr>
        <p:spPr>
          <a:xfrm>
            <a:off x="3607707" y="2106529"/>
            <a:ext cx="4550229" cy="1569660"/>
          </a:xfrm>
          <a:prstGeom prst="rect">
            <a:avLst/>
          </a:prstGeom>
          <a:noFill/>
          <a:ln>
            <a:solidFill>
              <a:srgbClr val="D71618"/>
            </a:solidFill>
          </a:ln>
        </p:spPr>
        <p:txBody>
          <a:bodyPr wrap="square" rtlCol="0">
            <a:spAutoFit/>
          </a:bodyPr>
          <a:lstStyle/>
          <a:p>
            <a:pPr algn="ctr"/>
            <a:r>
              <a:rPr lang="en-US" altLang="zh-CN" sz="4800" dirty="0">
                <a:solidFill>
                  <a:srgbClr val="D71618"/>
                </a:solidFill>
                <a:latin typeface="微软雅黑" panose="020B0503020204020204" pitchFamily="34" charset="-122"/>
                <a:ea typeface="微软雅黑" panose="020B0503020204020204" pitchFamily="34" charset="-122"/>
              </a:rPr>
              <a:t>2</a:t>
            </a:r>
          </a:p>
          <a:p>
            <a:pPr algn="ctr"/>
            <a:r>
              <a:rPr lang="zh-CN" altLang="en-US" sz="4800" dirty="0">
                <a:solidFill>
                  <a:srgbClr val="D71618"/>
                </a:solidFill>
                <a:latin typeface="微软雅黑" panose="020B0503020204020204" pitchFamily="34" charset="-122"/>
                <a:ea typeface="微软雅黑" panose="020B0503020204020204" pitchFamily="34" charset="-122"/>
              </a:rPr>
              <a:t>添加您的标题</a:t>
            </a:r>
            <a:endParaRPr lang="en-US" altLang="zh-CN" sz="4800" dirty="0">
              <a:solidFill>
                <a:srgbClr val="D71618"/>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BF8BC490-B3B0-4040-9EA2-499640E8AA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139694"/>
            <a:ext cx="4094843" cy="3718306"/>
          </a:xfrm>
          <a:prstGeom prst="rect">
            <a:avLst/>
          </a:prstGeom>
        </p:spPr>
      </p:pic>
    </p:spTree>
    <p:extLst>
      <p:ext uri="{BB962C8B-B14F-4D97-AF65-F5344CB8AC3E}">
        <p14:creationId xmlns:p14="http://schemas.microsoft.com/office/powerpoint/2010/main" val="2251013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CA583E1D-1F15-400D-A952-5BF45CBFD392}"/>
              </a:ext>
            </a:extLst>
          </p:cNvPr>
          <p:cNvCxnSpPr/>
          <p:nvPr/>
        </p:nvCxnSpPr>
        <p:spPr>
          <a:xfrm>
            <a:off x="5999989" y="1604798"/>
            <a:ext cx="0" cy="4512501"/>
          </a:xfrm>
          <a:prstGeom prst="line">
            <a:avLst/>
          </a:prstGeom>
          <a:ln>
            <a:solidFill>
              <a:srgbClr val="D71618"/>
            </a:solidFill>
          </a:ln>
        </p:spPr>
        <p:style>
          <a:lnRef idx="1">
            <a:schemeClr val="accent1"/>
          </a:lnRef>
          <a:fillRef idx="0">
            <a:schemeClr val="accent1"/>
          </a:fillRef>
          <a:effectRef idx="0">
            <a:schemeClr val="accent1"/>
          </a:effectRef>
          <a:fontRef idx="minor">
            <a:schemeClr val="tx1"/>
          </a:fontRef>
        </p:style>
      </p:cxnSp>
      <p:sp>
        <p:nvSpPr>
          <p:cNvPr id="3" name="文本框 81">
            <a:extLst>
              <a:ext uri="{FF2B5EF4-FFF2-40B4-BE49-F238E27FC236}">
                <a16:creationId xmlns:a16="http://schemas.microsoft.com/office/drawing/2014/main" xmlns="" id="{B927A06F-01CE-4BF5-8021-FD2563534307}"/>
              </a:ext>
            </a:extLst>
          </p:cNvPr>
          <p:cNvSpPr txBox="1">
            <a:spLocks noChangeArrowheads="1"/>
          </p:cNvSpPr>
          <p:nvPr/>
        </p:nvSpPr>
        <p:spPr bwMode="auto">
          <a:xfrm>
            <a:off x="1827387" y="1508787"/>
            <a:ext cx="3404517" cy="112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867" b="1" dirty="0">
                <a:solidFill>
                  <a:srgbClr val="D71618"/>
                </a:solidFill>
                <a:latin typeface="微软雅黑" panose="020B0503020204020204" pitchFamily="34" charset="-122"/>
                <a:ea typeface="微软雅黑" panose="020B0503020204020204" pitchFamily="34" charset="-122"/>
              </a:rPr>
              <a:t>输入您的标题</a:t>
            </a:r>
            <a:endParaRPr lang="en-US" altLang="zh-CN" sz="1867" b="1" dirty="0">
              <a:solidFill>
                <a:srgbClr val="D71618"/>
              </a:solidFill>
              <a:latin typeface="微软雅黑" panose="020B0503020204020204" pitchFamily="34" charset="-122"/>
              <a:ea typeface="微软雅黑" panose="020B0503020204020204" pitchFamily="34" charset="-122"/>
            </a:endParaRPr>
          </a:p>
          <a:p>
            <a:pPr>
              <a:lnSpc>
                <a:spcPct val="120000"/>
              </a:lnSpc>
            </a:pPr>
            <a:r>
              <a:rPr lang="zh-CN" altLang="en-US" sz="1867"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6" name="文本框 81">
            <a:extLst>
              <a:ext uri="{FF2B5EF4-FFF2-40B4-BE49-F238E27FC236}">
                <a16:creationId xmlns:a16="http://schemas.microsoft.com/office/drawing/2014/main" xmlns="" id="{99656F4D-9188-4D58-A11E-E53365728E98}"/>
              </a:ext>
            </a:extLst>
          </p:cNvPr>
          <p:cNvSpPr txBox="1">
            <a:spLocks noChangeArrowheads="1"/>
          </p:cNvSpPr>
          <p:nvPr/>
        </p:nvSpPr>
        <p:spPr bwMode="auto">
          <a:xfrm>
            <a:off x="7492016" y="1556792"/>
            <a:ext cx="3500528" cy="134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spcAft>
                <a:spcPts val="800"/>
              </a:spcAft>
            </a:pPr>
            <a:r>
              <a:rPr lang="zh-CN" altLang="en-US" sz="1867" b="1" dirty="0">
                <a:solidFill>
                  <a:srgbClr val="D71618"/>
                </a:solidFill>
                <a:latin typeface="微软雅黑" panose="020B0503020204020204" pitchFamily="34" charset="-122"/>
                <a:ea typeface="微软雅黑" panose="020B0503020204020204" pitchFamily="34" charset="-122"/>
              </a:rPr>
              <a:t>输入您的标题</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nSpc>
                <a:spcPct val="120000"/>
              </a:lnSpc>
            </a:pPr>
            <a:r>
              <a:rPr lang="zh-CN" altLang="en-US" sz="1867"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p>
        </p:txBody>
      </p:sp>
      <p:grpSp>
        <p:nvGrpSpPr>
          <p:cNvPr id="9" name="组合 8">
            <a:extLst>
              <a:ext uri="{FF2B5EF4-FFF2-40B4-BE49-F238E27FC236}">
                <a16:creationId xmlns:a16="http://schemas.microsoft.com/office/drawing/2014/main" xmlns="" id="{DD195B6E-98E6-4302-982B-3E7BD4537A6D}"/>
              </a:ext>
            </a:extLst>
          </p:cNvPr>
          <p:cNvGrpSpPr/>
          <p:nvPr/>
        </p:nvGrpSpPr>
        <p:grpSpPr>
          <a:xfrm>
            <a:off x="847875" y="1748814"/>
            <a:ext cx="768085" cy="768085"/>
            <a:chOff x="635906" y="1669368"/>
            <a:chExt cx="576064" cy="576064"/>
          </a:xfrm>
        </p:grpSpPr>
        <p:sp>
          <p:nvSpPr>
            <p:cNvPr id="10" name="椭圆 9">
              <a:extLst>
                <a:ext uri="{FF2B5EF4-FFF2-40B4-BE49-F238E27FC236}">
                  <a16:creationId xmlns:a16="http://schemas.microsoft.com/office/drawing/2014/main" xmlns="" id="{8B71AA85-C22D-44F6-AA35-97D2EA0BA77E}"/>
                </a:ext>
              </a:extLst>
            </p:cNvPr>
            <p:cNvSpPr/>
            <p:nvPr/>
          </p:nvSpPr>
          <p:spPr>
            <a:xfrm>
              <a:off x="635906" y="1669368"/>
              <a:ext cx="576064" cy="576064"/>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1" name="矩形 10">
              <a:extLst>
                <a:ext uri="{FF2B5EF4-FFF2-40B4-BE49-F238E27FC236}">
                  <a16:creationId xmlns:a16="http://schemas.microsoft.com/office/drawing/2014/main" xmlns="" id="{ADB4D951-D6CB-4119-849D-934C461ADFA2}"/>
                </a:ext>
              </a:extLst>
            </p:cNvPr>
            <p:cNvSpPr/>
            <p:nvPr/>
          </p:nvSpPr>
          <p:spPr>
            <a:xfrm>
              <a:off x="682144" y="1772734"/>
              <a:ext cx="421029" cy="438581"/>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8" name="组合 17">
            <a:extLst>
              <a:ext uri="{FF2B5EF4-FFF2-40B4-BE49-F238E27FC236}">
                <a16:creationId xmlns:a16="http://schemas.microsoft.com/office/drawing/2014/main" xmlns="" id="{39AA86A1-2277-403D-8594-1F2F7801A01E}"/>
              </a:ext>
            </a:extLst>
          </p:cNvPr>
          <p:cNvGrpSpPr/>
          <p:nvPr/>
        </p:nvGrpSpPr>
        <p:grpSpPr>
          <a:xfrm>
            <a:off x="6672061" y="1748814"/>
            <a:ext cx="768085" cy="768085"/>
            <a:chOff x="5004048" y="1669368"/>
            <a:chExt cx="576064" cy="576064"/>
          </a:xfrm>
        </p:grpSpPr>
        <p:sp>
          <p:nvSpPr>
            <p:cNvPr id="19" name="椭圆 18">
              <a:extLst>
                <a:ext uri="{FF2B5EF4-FFF2-40B4-BE49-F238E27FC236}">
                  <a16:creationId xmlns:a16="http://schemas.microsoft.com/office/drawing/2014/main" xmlns="" id="{D28EA0B3-9054-44BC-9698-CB73704AEA31}"/>
                </a:ext>
              </a:extLst>
            </p:cNvPr>
            <p:cNvSpPr/>
            <p:nvPr/>
          </p:nvSpPr>
          <p:spPr>
            <a:xfrm>
              <a:off x="5004048" y="1669368"/>
              <a:ext cx="576064" cy="576064"/>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19">
              <a:extLst>
                <a:ext uri="{FF2B5EF4-FFF2-40B4-BE49-F238E27FC236}">
                  <a16:creationId xmlns:a16="http://schemas.microsoft.com/office/drawing/2014/main" xmlns="" id="{5AC53CB9-F65B-48D0-A4B1-EF06A380F691}"/>
                </a:ext>
              </a:extLst>
            </p:cNvPr>
            <p:cNvSpPr/>
            <p:nvPr/>
          </p:nvSpPr>
          <p:spPr>
            <a:xfrm>
              <a:off x="5062931" y="1728166"/>
              <a:ext cx="458300" cy="438581"/>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pic>
        <p:nvPicPr>
          <p:cNvPr id="27" name="图片 26">
            <a:extLst>
              <a:ext uri="{FF2B5EF4-FFF2-40B4-BE49-F238E27FC236}">
                <a16:creationId xmlns:a16="http://schemas.microsoft.com/office/drawing/2014/main" xmlns="" id="{6700289C-EFB3-4F0D-B51C-4944708A0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923" y="3029108"/>
            <a:ext cx="4552380" cy="2533333"/>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2061" y="3012566"/>
            <a:ext cx="4602480" cy="2566416"/>
          </a:xfrm>
          <a:prstGeom prst="rect">
            <a:avLst/>
          </a:prstGeom>
        </p:spPr>
      </p:pic>
    </p:spTree>
    <p:extLst>
      <p:ext uri="{BB962C8B-B14F-4D97-AF65-F5344CB8AC3E}">
        <p14:creationId xmlns:p14="http://schemas.microsoft.com/office/powerpoint/2010/main" val="6660850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a:extLst>
              <a:ext uri="{FF2B5EF4-FFF2-40B4-BE49-F238E27FC236}">
                <a16:creationId xmlns:a16="http://schemas.microsoft.com/office/drawing/2014/main" xmlns="" id="{9C6823A6-6844-4A13-9AAD-CFE86ED4FE01}"/>
              </a:ext>
            </a:extLst>
          </p:cNvPr>
          <p:cNvSpPr txBox="1">
            <a:spLocks noChangeArrowheads="1"/>
          </p:cNvSpPr>
          <p:nvPr/>
        </p:nvSpPr>
        <p:spPr bwMode="auto">
          <a:xfrm>
            <a:off x="731190" y="1988840"/>
            <a:ext cx="1818309" cy="50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7" b="1" dirty="0">
                <a:solidFill>
                  <a:srgbClr val="D71618"/>
                </a:solidFill>
                <a:latin typeface="微软雅黑" panose="020B0503020204020204" pitchFamily="34" charset="-122"/>
              </a:rPr>
              <a:t>添加文本信息</a:t>
            </a:r>
            <a:endParaRPr lang="en-US" altLang="zh-CN" sz="1867" b="1" dirty="0">
              <a:solidFill>
                <a:srgbClr val="D71618"/>
              </a:solidFill>
              <a:latin typeface="微软雅黑" panose="020B0503020204020204" pitchFamily="34" charset="-122"/>
            </a:endParaRPr>
          </a:p>
        </p:txBody>
      </p:sp>
      <p:cxnSp>
        <p:nvCxnSpPr>
          <p:cNvPr id="7" name="直接连接符 6">
            <a:extLst>
              <a:ext uri="{FF2B5EF4-FFF2-40B4-BE49-F238E27FC236}">
                <a16:creationId xmlns:a16="http://schemas.microsoft.com/office/drawing/2014/main" xmlns="" id="{19BAC97D-5D11-4544-B6F9-EB63AA5F60F3}"/>
              </a:ext>
            </a:extLst>
          </p:cNvPr>
          <p:cNvCxnSpPr/>
          <p:nvPr/>
        </p:nvCxnSpPr>
        <p:spPr>
          <a:xfrm>
            <a:off x="815414" y="2453089"/>
            <a:ext cx="3360373"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D570EB13-65FE-4BF3-8DAE-A1A5B47E6882}"/>
              </a:ext>
            </a:extLst>
          </p:cNvPr>
          <p:cNvSpPr txBox="1">
            <a:spLocks noChangeArrowheads="1"/>
          </p:cNvSpPr>
          <p:nvPr/>
        </p:nvSpPr>
        <p:spPr bwMode="auto">
          <a:xfrm>
            <a:off x="731189" y="2535063"/>
            <a:ext cx="3636619" cy="3566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400"/>
              </a:spcBef>
            </a:pPr>
            <a:r>
              <a:rPr lang="zh-CN" altLang="en-US" sz="1467" dirty="0">
                <a:solidFill>
                  <a:schemeClr val="tx1">
                    <a:lumMod val="85000"/>
                    <a:lumOff val="15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7" dirty="0">
              <a:solidFill>
                <a:schemeClr val="tx1">
                  <a:lumMod val="85000"/>
                  <a:lumOff val="15000"/>
                </a:schemeClr>
              </a:solidFill>
              <a:latin typeface="微软雅黑" panose="020B0503020204020204" pitchFamily="34" charset="-122"/>
            </a:endParaRPr>
          </a:p>
          <a:p>
            <a:pPr>
              <a:lnSpc>
                <a:spcPct val="150000"/>
              </a:lnSpc>
              <a:spcBef>
                <a:spcPts val="400"/>
              </a:spcBef>
            </a:pPr>
            <a:endParaRPr lang="en-US" altLang="zh-CN" sz="1467" dirty="0">
              <a:solidFill>
                <a:schemeClr val="tx1">
                  <a:lumMod val="85000"/>
                  <a:lumOff val="15000"/>
                </a:schemeClr>
              </a:solidFill>
              <a:latin typeface="微软雅黑" panose="020B0503020204020204" pitchFamily="34" charset="-122"/>
            </a:endParaRPr>
          </a:p>
          <a:p>
            <a:pPr>
              <a:lnSpc>
                <a:spcPct val="150000"/>
              </a:lnSpc>
              <a:spcBef>
                <a:spcPts val="400"/>
              </a:spcBef>
            </a:pPr>
            <a:endParaRPr lang="zh-CN" altLang="en-US" sz="1467" dirty="0">
              <a:solidFill>
                <a:schemeClr val="tx1">
                  <a:lumMod val="85000"/>
                  <a:lumOff val="15000"/>
                </a:schemeClr>
              </a:solidFill>
              <a:latin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2032" y="1602647"/>
            <a:ext cx="8503920" cy="4498848"/>
          </a:xfrm>
          <a:prstGeom prst="rect">
            <a:avLst/>
          </a:prstGeom>
        </p:spPr>
      </p:pic>
    </p:spTree>
    <p:extLst>
      <p:ext uri="{BB962C8B-B14F-4D97-AF65-F5344CB8AC3E}">
        <p14:creationId xmlns:p14="http://schemas.microsoft.com/office/powerpoint/2010/main" val="21276861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2295" y="904384"/>
            <a:ext cx="9979152" cy="5376672"/>
          </a:xfrm>
          <a:prstGeom prst="rect">
            <a:avLst/>
          </a:prstGeom>
        </p:spPr>
      </p:pic>
      <p:grpSp>
        <p:nvGrpSpPr>
          <p:cNvPr id="9" name="组合 8">
            <a:extLst>
              <a:ext uri="{FF2B5EF4-FFF2-40B4-BE49-F238E27FC236}">
                <a16:creationId xmlns:a16="http://schemas.microsoft.com/office/drawing/2014/main" xmlns="" id="{4C5DF770-FF10-43F9-B1CF-9332ED726257}"/>
              </a:ext>
            </a:extLst>
          </p:cNvPr>
          <p:cNvGrpSpPr/>
          <p:nvPr/>
        </p:nvGrpSpPr>
        <p:grpSpPr>
          <a:xfrm>
            <a:off x="8010110" y="4437604"/>
            <a:ext cx="1655668" cy="1920576"/>
            <a:chOff x="3343182" y="2976764"/>
            <a:chExt cx="1241751" cy="1440432"/>
          </a:xfrm>
          <a:solidFill>
            <a:srgbClr val="D71618"/>
          </a:solidFill>
        </p:grpSpPr>
        <p:sp>
          <p:nvSpPr>
            <p:cNvPr id="10" name="六边形 9">
              <a:extLst>
                <a:ext uri="{FF2B5EF4-FFF2-40B4-BE49-F238E27FC236}">
                  <a16:creationId xmlns:a16="http://schemas.microsoft.com/office/drawing/2014/main" xmlns="" id="{B1C6DDC7-AF76-48FB-AB9C-5B864AE6F1D1}"/>
                </a:ext>
              </a:extLst>
            </p:cNvPr>
            <p:cNvSpPr/>
            <p:nvPr/>
          </p:nvSpPr>
          <p:spPr>
            <a:xfrm rot="16200000">
              <a:off x="3243842" y="3076104"/>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矩形 58">
              <a:extLst>
                <a:ext uri="{FF2B5EF4-FFF2-40B4-BE49-F238E27FC236}">
                  <a16:creationId xmlns:a16="http://schemas.microsoft.com/office/drawing/2014/main" xmlns="" id="{0C3476B7-2697-43AE-AC5F-BC7F54052668}"/>
                </a:ext>
              </a:extLst>
            </p:cNvPr>
            <p:cNvSpPr>
              <a:spLocks noChangeArrowheads="1"/>
            </p:cNvSpPr>
            <p:nvPr/>
          </p:nvSpPr>
          <p:spPr bwMode="auto">
            <a:xfrm>
              <a:off x="3465908" y="3488225"/>
              <a:ext cx="1052657" cy="561596"/>
            </a:xfrm>
            <a:prstGeom prst="rect">
              <a:avLst/>
            </a:prstGeom>
            <a:grpFill/>
            <a:ln w="9525">
              <a:noFill/>
              <a:miter lim="800000"/>
            </a:ln>
          </p:spPr>
          <p:txBody>
            <a:bodyPr wrap="square">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rPr>
                <a:t>添加文本五</a:t>
              </a:r>
            </a:p>
          </p:txBody>
        </p:sp>
      </p:grpSp>
      <p:grpSp>
        <p:nvGrpSpPr>
          <p:cNvPr id="12" name="组合 11">
            <a:extLst>
              <a:ext uri="{FF2B5EF4-FFF2-40B4-BE49-F238E27FC236}">
                <a16:creationId xmlns:a16="http://schemas.microsoft.com/office/drawing/2014/main" xmlns="" id="{39C9ECDA-8F63-4F83-9D24-CA6FE3A52B6C}"/>
              </a:ext>
            </a:extLst>
          </p:cNvPr>
          <p:cNvGrpSpPr/>
          <p:nvPr/>
        </p:nvGrpSpPr>
        <p:grpSpPr>
          <a:xfrm>
            <a:off x="6341007" y="4438683"/>
            <a:ext cx="1655668" cy="1920576"/>
            <a:chOff x="4584933" y="2976764"/>
            <a:chExt cx="1241751" cy="1440432"/>
          </a:xfrm>
          <a:solidFill>
            <a:srgbClr val="D71618"/>
          </a:solidFill>
        </p:grpSpPr>
        <p:sp>
          <p:nvSpPr>
            <p:cNvPr id="13" name="六边形 12">
              <a:extLst>
                <a:ext uri="{FF2B5EF4-FFF2-40B4-BE49-F238E27FC236}">
                  <a16:creationId xmlns:a16="http://schemas.microsoft.com/office/drawing/2014/main" xmlns="" id="{EDBFE3A2-B552-4D70-85FD-13B940B7E922}"/>
                </a:ext>
              </a:extLst>
            </p:cNvPr>
            <p:cNvSpPr/>
            <p:nvPr/>
          </p:nvSpPr>
          <p:spPr>
            <a:xfrm rot="16200000">
              <a:off x="4485593" y="3076104"/>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58">
              <a:extLst>
                <a:ext uri="{FF2B5EF4-FFF2-40B4-BE49-F238E27FC236}">
                  <a16:creationId xmlns:a16="http://schemas.microsoft.com/office/drawing/2014/main" xmlns="" id="{80234052-22EC-4BD9-A5D9-4C98EB39671E}"/>
                </a:ext>
              </a:extLst>
            </p:cNvPr>
            <p:cNvSpPr>
              <a:spLocks noChangeArrowheads="1"/>
            </p:cNvSpPr>
            <p:nvPr/>
          </p:nvSpPr>
          <p:spPr bwMode="auto">
            <a:xfrm>
              <a:off x="4679479" y="3452843"/>
              <a:ext cx="1052657" cy="561596"/>
            </a:xfrm>
            <a:prstGeom prst="rect">
              <a:avLst/>
            </a:prstGeom>
            <a:grpFill/>
            <a:ln w="9525">
              <a:noFill/>
              <a:miter lim="800000"/>
            </a:ln>
          </p:spPr>
          <p:txBody>
            <a:bodyPr wrap="square">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rPr>
                <a:t>添加文本四</a:t>
              </a:r>
            </a:p>
          </p:txBody>
        </p:sp>
      </p:grpSp>
      <p:grpSp>
        <p:nvGrpSpPr>
          <p:cNvPr id="15" name="组合 14">
            <a:extLst>
              <a:ext uri="{FF2B5EF4-FFF2-40B4-BE49-F238E27FC236}">
                <a16:creationId xmlns:a16="http://schemas.microsoft.com/office/drawing/2014/main" xmlns="" id="{99D99BBB-FD38-46DE-9A7C-EFD38AEB9D1E}"/>
              </a:ext>
            </a:extLst>
          </p:cNvPr>
          <p:cNvGrpSpPr/>
          <p:nvPr/>
        </p:nvGrpSpPr>
        <p:grpSpPr>
          <a:xfrm>
            <a:off x="4685339" y="4437606"/>
            <a:ext cx="1655668" cy="1920576"/>
            <a:chOff x="5205808" y="1852213"/>
            <a:chExt cx="1241751" cy="1440432"/>
          </a:xfrm>
          <a:solidFill>
            <a:srgbClr val="D71618"/>
          </a:solidFill>
        </p:grpSpPr>
        <p:sp>
          <p:nvSpPr>
            <p:cNvPr id="16" name="六边形 15">
              <a:extLst>
                <a:ext uri="{FF2B5EF4-FFF2-40B4-BE49-F238E27FC236}">
                  <a16:creationId xmlns:a16="http://schemas.microsoft.com/office/drawing/2014/main" xmlns="" id="{506060F2-81C0-4FB4-82F4-49F136B9C1B0}"/>
                </a:ext>
              </a:extLst>
            </p:cNvPr>
            <p:cNvSpPr/>
            <p:nvPr/>
          </p:nvSpPr>
          <p:spPr>
            <a:xfrm rot="16200000">
              <a:off x="5106468" y="1951553"/>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58">
              <a:extLst>
                <a:ext uri="{FF2B5EF4-FFF2-40B4-BE49-F238E27FC236}">
                  <a16:creationId xmlns:a16="http://schemas.microsoft.com/office/drawing/2014/main" xmlns="" id="{1F795B48-F376-4DCE-AE47-AAECEB27F683}"/>
                </a:ext>
              </a:extLst>
            </p:cNvPr>
            <p:cNvSpPr>
              <a:spLocks noChangeArrowheads="1"/>
            </p:cNvSpPr>
            <p:nvPr/>
          </p:nvSpPr>
          <p:spPr bwMode="auto">
            <a:xfrm>
              <a:off x="5300355" y="2328293"/>
              <a:ext cx="1052657" cy="561596"/>
            </a:xfrm>
            <a:prstGeom prst="rect">
              <a:avLst/>
            </a:prstGeom>
            <a:grpFill/>
            <a:ln w="9525">
              <a:noFill/>
              <a:miter lim="800000"/>
            </a:ln>
          </p:spPr>
          <p:txBody>
            <a:bodyPr wrap="square">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rPr>
                <a:t>添加文本三</a:t>
              </a:r>
            </a:p>
          </p:txBody>
        </p:sp>
      </p:grpSp>
      <p:grpSp>
        <p:nvGrpSpPr>
          <p:cNvPr id="18" name="组合 17">
            <a:extLst>
              <a:ext uri="{FF2B5EF4-FFF2-40B4-BE49-F238E27FC236}">
                <a16:creationId xmlns:a16="http://schemas.microsoft.com/office/drawing/2014/main" xmlns="" id="{F19929E9-CBDE-4056-808F-55B4E6D884EF}"/>
              </a:ext>
            </a:extLst>
          </p:cNvPr>
          <p:cNvGrpSpPr/>
          <p:nvPr/>
        </p:nvGrpSpPr>
        <p:grpSpPr>
          <a:xfrm>
            <a:off x="3016236" y="4437607"/>
            <a:ext cx="1655668" cy="1920576"/>
            <a:chOff x="4584933" y="726305"/>
            <a:chExt cx="1241751" cy="1440432"/>
          </a:xfrm>
          <a:solidFill>
            <a:srgbClr val="D71618"/>
          </a:solidFill>
        </p:grpSpPr>
        <p:sp>
          <p:nvSpPr>
            <p:cNvPr id="19" name="六边形 18">
              <a:extLst>
                <a:ext uri="{FF2B5EF4-FFF2-40B4-BE49-F238E27FC236}">
                  <a16:creationId xmlns:a16="http://schemas.microsoft.com/office/drawing/2014/main" xmlns="" id="{6200676D-0E2E-4F9B-911F-BCF8AE878B2A}"/>
                </a:ext>
              </a:extLst>
            </p:cNvPr>
            <p:cNvSpPr/>
            <p:nvPr/>
          </p:nvSpPr>
          <p:spPr>
            <a:xfrm rot="16200000">
              <a:off x="4485593" y="825645"/>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58">
              <a:extLst>
                <a:ext uri="{FF2B5EF4-FFF2-40B4-BE49-F238E27FC236}">
                  <a16:creationId xmlns:a16="http://schemas.microsoft.com/office/drawing/2014/main" xmlns="" id="{E824ED92-447A-4635-B959-FFE2F206B415}"/>
                </a:ext>
              </a:extLst>
            </p:cNvPr>
            <p:cNvSpPr>
              <a:spLocks noChangeArrowheads="1"/>
            </p:cNvSpPr>
            <p:nvPr/>
          </p:nvSpPr>
          <p:spPr bwMode="auto">
            <a:xfrm>
              <a:off x="4679480" y="1202385"/>
              <a:ext cx="1052657" cy="561596"/>
            </a:xfrm>
            <a:prstGeom prst="rect">
              <a:avLst/>
            </a:prstGeom>
            <a:grpFill/>
            <a:ln w="9525">
              <a:noFill/>
              <a:miter lim="800000"/>
            </a:ln>
          </p:spPr>
          <p:txBody>
            <a:bodyPr wrap="square">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rPr>
                <a:t>添加文本二</a:t>
              </a:r>
            </a:p>
          </p:txBody>
        </p:sp>
      </p:grpSp>
      <p:grpSp>
        <p:nvGrpSpPr>
          <p:cNvPr id="21" name="组合 20">
            <a:extLst>
              <a:ext uri="{FF2B5EF4-FFF2-40B4-BE49-F238E27FC236}">
                <a16:creationId xmlns:a16="http://schemas.microsoft.com/office/drawing/2014/main" xmlns="" id="{31764B1B-D406-4C89-A122-738293856044}"/>
              </a:ext>
            </a:extLst>
          </p:cNvPr>
          <p:cNvGrpSpPr/>
          <p:nvPr/>
        </p:nvGrpSpPr>
        <p:grpSpPr>
          <a:xfrm>
            <a:off x="1349464" y="4437608"/>
            <a:ext cx="1655668" cy="1920576"/>
            <a:chOff x="3343182" y="726305"/>
            <a:chExt cx="1241751" cy="1440432"/>
          </a:xfrm>
          <a:solidFill>
            <a:srgbClr val="D71618"/>
          </a:solidFill>
        </p:grpSpPr>
        <p:sp>
          <p:nvSpPr>
            <p:cNvPr id="22" name="六边形 21">
              <a:extLst>
                <a:ext uri="{FF2B5EF4-FFF2-40B4-BE49-F238E27FC236}">
                  <a16:creationId xmlns:a16="http://schemas.microsoft.com/office/drawing/2014/main" xmlns="" id="{4D485C6B-3761-4671-841A-337488A51AE9}"/>
                </a:ext>
              </a:extLst>
            </p:cNvPr>
            <p:cNvSpPr/>
            <p:nvPr/>
          </p:nvSpPr>
          <p:spPr>
            <a:xfrm rot="16200000">
              <a:off x="3243842" y="825645"/>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58">
              <a:extLst>
                <a:ext uri="{FF2B5EF4-FFF2-40B4-BE49-F238E27FC236}">
                  <a16:creationId xmlns:a16="http://schemas.microsoft.com/office/drawing/2014/main" xmlns="" id="{C792E39C-E5FD-494D-BF92-D224DFD360D9}"/>
                </a:ext>
              </a:extLst>
            </p:cNvPr>
            <p:cNvSpPr>
              <a:spLocks noChangeArrowheads="1"/>
            </p:cNvSpPr>
            <p:nvPr/>
          </p:nvSpPr>
          <p:spPr bwMode="auto">
            <a:xfrm>
              <a:off x="3437727" y="1202384"/>
              <a:ext cx="1052657" cy="561596"/>
            </a:xfrm>
            <a:prstGeom prst="rect">
              <a:avLst/>
            </a:prstGeom>
            <a:grpFill/>
            <a:ln w="9525">
              <a:noFill/>
              <a:miter lim="800000"/>
            </a:ln>
          </p:spPr>
          <p:txBody>
            <a:bodyPr wrap="square">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rPr>
                <a:t>添加文本一</a:t>
              </a:r>
            </a:p>
          </p:txBody>
        </p:sp>
      </p:grpSp>
      <p:grpSp>
        <p:nvGrpSpPr>
          <p:cNvPr id="24" name="组合 23">
            <a:extLst>
              <a:ext uri="{FF2B5EF4-FFF2-40B4-BE49-F238E27FC236}">
                <a16:creationId xmlns:a16="http://schemas.microsoft.com/office/drawing/2014/main" xmlns="" id="{23758909-ADF0-4EBE-BDA9-EFB631146D09}"/>
              </a:ext>
            </a:extLst>
          </p:cNvPr>
          <p:cNvGrpSpPr/>
          <p:nvPr/>
        </p:nvGrpSpPr>
        <p:grpSpPr>
          <a:xfrm>
            <a:off x="9665778" y="4437603"/>
            <a:ext cx="1655668" cy="1920576"/>
            <a:chOff x="2722305" y="1852213"/>
            <a:chExt cx="1241751" cy="1440432"/>
          </a:xfrm>
          <a:solidFill>
            <a:srgbClr val="D71618"/>
          </a:solidFill>
        </p:grpSpPr>
        <p:sp>
          <p:nvSpPr>
            <p:cNvPr id="25" name="六边形 24">
              <a:extLst>
                <a:ext uri="{FF2B5EF4-FFF2-40B4-BE49-F238E27FC236}">
                  <a16:creationId xmlns:a16="http://schemas.microsoft.com/office/drawing/2014/main" xmlns="" id="{98E366E1-C7BA-4452-AF9A-BB7873210B77}"/>
                </a:ext>
              </a:extLst>
            </p:cNvPr>
            <p:cNvSpPr/>
            <p:nvPr/>
          </p:nvSpPr>
          <p:spPr>
            <a:xfrm rot="16200000">
              <a:off x="2622965" y="1951553"/>
              <a:ext cx="1440432" cy="1241751"/>
            </a:xfrm>
            <a:prstGeom prst="hexagon">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矩形 58">
              <a:extLst>
                <a:ext uri="{FF2B5EF4-FFF2-40B4-BE49-F238E27FC236}">
                  <a16:creationId xmlns:a16="http://schemas.microsoft.com/office/drawing/2014/main" xmlns="" id="{B95F8E4E-70C1-4289-A99D-E07B760051FD}"/>
                </a:ext>
              </a:extLst>
            </p:cNvPr>
            <p:cNvSpPr>
              <a:spLocks noChangeArrowheads="1"/>
            </p:cNvSpPr>
            <p:nvPr/>
          </p:nvSpPr>
          <p:spPr bwMode="auto">
            <a:xfrm>
              <a:off x="2816851" y="2328292"/>
              <a:ext cx="1052657" cy="561596"/>
            </a:xfrm>
            <a:prstGeom prst="rect">
              <a:avLst/>
            </a:prstGeom>
            <a:grpFill/>
            <a:ln w="9525">
              <a:noFill/>
              <a:miter lim="800000"/>
            </a:ln>
          </p:spPr>
          <p:txBody>
            <a:bodyPr wrap="square">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rPr>
                <a:t>添加文本六</a:t>
              </a:r>
            </a:p>
          </p:txBody>
        </p:sp>
      </p:grpSp>
    </p:spTree>
    <p:extLst>
      <p:ext uri="{BB962C8B-B14F-4D97-AF65-F5344CB8AC3E}">
        <p14:creationId xmlns:p14="http://schemas.microsoft.com/office/powerpoint/2010/main" val="16925586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7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21"/>
                                        </p:tgtEl>
                                        <p:attrNameLst>
                                          <p:attrName>ppt_x</p:attrName>
                                          <p:attrName>ppt_y</p:attrName>
                                        </p:attrNameLst>
                                      </p:cBhvr>
                                    </p:animMotion>
                                    <p:animEffect transition="in" filter="fade">
                                      <p:cBhvr>
                                        <p:cTn id="9" dur="750"/>
                                        <p:tgtEl>
                                          <p:spTgt spid="21"/>
                                        </p:tgtEl>
                                      </p:cBhvr>
                                    </p:animEffect>
                                  </p:childTnLst>
                                </p:cTn>
                              </p:par>
                              <p:par>
                                <p:cTn id="10" presetID="52" presetClass="entr" presetSubtype="0"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Scale>
                                      <p:cBhvr>
                                        <p:cTn id="12" dur="7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750" decel="50000" fill="hold">
                                          <p:stCondLst>
                                            <p:cond delay="0"/>
                                          </p:stCondLst>
                                        </p:cTn>
                                        <p:tgtEl>
                                          <p:spTgt spid="18"/>
                                        </p:tgtEl>
                                        <p:attrNameLst>
                                          <p:attrName>ppt_x</p:attrName>
                                          <p:attrName>ppt_y</p:attrName>
                                        </p:attrNameLst>
                                      </p:cBhvr>
                                    </p:animMotion>
                                    <p:animEffect transition="in" filter="fade">
                                      <p:cBhvr>
                                        <p:cTn id="14" dur="750"/>
                                        <p:tgtEl>
                                          <p:spTgt spid="18"/>
                                        </p:tgtEl>
                                      </p:cBhvr>
                                    </p:animEffect>
                                  </p:childTnLst>
                                </p:cTn>
                              </p:par>
                              <p:par>
                                <p:cTn id="15" presetID="52" presetClass="entr" presetSubtype="0" fill="hold" nodeType="withEffect">
                                  <p:stCondLst>
                                    <p:cond delay="500"/>
                                  </p:stCondLst>
                                  <p:childTnLst>
                                    <p:set>
                                      <p:cBhvr>
                                        <p:cTn id="16" dur="1" fill="hold">
                                          <p:stCondLst>
                                            <p:cond delay="0"/>
                                          </p:stCondLst>
                                        </p:cTn>
                                        <p:tgtEl>
                                          <p:spTgt spid="15"/>
                                        </p:tgtEl>
                                        <p:attrNameLst>
                                          <p:attrName>style.visibility</p:attrName>
                                        </p:attrNameLst>
                                      </p:cBhvr>
                                      <p:to>
                                        <p:strVal val="visible"/>
                                      </p:to>
                                    </p:set>
                                    <p:animScale>
                                      <p:cBhvr>
                                        <p:cTn id="17" dur="75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5"/>
                                        </p:tgtEl>
                                        <p:attrNameLst>
                                          <p:attrName>ppt_x</p:attrName>
                                          <p:attrName>ppt_y</p:attrName>
                                        </p:attrNameLst>
                                      </p:cBhvr>
                                    </p:animMotion>
                                    <p:animEffect transition="in" filter="fade">
                                      <p:cBhvr>
                                        <p:cTn id="19" dur="750"/>
                                        <p:tgtEl>
                                          <p:spTgt spid="15"/>
                                        </p:tgtEl>
                                      </p:cBhvr>
                                    </p:animEffect>
                                  </p:childTnLst>
                                </p:cTn>
                              </p:par>
                              <p:par>
                                <p:cTn id="20" presetID="52" presetClass="entr" presetSubtype="0"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Scale>
                                      <p:cBhvr>
                                        <p:cTn id="22"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750" decel="50000" fill="hold">
                                          <p:stCondLst>
                                            <p:cond delay="0"/>
                                          </p:stCondLst>
                                        </p:cTn>
                                        <p:tgtEl>
                                          <p:spTgt spid="12"/>
                                        </p:tgtEl>
                                        <p:attrNameLst>
                                          <p:attrName>ppt_x</p:attrName>
                                          <p:attrName>ppt_y</p:attrName>
                                        </p:attrNameLst>
                                      </p:cBhvr>
                                    </p:animMotion>
                                    <p:animEffect transition="in" filter="fade">
                                      <p:cBhvr>
                                        <p:cTn id="24" dur="750"/>
                                        <p:tgtEl>
                                          <p:spTgt spid="12"/>
                                        </p:tgtEl>
                                      </p:cBhvr>
                                    </p:animEffect>
                                  </p:childTnLst>
                                </p:cTn>
                              </p:par>
                              <p:par>
                                <p:cTn id="25" presetID="52" presetClass="entr" presetSubtype="0" fill="hold" nodeType="withEffect">
                                  <p:stCondLst>
                                    <p:cond delay="1000"/>
                                  </p:stCondLst>
                                  <p:childTnLst>
                                    <p:set>
                                      <p:cBhvr>
                                        <p:cTn id="26" dur="1" fill="hold">
                                          <p:stCondLst>
                                            <p:cond delay="0"/>
                                          </p:stCondLst>
                                        </p:cTn>
                                        <p:tgtEl>
                                          <p:spTgt spid="9"/>
                                        </p:tgtEl>
                                        <p:attrNameLst>
                                          <p:attrName>style.visibility</p:attrName>
                                        </p:attrNameLst>
                                      </p:cBhvr>
                                      <p:to>
                                        <p:strVal val="visible"/>
                                      </p:to>
                                    </p:set>
                                    <p:animScale>
                                      <p:cBhvr>
                                        <p:cTn id="27"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9"/>
                                        </p:tgtEl>
                                        <p:attrNameLst>
                                          <p:attrName>ppt_x</p:attrName>
                                          <p:attrName>ppt_y</p:attrName>
                                        </p:attrNameLst>
                                      </p:cBhvr>
                                    </p:animMotion>
                                    <p:animEffect transition="in" filter="fade">
                                      <p:cBhvr>
                                        <p:cTn id="29" dur="750"/>
                                        <p:tgtEl>
                                          <p:spTgt spid="9"/>
                                        </p:tgtEl>
                                      </p:cBhvr>
                                    </p:animEffect>
                                  </p:childTnLst>
                                </p:cTn>
                              </p:par>
                              <p:par>
                                <p:cTn id="30" presetID="52" presetClass="entr" presetSubtype="0" fill="hold" nodeType="withEffect">
                                  <p:stCondLst>
                                    <p:cond delay="1250"/>
                                  </p:stCondLst>
                                  <p:childTnLst>
                                    <p:set>
                                      <p:cBhvr>
                                        <p:cTn id="31" dur="1" fill="hold">
                                          <p:stCondLst>
                                            <p:cond delay="0"/>
                                          </p:stCondLst>
                                        </p:cTn>
                                        <p:tgtEl>
                                          <p:spTgt spid="24"/>
                                        </p:tgtEl>
                                        <p:attrNameLst>
                                          <p:attrName>style.visibility</p:attrName>
                                        </p:attrNameLst>
                                      </p:cBhvr>
                                      <p:to>
                                        <p:strVal val="visible"/>
                                      </p:to>
                                    </p:set>
                                    <p:animScale>
                                      <p:cBhvr>
                                        <p:cTn id="32"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750" decel="50000" fill="hold">
                                          <p:stCondLst>
                                            <p:cond delay="0"/>
                                          </p:stCondLst>
                                        </p:cTn>
                                        <p:tgtEl>
                                          <p:spTgt spid="24"/>
                                        </p:tgtEl>
                                        <p:attrNameLst>
                                          <p:attrName>ppt_x</p:attrName>
                                          <p:attrName>ppt_y</p:attrName>
                                        </p:attrNameLst>
                                      </p:cBhvr>
                                    </p:animMotion>
                                    <p:animEffect transition="in" filter="fade">
                                      <p:cBhvr>
                                        <p:cTn id="34"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a:extLst>
              <a:ext uri="{FF2B5EF4-FFF2-40B4-BE49-F238E27FC236}">
                <a16:creationId xmlns:a16="http://schemas.microsoft.com/office/drawing/2014/main" xmlns="" id="{019D3D18-8DB6-4CA6-9983-72D8CCACCF91}"/>
              </a:ext>
            </a:extLst>
          </p:cNvPr>
          <p:cNvSpPr/>
          <p:nvPr>
            <p:custDataLst>
              <p:tags r:id="rId1"/>
            </p:custDataLst>
          </p:nvPr>
        </p:nvSpPr>
        <p:spPr>
          <a:xfrm>
            <a:off x="1559985" y="3653499"/>
            <a:ext cx="2027767" cy="999067"/>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7" b="1" dirty="0">
                <a:solidFill>
                  <a:srgbClr val="FFFFFF"/>
                </a:solidFill>
              </a:rPr>
              <a:t>01</a:t>
            </a:r>
            <a:endParaRPr lang="zh-CN" altLang="en-US" sz="4267" b="1" dirty="0">
              <a:solidFill>
                <a:srgbClr val="FFFFFF"/>
              </a:solidFill>
            </a:endParaRPr>
          </a:p>
        </p:txBody>
      </p:sp>
      <p:pic>
        <p:nvPicPr>
          <p:cNvPr id="3" name="MH_Other_2">
            <a:extLst>
              <a:ext uri="{FF2B5EF4-FFF2-40B4-BE49-F238E27FC236}">
                <a16:creationId xmlns:a16="http://schemas.microsoft.com/office/drawing/2014/main" xmlns="" id="{B9F9411F-D13F-4CAF-AFAD-950E5EBBD930}"/>
              </a:ext>
            </a:extLst>
          </p:cNvPr>
          <p:cNvPicPr/>
          <p:nvPr>
            <p:custDataLst>
              <p:tags r:id="rId2"/>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893233" y="3653499"/>
            <a:ext cx="3361267" cy="14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H_Other_4">
            <a:extLst>
              <a:ext uri="{FF2B5EF4-FFF2-40B4-BE49-F238E27FC236}">
                <a16:creationId xmlns:a16="http://schemas.microsoft.com/office/drawing/2014/main" xmlns="" id="{64B749E5-C923-497A-BFC8-93531B46D27D}"/>
              </a:ext>
            </a:extLst>
          </p:cNvPr>
          <p:cNvSpPr/>
          <p:nvPr>
            <p:custDataLst>
              <p:tags r:id="rId3"/>
            </p:custDataLst>
          </p:nvPr>
        </p:nvSpPr>
        <p:spPr>
          <a:xfrm>
            <a:off x="5082118" y="3653499"/>
            <a:ext cx="2027767" cy="999067"/>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7" b="1" dirty="0">
                <a:solidFill>
                  <a:srgbClr val="FFFFFF"/>
                </a:solidFill>
              </a:rPr>
              <a:t>02</a:t>
            </a:r>
            <a:endParaRPr lang="zh-CN" altLang="en-US" sz="4267" b="1" dirty="0">
              <a:solidFill>
                <a:srgbClr val="FFFFFF"/>
              </a:solidFill>
            </a:endParaRPr>
          </a:p>
        </p:txBody>
      </p:sp>
      <p:pic>
        <p:nvPicPr>
          <p:cNvPr id="5" name="MH_Other_5">
            <a:extLst>
              <a:ext uri="{FF2B5EF4-FFF2-40B4-BE49-F238E27FC236}">
                <a16:creationId xmlns:a16="http://schemas.microsoft.com/office/drawing/2014/main" xmlns="" id="{0A2EA3AD-4874-42EC-86EC-103B8F45F5C0}"/>
              </a:ext>
            </a:extLst>
          </p:cNvPr>
          <p:cNvPicPr/>
          <p:nvPr>
            <p:custDataLst>
              <p:tags r:id="rId4"/>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4415367" y="3653499"/>
            <a:ext cx="3361267" cy="14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MH_Other_7">
            <a:extLst>
              <a:ext uri="{FF2B5EF4-FFF2-40B4-BE49-F238E27FC236}">
                <a16:creationId xmlns:a16="http://schemas.microsoft.com/office/drawing/2014/main" xmlns="" id="{90E51F3B-759F-4CA0-9031-9CCDE9BDAB91}"/>
              </a:ext>
            </a:extLst>
          </p:cNvPr>
          <p:cNvSpPr/>
          <p:nvPr>
            <p:custDataLst>
              <p:tags r:id="rId5"/>
            </p:custDataLst>
          </p:nvPr>
        </p:nvSpPr>
        <p:spPr>
          <a:xfrm>
            <a:off x="8604251" y="3653499"/>
            <a:ext cx="2027767" cy="999067"/>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7" b="1" dirty="0">
                <a:solidFill>
                  <a:srgbClr val="FFFFFF"/>
                </a:solidFill>
              </a:rPr>
              <a:t>03</a:t>
            </a:r>
            <a:endParaRPr lang="zh-CN" altLang="en-US" sz="4267" b="1" dirty="0">
              <a:solidFill>
                <a:srgbClr val="FFFFFF"/>
              </a:solidFill>
            </a:endParaRPr>
          </a:p>
        </p:txBody>
      </p:sp>
      <p:pic>
        <p:nvPicPr>
          <p:cNvPr id="7" name="MH_Other_8">
            <a:extLst>
              <a:ext uri="{FF2B5EF4-FFF2-40B4-BE49-F238E27FC236}">
                <a16:creationId xmlns:a16="http://schemas.microsoft.com/office/drawing/2014/main" xmlns="" id="{DB82F2FC-21F8-4D4F-9141-F6B29A6EA599}"/>
              </a:ext>
            </a:extLst>
          </p:cNvPr>
          <p:cNvPicPr/>
          <p:nvPr>
            <p:custDataLst>
              <p:tags r:id="rId6"/>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7937500" y="3653499"/>
            <a:ext cx="3361267" cy="143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MH_SubTitle_4">
            <a:extLst>
              <a:ext uri="{FF2B5EF4-FFF2-40B4-BE49-F238E27FC236}">
                <a16:creationId xmlns:a16="http://schemas.microsoft.com/office/drawing/2014/main" xmlns="" id="{72872A33-962F-4F73-BD18-32757DD8C89A}"/>
              </a:ext>
            </a:extLst>
          </p:cNvPr>
          <p:cNvSpPr/>
          <p:nvPr>
            <p:custDataLst>
              <p:tags r:id="rId7"/>
            </p:custDataLst>
          </p:nvPr>
        </p:nvSpPr>
        <p:spPr>
          <a:xfrm>
            <a:off x="1050595" y="4987032"/>
            <a:ext cx="3029181"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MH_SubTitle_4">
            <a:extLst>
              <a:ext uri="{FF2B5EF4-FFF2-40B4-BE49-F238E27FC236}">
                <a16:creationId xmlns:a16="http://schemas.microsoft.com/office/drawing/2014/main" xmlns="" id="{74770DC8-04FD-4F4F-B573-C05D3776DF55}"/>
              </a:ext>
            </a:extLst>
          </p:cNvPr>
          <p:cNvSpPr/>
          <p:nvPr>
            <p:custDataLst>
              <p:tags r:id="rId8"/>
            </p:custDataLst>
          </p:nvPr>
        </p:nvSpPr>
        <p:spPr>
          <a:xfrm>
            <a:off x="4581410" y="4987032"/>
            <a:ext cx="3029181"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MH_SubTitle_4">
            <a:extLst>
              <a:ext uri="{FF2B5EF4-FFF2-40B4-BE49-F238E27FC236}">
                <a16:creationId xmlns:a16="http://schemas.microsoft.com/office/drawing/2014/main" xmlns="" id="{5D6F706B-11D8-4A4F-A087-68E47C9EC66D}"/>
              </a:ext>
            </a:extLst>
          </p:cNvPr>
          <p:cNvSpPr/>
          <p:nvPr>
            <p:custDataLst>
              <p:tags r:id="rId9"/>
            </p:custDataLst>
          </p:nvPr>
        </p:nvSpPr>
        <p:spPr>
          <a:xfrm>
            <a:off x="8103543" y="4987032"/>
            <a:ext cx="3029181"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1" name="图片 10">
            <a:extLst>
              <a:ext uri="{FF2B5EF4-FFF2-40B4-BE49-F238E27FC236}">
                <a16:creationId xmlns:a16="http://schemas.microsoft.com/office/drawing/2014/main" xmlns="" id="{CF61B92D-A450-4435-91DC-9FE5CA8AA09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0678" y="1053499"/>
            <a:ext cx="2803809" cy="2600000"/>
          </a:xfrm>
          <a:prstGeom prst="rect">
            <a:avLst/>
          </a:prstGeom>
        </p:spPr>
      </p:pic>
      <p:pic>
        <p:nvPicPr>
          <p:cNvPr id="12" name="图片 11">
            <a:extLst>
              <a:ext uri="{FF2B5EF4-FFF2-40B4-BE49-F238E27FC236}">
                <a16:creationId xmlns:a16="http://schemas.microsoft.com/office/drawing/2014/main" xmlns="" id="{A47E6ED2-5F89-4A48-AED0-9CA8257F515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83064" y="1053499"/>
            <a:ext cx="2800668" cy="2600000"/>
          </a:xfrm>
          <a:prstGeom prst="rect">
            <a:avLst/>
          </a:prstGeom>
        </p:spPr>
      </p:pic>
      <p:pic>
        <p:nvPicPr>
          <p:cNvPr id="13" name="图片 12">
            <a:extLst>
              <a:ext uri="{FF2B5EF4-FFF2-40B4-BE49-F238E27FC236}">
                <a16:creationId xmlns:a16="http://schemas.microsoft.com/office/drawing/2014/main" xmlns="" id="{97FA0EE6-E138-43B5-8AB2-F81756A8695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277342" y="1057347"/>
            <a:ext cx="2803976" cy="2592304"/>
          </a:xfrm>
          <a:prstGeom prst="rect">
            <a:avLst/>
          </a:prstGeom>
        </p:spPr>
      </p:pic>
    </p:spTree>
    <p:extLst>
      <p:ext uri="{BB962C8B-B14F-4D97-AF65-F5344CB8AC3E}">
        <p14:creationId xmlns:p14="http://schemas.microsoft.com/office/powerpoint/2010/main" val="3652852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7E7392-FF8D-46C2-A998-C04A3C2D29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391400" y="101050"/>
            <a:ext cx="5181295" cy="6858000"/>
          </a:xfrm>
          <a:prstGeom prst="rect">
            <a:avLst/>
          </a:prstGeom>
        </p:spPr>
      </p:pic>
      <p:sp>
        <p:nvSpPr>
          <p:cNvPr id="3" name="文本框 2">
            <a:extLst>
              <a:ext uri="{FF2B5EF4-FFF2-40B4-BE49-F238E27FC236}">
                <a16:creationId xmlns:a16="http://schemas.microsoft.com/office/drawing/2014/main" xmlns="" id="{F2C46EED-4E55-4E1F-8FD9-8A4F6D95E92D}"/>
              </a:ext>
            </a:extLst>
          </p:cNvPr>
          <p:cNvSpPr txBox="1"/>
          <p:nvPr/>
        </p:nvSpPr>
        <p:spPr>
          <a:xfrm>
            <a:off x="3607707" y="2106529"/>
            <a:ext cx="4550229" cy="1569660"/>
          </a:xfrm>
          <a:prstGeom prst="rect">
            <a:avLst/>
          </a:prstGeom>
          <a:noFill/>
          <a:ln>
            <a:solidFill>
              <a:srgbClr val="D71618"/>
            </a:solidFill>
          </a:ln>
        </p:spPr>
        <p:txBody>
          <a:bodyPr wrap="square" rtlCol="0">
            <a:spAutoFit/>
          </a:bodyPr>
          <a:lstStyle/>
          <a:p>
            <a:pPr algn="ctr"/>
            <a:r>
              <a:rPr lang="en-US" altLang="zh-CN" sz="4800" dirty="0">
                <a:solidFill>
                  <a:srgbClr val="D71618"/>
                </a:solidFill>
                <a:latin typeface="微软雅黑" panose="020B0503020204020204" pitchFamily="34" charset="-122"/>
                <a:ea typeface="微软雅黑" panose="020B0503020204020204" pitchFamily="34" charset="-122"/>
              </a:rPr>
              <a:t>3</a:t>
            </a:r>
          </a:p>
          <a:p>
            <a:pPr algn="ctr"/>
            <a:r>
              <a:rPr lang="zh-CN" altLang="en-US" sz="4800" dirty="0">
                <a:solidFill>
                  <a:srgbClr val="D71618"/>
                </a:solidFill>
                <a:latin typeface="微软雅黑" panose="020B0503020204020204" pitchFamily="34" charset="-122"/>
                <a:ea typeface="微软雅黑" panose="020B0503020204020204" pitchFamily="34" charset="-122"/>
              </a:rPr>
              <a:t>添加您的标题</a:t>
            </a:r>
            <a:endParaRPr lang="en-US" altLang="zh-CN" sz="4800" dirty="0">
              <a:solidFill>
                <a:srgbClr val="D71618"/>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CB9FD4C8-538C-4B72-A764-4ADC6265FD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139694"/>
            <a:ext cx="4094843" cy="3718306"/>
          </a:xfrm>
          <a:prstGeom prst="rect">
            <a:avLst/>
          </a:prstGeom>
        </p:spPr>
      </p:pic>
    </p:spTree>
    <p:extLst>
      <p:ext uri="{BB962C8B-B14F-4D97-AF65-F5344CB8AC3E}">
        <p14:creationId xmlns:p14="http://schemas.microsoft.com/office/powerpoint/2010/main" val="3275087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a:extLst>
              <a:ext uri="{FF2B5EF4-FFF2-40B4-BE49-F238E27FC236}">
                <a16:creationId xmlns:a16="http://schemas.microsoft.com/office/drawing/2014/main" xmlns="" id="{BD6D45EE-AEAC-4093-ACED-23333EEADE94}"/>
              </a:ext>
            </a:extLst>
          </p:cNvPr>
          <p:cNvSpPr/>
          <p:nvPr/>
        </p:nvSpPr>
        <p:spPr>
          <a:xfrm>
            <a:off x="4798599" y="1625600"/>
            <a:ext cx="7393402" cy="3327028"/>
          </a:xfrm>
          <a:prstGeom prst="rect">
            <a:avLst/>
          </a:prstGeom>
          <a:solidFill>
            <a:srgbClr val="D71618">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4" name="矩形 23">
            <a:extLst>
              <a:ext uri="{FF2B5EF4-FFF2-40B4-BE49-F238E27FC236}">
                <a16:creationId xmlns:a16="http://schemas.microsoft.com/office/drawing/2014/main" xmlns="" id="{A9D385D8-1957-42D8-BC36-FBAC0762F3E6}"/>
              </a:ext>
            </a:extLst>
          </p:cNvPr>
          <p:cNvSpPr/>
          <p:nvPr/>
        </p:nvSpPr>
        <p:spPr>
          <a:xfrm>
            <a:off x="6847261" y="2007720"/>
            <a:ext cx="3296077"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八一建军 </a:t>
            </a:r>
            <a:r>
              <a:rPr lang="en-US" altLang="zh-CN" sz="2200" b="1" dirty="0">
                <a:solidFill>
                  <a:schemeClr val="bg1">
                    <a:lumMod val="95000"/>
                  </a:schemeClr>
                </a:solidFill>
                <a:latin typeface="微软雅黑" pitchFamily="34" charset="-122"/>
                <a:ea typeface="微软雅黑" pitchFamily="34" charset="-122"/>
              </a:rPr>
              <a:t>· </a:t>
            </a:r>
            <a:r>
              <a:rPr lang="zh-CN" altLang="en-US" sz="2200" b="1" dirty="0">
                <a:solidFill>
                  <a:schemeClr val="bg1">
                    <a:lumMod val="95000"/>
                  </a:schemeClr>
                </a:solidFill>
                <a:latin typeface="微软雅黑" pitchFamily="34" charset="-122"/>
                <a:ea typeface="微软雅黑" pitchFamily="34" charset="-122"/>
              </a:rPr>
              <a:t>建军九十周年</a:t>
            </a:r>
            <a:endParaRPr lang="en-US" altLang="zh-CN" sz="2200" b="1" dirty="0">
              <a:solidFill>
                <a:schemeClr val="bg1">
                  <a:lumMod val="95000"/>
                </a:schemeClr>
              </a:solidFill>
              <a:latin typeface="微软雅黑" pitchFamily="34" charset="-122"/>
              <a:ea typeface="微软雅黑" pitchFamily="34" charset="-122"/>
            </a:endParaRPr>
          </a:p>
        </p:txBody>
      </p:sp>
      <p:sp>
        <p:nvSpPr>
          <p:cNvPr id="25" name="矩形 47">
            <a:extLst>
              <a:ext uri="{FF2B5EF4-FFF2-40B4-BE49-F238E27FC236}">
                <a16:creationId xmlns:a16="http://schemas.microsoft.com/office/drawing/2014/main" xmlns="" id="{BD08EA2B-1044-4588-8FDB-A89DF6AABF58}"/>
              </a:ext>
            </a:extLst>
          </p:cNvPr>
          <p:cNvSpPr>
            <a:spLocks noChangeArrowheads="1"/>
          </p:cNvSpPr>
          <p:nvPr/>
        </p:nvSpPr>
        <p:spPr bwMode="auto">
          <a:xfrm>
            <a:off x="4976399" y="3229336"/>
            <a:ext cx="683460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bg1"/>
                </a:solidFill>
              </a:rPr>
              <a:t>每年的</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日是中国人民解放军建军纪念日，俗称“八一”建军节。</a:t>
            </a:r>
            <a:r>
              <a:rPr lang="en-US" altLang="zh-CN" sz="1050" dirty="0">
                <a:solidFill>
                  <a:schemeClr val="bg1"/>
                </a:solidFill>
              </a:rPr>
              <a:t>1927</a:t>
            </a:r>
            <a:r>
              <a:rPr lang="zh-CN" altLang="en-US" sz="1050" dirty="0">
                <a:solidFill>
                  <a:schemeClr val="bg1"/>
                </a:solidFill>
              </a:rPr>
              <a:t>年</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日，中国共产党带领北伐军三万余人，在周恩来 、贺龙 、叶挺 、朱德 、刘伯承等领导下，于江西南昌举行武装起义，打响反对国民党反动派的第一枪。</a:t>
            </a:r>
            <a:r>
              <a:rPr lang="en-US" altLang="zh-CN" sz="1050" dirty="0">
                <a:solidFill>
                  <a:schemeClr val="bg1"/>
                </a:solidFill>
              </a:rPr>
              <a:t>1933</a:t>
            </a:r>
            <a:r>
              <a:rPr lang="zh-CN" altLang="en-US" sz="1050" dirty="0">
                <a:solidFill>
                  <a:schemeClr val="bg1"/>
                </a:solidFill>
              </a:rPr>
              <a:t>年</a:t>
            </a:r>
            <a:r>
              <a:rPr lang="en-US" altLang="zh-CN" sz="1050" dirty="0">
                <a:solidFill>
                  <a:schemeClr val="bg1"/>
                </a:solidFill>
              </a:rPr>
              <a:t>7</a:t>
            </a:r>
            <a:r>
              <a:rPr lang="zh-CN" altLang="en-US" sz="1050" dirty="0">
                <a:solidFill>
                  <a:schemeClr val="bg1"/>
                </a:solidFill>
              </a:rPr>
              <a:t>月</a:t>
            </a:r>
            <a:r>
              <a:rPr lang="en-US" altLang="zh-CN" sz="1050" dirty="0">
                <a:solidFill>
                  <a:schemeClr val="bg1"/>
                </a:solidFill>
              </a:rPr>
              <a:t>11</a:t>
            </a:r>
            <a:r>
              <a:rPr lang="zh-CN" altLang="en-US" sz="1050" dirty="0">
                <a:solidFill>
                  <a:schemeClr val="bg1"/>
                </a:solidFill>
              </a:rPr>
              <a:t>日，中华苏维埃共和国临时中央政府根据中央革命军事委员会</a:t>
            </a:r>
            <a:r>
              <a:rPr lang="en-US" altLang="zh-CN" sz="1050" dirty="0">
                <a:solidFill>
                  <a:schemeClr val="bg1"/>
                </a:solidFill>
              </a:rPr>
              <a:t>6</a:t>
            </a:r>
            <a:r>
              <a:rPr lang="zh-CN" altLang="en-US" sz="1050" dirty="0">
                <a:solidFill>
                  <a:schemeClr val="bg1"/>
                </a:solidFill>
              </a:rPr>
              <a:t>月</a:t>
            </a:r>
            <a:r>
              <a:rPr lang="en-US" altLang="zh-CN" sz="1050" dirty="0">
                <a:solidFill>
                  <a:schemeClr val="bg1"/>
                </a:solidFill>
              </a:rPr>
              <a:t>30</a:t>
            </a:r>
            <a:r>
              <a:rPr lang="zh-CN" altLang="en-US" sz="1050" dirty="0">
                <a:solidFill>
                  <a:schemeClr val="bg1"/>
                </a:solidFill>
              </a:rPr>
              <a:t>日的建议，决定</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日为中国工农红军（中国人民解放军前身）成立纪念日。</a:t>
            </a:r>
            <a:endParaRPr lang="zh-CN" altLang="en-US" sz="1050" dirty="0">
              <a:solidFill>
                <a:schemeClr val="bg1"/>
              </a:solidFill>
              <a:sym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25600"/>
            <a:ext cx="4797552" cy="3328416"/>
          </a:xfrm>
          <a:prstGeom prst="rect">
            <a:avLst/>
          </a:prstGeom>
        </p:spPr>
      </p:pic>
    </p:spTree>
    <p:extLst>
      <p:ext uri="{BB962C8B-B14F-4D97-AF65-F5344CB8AC3E}">
        <p14:creationId xmlns:p14="http://schemas.microsoft.com/office/powerpoint/2010/main" val="4043555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24"/>
                                        </p:tgtEl>
                                        <p:attrNameLst>
                                          <p:attrName>style.visibility</p:attrName>
                                        </p:attrNameLst>
                                      </p:cBhvr>
                                      <p:to>
                                        <p:strVal val="visible"/>
                                      </p:to>
                                    </p:set>
                                    <p:animEffect transition="in" filter="wipe(right)">
                                      <p:cBhvr>
                                        <p:cTn id="10" dur="500"/>
                                        <p:tgtEl>
                                          <p:spTgt spid="24"/>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25"/>
                                        </p:tgtEl>
                                        <p:attrNameLst>
                                          <p:attrName>style.visibility</p:attrName>
                                        </p:attrNameLst>
                                      </p:cBhvr>
                                      <p:to>
                                        <p:strVal val="visible"/>
                                      </p:to>
                                    </p:set>
                                    <p:animEffect transition="in" filter="wipe(right)">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4B953816-DFE7-48C0-A6BC-771052898E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057" y="1467011"/>
            <a:ext cx="4309543" cy="4228777"/>
          </a:xfrm>
          <a:prstGeom prst="rect">
            <a:avLst/>
          </a:prstGeom>
        </p:spPr>
      </p:pic>
      <p:pic>
        <p:nvPicPr>
          <p:cNvPr id="23" name="图片 22">
            <a:extLst>
              <a:ext uri="{FF2B5EF4-FFF2-40B4-BE49-F238E27FC236}">
                <a16:creationId xmlns:a16="http://schemas.microsoft.com/office/drawing/2014/main" xmlns="" id="{A4861C5B-0511-4826-85E3-E3987E8148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2739" y="1462352"/>
            <a:ext cx="4309178" cy="4243071"/>
          </a:xfrm>
          <a:prstGeom prst="rect">
            <a:avLst/>
          </a:prstGeom>
        </p:spPr>
      </p:pic>
      <p:sp>
        <p:nvSpPr>
          <p:cNvPr id="24" name="文本框 81">
            <a:extLst>
              <a:ext uri="{FF2B5EF4-FFF2-40B4-BE49-F238E27FC236}">
                <a16:creationId xmlns:a16="http://schemas.microsoft.com/office/drawing/2014/main" xmlns="" id="{3AF67D12-F9FC-4957-AFC1-5A41F0E32B69}"/>
              </a:ext>
            </a:extLst>
          </p:cNvPr>
          <p:cNvSpPr txBox="1">
            <a:spLocks noChangeArrowheads="1"/>
          </p:cNvSpPr>
          <p:nvPr/>
        </p:nvSpPr>
        <p:spPr bwMode="auto">
          <a:xfrm>
            <a:off x="4595278" y="1462352"/>
            <a:ext cx="2768600" cy="134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spcAft>
                <a:spcPts val="800"/>
              </a:spcAft>
            </a:pPr>
            <a:r>
              <a:rPr lang="zh-CN" altLang="en-US" sz="1867" b="1" dirty="0">
                <a:solidFill>
                  <a:srgbClr val="D71618"/>
                </a:solidFill>
                <a:latin typeface="微软雅黑" panose="020B0503020204020204" pitchFamily="34" charset="-122"/>
                <a:ea typeface="微软雅黑" panose="020B0503020204020204" pitchFamily="34" charset="-122"/>
              </a:rPr>
              <a:t>输入您的标题</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20000"/>
              </a:lnSpc>
            </a:pPr>
            <a:r>
              <a:rPr lang="zh-CN" altLang="en-US" sz="1867"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25" name="文本框 81">
            <a:extLst>
              <a:ext uri="{FF2B5EF4-FFF2-40B4-BE49-F238E27FC236}">
                <a16:creationId xmlns:a16="http://schemas.microsoft.com/office/drawing/2014/main" xmlns="" id="{7BDB3E0D-8F8C-4FE7-B9C4-73076741CE5B}"/>
              </a:ext>
            </a:extLst>
          </p:cNvPr>
          <p:cNvSpPr txBox="1">
            <a:spLocks noChangeArrowheads="1"/>
          </p:cNvSpPr>
          <p:nvPr/>
        </p:nvSpPr>
        <p:spPr bwMode="auto">
          <a:xfrm>
            <a:off x="4595278" y="3722952"/>
            <a:ext cx="2768600" cy="134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spcAft>
                <a:spcPts val="800"/>
              </a:spcAft>
            </a:pPr>
            <a:r>
              <a:rPr lang="zh-CN" altLang="en-US" sz="1867" b="1" dirty="0">
                <a:solidFill>
                  <a:srgbClr val="D71618"/>
                </a:solidFill>
                <a:latin typeface="微软雅黑" panose="020B0503020204020204" pitchFamily="34" charset="-122"/>
                <a:ea typeface="微软雅黑" panose="020B0503020204020204" pitchFamily="34" charset="-122"/>
              </a:rPr>
              <a:t>输入您的标题</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20000"/>
              </a:lnSpc>
            </a:pPr>
            <a:r>
              <a:rPr lang="zh-CN" altLang="en-US" sz="1867" dirty="0">
                <a:solidFill>
                  <a:srgbClr val="777777"/>
                </a:solidFill>
                <a:latin typeface="微软雅黑" panose="020B0503020204020204" pitchFamily="34" charset="-122"/>
                <a:ea typeface="微软雅黑" panose="020B0503020204020204" pitchFamily="34" charset="-122"/>
              </a:rPr>
              <a:t>此处输入您的文本请在此处输入您的文本此处输入您的文本</a:t>
            </a:r>
          </a:p>
        </p:txBody>
      </p:sp>
    </p:spTree>
    <p:extLst>
      <p:ext uri="{BB962C8B-B14F-4D97-AF65-F5344CB8AC3E}">
        <p14:creationId xmlns:p14="http://schemas.microsoft.com/office/powerpoint/2010/main" val="21315345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1">
            <a:extLst>
              <a:ext uri="{FF2B5EF4-FFF2-40B4-BE49-F238E27FC236}">
                <a16:creationId xmlns:a16="http://schemas.microsoft.com/office/drawing/2014/main" xmlns="" id="{799E240A-1ED5-4686-8B17-5E4FA8285FB4}"/>
              </a:ext>
            </a:extLst>
          </p:cNvPr>
          <p:cNvSpPr>
            <a:spLocks noChangeArrowheads="1"/>
          </p:cNvSpPr>
          <p:nvPr/>
        </p:nvSpPr>
        <p:spPr bwMode="auto">
          <a:xfrm>
            <a:off x="798015" y="5277645"/>
            <a:ext cx="260643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400"/>
              </a:spcBef>
            </a:pPr>
            <a:r>
              <a:rPr lang="zh-CN" altLang="en-US" sz="1400" dirty="0">
                <a:solidFill>
                  <a:schemeClr val="tx1">
                    <a:lumMod val="85000"/>
                    <a:lumOff val="15000"/>
                  </a:schemeClr>
                </a:solidFill>
                <a:latin typeface="微软雅黑" panose="020B0503020204020204" pitchFamily="34" charset="-122"/>
              </a:rPr>
              <a:t>此处添加说明文字添加说明文字添加说明文字此处添加说明文字</a:t>
            </a:r>
          </a:p>
        </p:txBody>
      </p:sp>
      <p:grpSp>
        <p:nvGrpSpPr>
          <p:cNvPr id="29" name="组合 47">
            <a:extLst>
              <a:ext uri="{FF2B5EF4-FFF2-40B4-BE49-F238E27FC236}">
                <a16:creationId xmlns:a16="http://schemas.microsoft.com/office/drawing/2014/main" xmlns="" id="{4DB9A867-8B02-4B27-9DC7-7C328EF0550F}"/>
              </a:ext>
            </a:extLst>
          </p:cNvPr>
          <p:cNvGrpSpPr>
            <a:grpSpLocks/>
          </p:cNvGrpSpPr>
          <p:nvPr/>
        </p:nvGrpSpPr>
        <p:grpSpPr bwMode="auto">
          <a:xfrm>
            <a:off x="1585826" y="4544705"/>
            <a:ext cx="1030816" cy="579967"/>
            <a:chOff x="0" y="0"/>
            <a:chExt cx="773778" cy="435761"/>
          </a:xfrm>
        </p:grpSpPr>
        <p:sp>
          <p:nvSpPr>
            <p:cNvPr id="30" name="矩形 51">
              <a:extLst>
                <a:ext uri="{FF2B5EF4-FFF2-40B4-BE49-F238E27FC236}">
                  <a16:creationId xmlns:a16="http://schemas.microsoft.com/office/drawing/2014/main" xmlns="" id="{AFB1DED4-13AE-4646-A2E8-2E0D953250FB}"/>
                </a:ext>
              </a:extLst>
            </p:cNvPr>
            <p:cNvSpPr>
              <a:spLocks noChangeArrowheads="1"/>
            </p:cNvSpPr>
            <p:nvPr/>
          </p:nvSpPr>
          <p:spPr bwMode="auto">
            <a:xfrm>
              <a:off x="165392" y="0"/>
              <a:ext cx="432048" cy="432048"/>
            </a:xfrm>
            <a:prstGeom prst="rect">
              <a:avLst/>
            </a:prstGeom>
            <a:solidFill>
              <a:srgbClr val="D7161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1" name="TextBox 52">
              <a:extLst>
                <a:ext uri="{FF2B5EF4-FFF2-40B4-BE49-F238E27FC236}">
                  <a16:creationId xmlns:a16="http://schemas.microsoft.com/office/drawing/2014/main" xmlns="" id="{5073CB45-CED9-48F9-84FF-E0D388C44963}"/>
                </a:ext>
              </a:extLst>
            </p:cNvPr>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7">
                  <a:solidFill>
                    <a:srgbClr val="FFFFFF"/>
                  </a:solidFill>
                  <a:latin typeface="Impact" panose="020B0806030902050204" pitchFamily="34" charset="0"/>
                </a:rPr>
                <a:t>80%</a:t>
              </a:r>
              <a:endParaRPr lang="en-US" altLang="en-US" sz="1867">
                <a:solidFill>
                  <a:srgbClr val="FFFFFF"/>
                </a:solidFill>
                <a:latin typeface="Impact" panose="020B0806030902050204" pitchFamily="34" charset="0"/>
                <a:cs typeface="Arial" panose="020B0604020202020204" pitchFamily="34" charset="0"/>
              </a:endParaRPr>
            </a:p>
          </p:txBody>
        </p:sp>
      </p:grpSp>
      <p:pic>
        <p:nvPicPr>
          <p:cNvPr id="24" name="图片 23">
            <a:extLst>
              <a:ext uri="{FF2B5EF4-FFF2-40B4-BE49-F238E27FC236}">
                <a16:creationId xmlns:a16="http://schemas.microsoft.com/office/drawing/2014/main" xmlns="" id="{A749E983-5E24-4700-AC53-4EB32A1FCA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21" y="2049886"/>
            <a:ext cx="3235227" cy="1748606"/>
          </a:xfrm>
          <a:prstGeom prst="rect">
            <a:avLst/>
          </a:prstGeom>
        </p:spPr>
      </p:pic>
      <p:pic>
        <p:nvPicPr>
          <p:cNvPr id="41" name="图片 40">
            <a:extLst>
              <a:ext uri="{FF2B5EF4-FFF2-40B4-BE49-F238E27FC236}">
                <a16:creationId xmlns:a16="http://schemas.microsoft.com/office/drawing/2014/main" xmlns="" id="{C5704ED4-3053-4CD2-BC76-ACB73AE1D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9104" y="2051135"/>
            <a:ext cx="3224384" cy="1746108"/>
          </a:xfrm>
          <a:prstGeom prst="rect">
            <a:avLst/>
          </a:prstGeom>
        </p:spPr>
      </p:pic>
      <p:pic>
        <p:nvPicPr>
          <p:cNvPr id="42" name="图片 41">
            <a:extLst>
              <a:ext uri="{FF2B5EF4-FFF2-40B4-BE49-F238E27FC236}">
                <a16:creationId xmlns:a16="http://schemas.microsoft.com/office/drawing/2014/main" xmlns="" id="{106C061A-2225-4D74-9015-32A60294BF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02485" y="2051784"/>
            <a:ext cx="3224384" cy="1744811"/>
          </a:xfrm>
          <a:prstGeom prst="rect">
            <a:avLst/>
          </a:prstGeom>
        </p:spPr>
      </p:pic>
      <p:sp>
        <p:nvSpPr>
          <p:cNvPr id="43" name="矩形 1">
            <a:extLst>
              <a:ext uri="{FF2B5EF4-FFF2-40B4-BE49-F238E27FC236}">
                <a16:creationId xmlns:a16="http://schemas.microsoft.com/office/drawing/2014/main" xmlns="" id="{D6AC36D9-E74C-44ED-895A-59B558A271A8}"/>
              </a:ext>
            </a:extLst>
          </p:cNvPr>
          <p:cNvSpPr>
            <a:spLocks noChangeArrowheads="1"/>
          </p:cNvSpPr>
          <p:nvPr/>
        </p:nvSpPr>
        <p:spPr bwMode="auto">
          <a:xfrm>
            <a:off x="4836615" y="5277645"/>
            <a:ext cx="260643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400"/>
              </a:spcBef>
            </a:pPr>
            <a:r>
              <a:rPr lang="zh-CN" altLang="en-US" sz="1400" dirty="0">
                <a:solidFill>
                  <a:schemeClr val="tx1">
                    <a:lumMod val="85000"/>
                    <a:lumOff val="15000"/>
                  </a:schemeClr>
                </a:solidFill>
                <a:latin typeface="微软雅黑" panose="020B0503020204020204" pitchFamily="34" charset="-122"/>
              </a:rPr>
              <a:t>此处添加说明文字添加说明文字添加说明文字此处添加说明文字</a:t>
            </a:r>
          </a:p>
        </p:txBody>
      </p:sp>
      <p:grpSp>
        <p:nvGrpSpPr>
          <p:cNvPr id="44" name="组合 47">
            <a:extLst>
              <a:ext uri="{FF2B5EF4-FFF2-40B4-BE49-F238E27FC236}">
                <a16:creationId xmlns:a16="http://schemas.microsoft.com/office/drawing/2014/main" xmlns="" id="{999950C0-6075-4F79-AE38-E9EE7221E8AA}"/>
              </a:ext>
            </a:extLst>
          </p:cNvPr>
          <p:cNvGrpSpPr>
            <a:grpSpLocks/>
          </p:cNvGrpSpPr>
          <p:nvPr/>
        </p:nvGrpSpPr>
        <p:grpSpPr bwMode="auto">
          <a:xfrm>
            <a:off x="5624426" y="4544705"/>
            <a:ext cx="1030816" cy="579967"/>
            <a:chOff x="0" y="0"/>
            <a:chExt cx="773778" cy="435761"/>
          </a:xfrm>
        </p:grpSpPr>
        <p:sp>
          <p:nvSpPr>
            <p:cNvPr id="45" name="矩形 51">
              <a:extLst>
                <a:ext uri="{FF2B5EF4-FFF2-40B4-BE49-F238E27FC236}">
                  <a16:creationId xmlns:a16="http://schemas.microsoft.com/office/drawing/2014/main" xmlns="" id="{6ADB487E-8445-4457-8710-47BF16738AEE}"/>
                </a:ext>
              </a:extLst>
            </p:cNvPr>
            <p:cNvSpPr>
              <a:spLocks noChangeArrowheads="1"/>
            </p:cNvSpPr>
            <p:nvPr/>
          </p:nvSpPr>
          <p:spPr bwMode="auto">
            <a:xfrm>
              <a:off x="165392" y="0"/>
              <a:ext cx="432048" cy="432048"/>
            </a:xfrm>
            <a:prstGeom prst="rect">
              <a:avLst/>
            </a:prstGeom>
            <a:solidFill>
              <a:srgbClr val="D7161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 name="TextBox 52">
              <a:extLst>
                <a:ext uri="{FF2B5EF4-FFF2-40B4-BE49-F238E27FC236}">
                  <a16:creationId xmlns:a16="http://schemas.microsoft.com/office/drawing/2014/main" xmlns="" id="{F22A2F20-1A05-4947-900C-90C04095BDD3}"/>
                </a:ext>
              </a:extLst>
            </p:cNvPr>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7">
                  <a:solidFill>
                    <a:srgbClr val="FFFFFF"/>
                  </a:solidFill>
                  <a:latin typeface="Impact" panose="020B0806030902050204" pitchFamily="34" charset="0"/>
                </a:rPr>
                <a:t>80%</a:t>
              </a:r>
              <a:endParaRPr lang="en-US" altLang="en-US" sz="1867">
                <a:solidFill>
                  <a:srgbClr val="FFFFFF"/>
                </a:solidFill>
                <a:latin typeface="Impact" panose="020B0806030902050204" pitchFamily="34" charset="0"/>
                <a:cs typeface="Arial" panose="020B0604020202020204" pitchFamily="34" charset="0"/>
              </a:endParaRPr>
            </a:p>
          </p:txBody>
        </p:sp>
      </p:grpSp>
      <p:sp>
        <p:nvSpPr>
          <p:cNvPr id="47" name="矩形 1">
            <a:extLst>
              <a:ext uri="{FF2B5EF4-FFF2-40B4-BE49-F238E27FC236}">
                <a16:creationId xmlns:a16="http://schemas.microsoft.com/office/drawing/2014/main" xmlns="" id="{58111E64-3776-4611-B998-58418825EA2E}"/>
              </a:ext>
            </a:extLst>
          </p:cNvPr>
          <p:cNvSpPr>
            <a:spLocks noChangeArrowheads="1"/>
          </p:cNvSpPr>
          <p:nvPr/>
        </p:nvSpPr>
        <p:spPr bwMode="auto">
          <a:xfrm>
            <a:off x="9020430" y="5277645"/>
            <a:ext cx="260643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400"/>
              </a:spcBef>
            </a:pPr>
            <a:r>
              <a:rPr lang="zh-CN" altLang="en-US" sz="1400" dirty="0">
                <a:solidFill>
                  <a:schemeClr val="tx1">
                    <a:lumMod val="85000"/>
                    <a:lumOff val="15000"/>
                  </a:schemeClr>
                </a:solidFill>
                <a:latin typeface="微软雅黑" panose="020B0503020204020204" pitchFamily="34" charset="-122"/>
              </a:rPr>
              <a:t>此处添加说明文字添加说明文字添加说明文字此处添加说明文字</a:t>
            </a:r>
          </a:p>
        </p:txBody>
      </p:sp>
      <p:grpSp>
        <p:nvGrpSpPr>
          <p:cNvPr id="48" name="组合 47">
            <a:extLst>
              <a:ext uri="{FF2B5EF4-FFF2-40B4-BE49-F238E27FC236}">
                <a16:creationId xmlns:a16="http://schemas.microsoft.com/office/drawing/2014/main" xmlns="" id="{AFCF4AE8-776B-4251-9A4F-9B6BF0133646}"/>
              </a:ext>
            </a:extLst>
          </p:cNvPr>
          <p:cNvGrpSpPr>
            <a:grpSpLocks/>
          </p:cNvGrpSpPr>
          <p:nvPr/>
        </p:nvGrpSpPr>
        <p:grpSpPr bwMode="auto">
          <a:xfrm>
            <a:off x="9808241" y="4544705"/>
            <a:ext cx="1030816" cy="579967"/>
            <a:chOff x="0" y="0"/>
            <a:chExt cx="773778" cy="435761"/>
          </a:xfrm>
        </p:grpSpPr>
        <p:sp>
          <p:nvSpPr>
            <p:cNvPr id="49" name="矩形 51">
              <a:extLst>
                <a:ext uri="{FF2B5EF4-FFF2-40B4-BE49-F238E27FC236}">
                  <a16:creationId xmlns:a16="http://schemas.microsoft.com/office/drawing/2014/main" xmlns="" id="{7A91F432-363E-426A-821E-14D0FA4383EB}"/>
                </a:ext>
              </a:extLst>
            </p:cNvPr>
            <p:cNvSpPr>
              <a:spLocks noChangeArrowheads="1"/>
            </p:cNvSpPr>
            <p:nvPr/>
          </p:nvSpPr>
          <p:spPr bwMode="auto">
            <a:xfrm>
              <a:off x="165392" y="0"/>
              <a:ext cx="432048" cy="432048"/>
            </a:xfrm>
            <a:prstGeom prst="rect">
              <a:avLst/>
            </a:prstGeom>
            <a:solidFill>
              <a:srgbClr val="D7161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0" name="TextBox 52">
              <a:extLst>
                <a:ext uri="{FF2B5EF4-FFF2-40B4-BE49-F238E27FC236}">
                  <a16:creationId xmlns:a16="http://schemas.microsoft.com/office/drawing/2014/main" xmlns="" id="{FA5E49A9-4187-4411-8ECF-2DDFB811DF35}"/>
                </a:ext>
              </a:extLst>
            </p:cNvPr>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7">
                  <a:solidFill>
                    <a:srgbClr val="FFFFFF"/>
                  </a:solidFill>
                  <a:latin typeface="Impact" panose="020B0806030902050204" pitchFamily="34" charset="0"/>
                </a:rPr>
                <a:t>80%</a:t>
              </a:r>
              <a:endParaRPr lang="en-US" altLang="en-US" sz="1867">
                <a:solidFill>
                  <a:srgbClr val="FFFFFF"/>
                </a:solidFill>
                <a:latin typeface="Impact" panose="020B0806030902050204" pitchFamily="34" charset="0"/>
                <a:cs typeface="Arial" panose="020B0604020202020204" pitchFamily="34" charset="0"/>
              </a:endParaRPr>
            </a:p>
          </p:txBody>
        </p:sp>
      </p:grpSp>
    </p:spTree>
    <p:extLst>
      <p:ext uri="{BB962C8B-B14F-4D97-AF65-F5344CB8AC3E}">
        <p14:creationId xmlns:p14="http://schemas.microsoft.com/office/powerpoint/2010/main" val="20499579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0-#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fill="hold"/>
                                        <p:tgtEl>
                                          <p:spTgt spid="25"/>
                                        </p:tgtEl>
                                        <p:attrNameLst>
                                          <p:attrName>ppt_x</p:attrName>
                                        </p:attrNameLst>
                                      </p:cBhvr>
                                      <p:tavLst>
                                        <p:tav tm="0">
                                          <p:val>
                                            <p:strVal val="1+#ppt_w/2"/>
                                          </p:val>
                                        </p:tav>
                                        <p:tav tm="100000">
                                          <p:val>
                                            <p:strVal val="#ppt_x"/>
                                          </p:val>
                                        </p:tav>
                                      </p:tavLst>
                                    </p:anim>
                                    <p:anim calcmode="lin" valueType="num">
                                      <p:cBhvr additive="base">
                                        <p:cTn id="12" dur="3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300" fill="hold"/>
                                        <p:tgtEl>
                                          <p:spTgt spid="44"/>
                                        </p:tgtEl>
                                        <p:attrNameLst>
                                          <p:attrName>ppt_x</p:attrName>
                                        </p:attrNameLst>
                                      </p:cBhvr>
                                      <p:tavLst>
                                        <p:tav tm="0">
                                          <p:val>
                                            <p:strVal val="0-#ppt_w/2"/>
                                          </p:val>
                                        </p:tav>
                                        <p:tav tm="100000">
                                          <p:val>
                                            <p:strVal val="#ppt_x"/>
                                          </p:val>
                                        </p:tav>
                                      </p:tavLst>
                                    </p:anim>
                                    <p:anim calcmode="lin" valueType="num">
                                      <p:cBhvr additive="base">
                                        <p:cTn id="17" dur="300" fill="hold"/>
                                        <p:tgtEl>
                                          <p:spTgt spid="44"/>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30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300" fill="hold"/>
                                        <p:tgtEl>
                                          <p:spTgt spid="43"/>
                                        </p:tgtEl>
                                        <p:attrNameLst>
                                          <p:attrName>ppt_x</p:attrName>
                                        </p:attrNameLst>
                                      </p:cBhvr>
                                      <p:tavLst>
                                        <p:tav tm="0">
                                          <p:val>
                                            <p:strVal val="1+#ppt_w/2"/>
                                          </p:val>
                                        </p:tav>
                                        <p:tav tm="100000">
                                          <p:val>
                                            <p:strVal val="#ppt_x"/>
                                          </p:val>
                                        </p:tav>
                                      </p:tavLst>
                                    </p:anim>
                                    <p:anim calcmode="lin" valueType="num">
                                      <p:cBhvr additive="base">
                                        <p:cTn id="21" dur="300" fill="hold"/>
                                        <p:tgtEl>
                                          <p:spTgt spid="43"/>
                                        </p:tgtEl>
                                        <p:attrNameLst>
                                          <p:attrName>ppt_y</p:attrName>
                                        </p:attrNameLst>
                                      </p:cBhvr>
                                      <p:tavLst>
                                        <p:tav tm="0">
                                          <p:val>
                                            <p:strVal val="#ppt_y"/>
                                          </p:val>
                                        </p:tav>
                                        <p:tav tm="100000">
                                          <p:val>
                                            <p:strVal val="#ppt_y"/>
                                          </p:val>
                                        </p:tav>
                                      </p:tavLst>
                                    </p:anim>
                                  </p:childTnLst>
                                </p:cTn>
                              </p:par>
                            </p:childTnLst>
                          </p:cTn>
                        </p:par>
                        <p:par>
                          <p:cTn id="22" fill="hold">
                            <p:stCondLst>
                              <p:cond delay="1200"/>
                            </p:stCondLst>
                            <p:childTnLst>
                              <p:par>
                                <p:cTn id="23" presetID="2" presetClass="entr" presetSubtype="8"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300" fill="hold"/>
                                        <p:tgtEl>
                                          <p:spTgt spid="48"/>
                                        </p:tgtEl>
                                        <p:attrNameLst>
                                          <p:attrName>ppt_x</p:attrName>
                                        </p:attrNameLst>
                                      </p:cBhvr>
                                      <p:tavLst>
                                        <p:tav tm="0">
                                          <p:val>
                                            <p:strVal val="0-#ppt_w/2"/>
                                          </p:val>
                                        </p:tav>
                                        <p:tav tm="100000">
                                          <p:val>
                                            <p:strVal val="#ppt_x"/>
                                          </p:val>
                                        </p:tav>
                                      </p:tavLst>
                                    </p:anim>
                                    <p:anim calcmode="lin" valueType="num">
                                      <p:cBhvr additive="base">
                                        <p:cTn id="26" dur="3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30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300" fill="hold"/>
                                        <p:tgtEl>
                                          <p:spTgt spid="47"/>
                                        </p:tgtEl>
                                        <p:attrNameLst>
                                          <p:attrName>ppt_x</p:attrName>
                                        </p:attrNameLst>
                                      </p:cBhvr>
                                      <p:tavLst>
                                        <p:tav tm="0">
                                          <p:val>
                                            <p:strVal val="1+#ppt_w/2"/>
                                          </p:val>
                                        </p:tav>
                                        <p:tav tm="100000">
                                          <p:val>
                                            <p:strVal val="#ppt_x"/>
                                          </p:val>
                                        </p:tav>
                                      </p:tavLst>
                                    </p:anim>
                                    <p:anim calcmode="lin" valueType="num">
                                      <p:cBhvr additive="base">
                                        <p:cTn id="30" dur="3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utoUpdateAnimBg="0"/>
      <p:bldP spid="43" grpId="0" autoUpdateAnimBg="0"/>
      <p:bldP spid="4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D117FF1F-C9D7-4E7A-A994-969F86B4F6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30609"/>
            <a:ext cx="7904761" cy="4552381"/>
          </a:xfrm>
          <a:prstGeom prst="rect">
            <a:avLst/>
          </a:prstGeom>
        </p:spPr>
      </p:pic>
      <p:sp>
        <p:nvSpPr>
          <p:cNvPr id="22" name="燕尾形 7">
            <a:extLst>
              <a:ext uri="{FF2B5EF4-FFF2-40B4-BE49-F238E27FC236}">
                <a16:creationId xmlns:a16="http://schemas.microsoft.com/office/drawing/2014/main" xmlns="" id="{AB3B3395-4221-4BE4-9A71-E36C316E340C}"/>
              </a:ext>
            </a:extLst>
          </p:cNvPr>
          <p:cNvSpPr/>
          <p:nvPr/>
        </p:nvSpPr>
        <p:spPr>
          <a:xfrm rot="5400000">
            <a:off x="8952909" y="3369901"/>
            <a:ext cx="335009" cy="384043"/>
          </a:xfrm>
          <a:prstGeom prst="chevron">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nvGrpSpPr>
          <p:cNvPr id="23" name="组合 22">
            <a:extLst>
              <a:ext uri="{FF2B5EF4-FFF2-40B4-BE49-F238E27FC236}">
                <a16:creationId xmlns:a16="http://schemas.microsoft.com/office/drawing/2014/main" xmlns="" id="{BFD3943F-CC1A-49F1-AA66-00D597622008}"/>
              </a:ext>
            </a:extLst>
          </p:cNvPr>
          <p:cNvGrpSpPr/>
          <p:nvPr/>
        </p:nvGrpSpPr>
        <p:grpSpPr>
          <a:xfrm>
            <a:off x="8400332" y="1473729"/>
            <a:ext cx="1440160" cy="1440160"/>
            <a:chOff x="5004849" y="1005605"/>
            <a:chExt cx="1080120" cy="1080120"/>
          </a:xfrm>
          <a:solidFill>
            <a:srgbClr val="D71618"/>
          </a:solidFill>
        </p:grpSpPr>
        <p:sp>
          <p:nvSpPr>
            <p:cNvPr id="24" name="矩形 23">
              <a:extLst>
                <a:ext uri="{FF2B5EF4-FFF2-40B4-BE49-F238E27FC236}">
                  <a16:creationId xmlns:a16="http://schemas.microsoft.com/office/drawing/2014/main" xmlns="" id="{CF069C7F-50E2-4E05-9DE4-F0E6D27A316B}"/>
                </a:ext>
              </a:extLst>
            </p:cNvPr>
            <p:cNvSpPr/>
            <p:nvPr/>
          </p:nvSpPr>
          <p:spPr>
            <a:xfrm>
              <a:off x="5004849" y="1005605"/>
              <a:ext cx="1080120" cy="1080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矩形 24">
              <a:extLst>
                <a:ext uri="{FF2B5EF4-FFF2-40B4-BE49-F238E27FC236}">
                  <a16:creationId xmlns:a16="http://schemas.microsoft.com/office/drawing/2014/main" xmlns="" id="{F4D51F42-C71E-4D9B-995A-740EC8B693F3}"/>
                </a:ext>
              </a:extLst>
            </p:cNvPr>
            <p:cNvSpPr/>
            <p:nvPr/>
          </p:nvSpPr>
          <p:spPr>
            <a:xfrm>
              <a:off x="5022851" y="1261954"/>
              <a:ext cx="1044116" cy="561596"/>
            </a:xfrm>
            <a:prstGeom prst="rect">
              <a:avLst/>
            </a:prstGeom>
            <a:grpFill/>
          </p:spPr>
          <p:txBody>
            <a:bodyPr wrap="square">
              <a:spAutoFit/>
            </a:bodyPr>
            <a:lstStyle/>
            <a:p>
              <a:pPr lvl="0" algn="ctr"/>
              <a:r>
                <a:rPr lang="zh-CN" altLang="en-US" sz="2133"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26" name="组合 25">
            <a:extLst>
              <a:ext uri="{FF2B5EF4-FFF2-40B4-BE49-F238E27FC236}">
                <a16:creationId xmlns:a16="http://schemas.microsoft.com/office/drawing/2014/main" xmlns="" id="{C376605F-26CC-4CD6-BAF7-DF1A086C00B1}"/>
              </a:ext>
            </a:extLst>
          </p:cNvPr>
          <p:cNvGrpSpPr/>
          <p:nvPr/>
        </p:nvGrpSpPr>
        <p:grpSpPr>
          <a:xfrm>
            <a:off x="8400332" y="4209995"/>
            <a:ext cx="1440160" cy="1440160"/>
            <a:chOff x="5004849" y="3057804"/>
            <a:chExt cx="1080120" cy="1080120"/>
          </a:xfrm>
          <a:solidFill>
            <a:srgbClr val="D71618"/>
          </a:solidFill>
        </p:grpSpPr>
        <p:sp>
          <p:nvSpPr>
            <p:cNvPr id="27" name="矩形 26">
              <a:extLst>
                <a:ext uri="{FF2B5EF4-FFF2-40B4-BE49-F238E27FC236}">
                  <a16:creationId xmlns:a16="http://schemas.microsoft.com/office/drawing/2014/main" xmlns="" id="{B7315185-0173-4CBC-9552-97167F257C0E}"/>
                </a:ext>
              </a:extLst>
            </p:cNvPr>
            <p:cNvSpPr/>
            <p:nvPr/>
          </p:nvSpPr>
          <p:spPr>
            <a:xfrm>
              <a:off x="5004849" y="3057804"/>
              <a:ext cx="1080120" cy="1080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8" name="矩形 27">
              <a:extLst>
                <a:ext uri="{FF2B5EF4-FFF2-40B4-BE49-F238E27FC236}">
                  <a16:creationId xmlns:a16="http://schemas.microsoft.com/office/drawing/2014/main" xmlns="" id="{5145C8C3-4672-4FDD-981D-418D6F8F3F19}"/>
                </a:ext>
              </a:extLst>
            </p:cNvPr>
            <p:cNvSpPr/>
            <p:nvPr/>
          </p:nvSpPr>
          <p:spPr>
            <a:xfrm>
              <a:off x="5022851" y="3314153"/>
              <a:ext cx="1044116" cy="561596"/>
            </a:xfrm>
            <a:prstGeom prst="rect">
              <a:avLst/>
            </a:prstGeom>
            <a:grpFill/>
          </p:spPr>
          <p:txBody>
            <a:bodyPr wrap="square">
              <a:spAutoFit/>
            </a:bodyPr>
            <a:lstStyle/>
            <a:p>
              <a:pPr lvl="0" algn="ctr"/>
              <a:r>
                <a:rPr lang="zh-CN" altLang="en-US" sz="2133" dirty="0">
                  <a:solidFill>
                    <a:schemeClr val="bg1"/>
                  </a:solidFill>
                  <a:latin typeface="微软雅黑" panose="020B0503020204020204" pitchFamily="34" charset="-122"/>
                  <a:ea typeface="微软雅黑" panose="020B0503020204020204" pitchFamily="34" charset="-122"/>
                </a:rPr>
                <a:t>添加文本标题</a:t>
              </a:r>
            </a:p>
          </p:txBody>
        </p:sp>
      </p:grpSp>
      <p:sp>
        <p:nvSpPr>
          <p:cNvPr id="29" name="文本框 7">
            <a:extLst>
              <a:ext uri="{FF2B5EF4-FFF2-40B4-BE49-F238E27FC236}">
                <a16:creationId xmlns:a16="http://schemas.microsoft.com/office/drawing/2014/main" xmlns="" id="{D663E9B7-C956-45A5-A959-80F65763A285}"/>
              </a:ext>
            </a:extLst>
          </p:cNvPr>
          <p:cNvSpPr txBox="1">
            <a:spLocks noChangeArrowheads="1"/>
          </p:cNvSpPr>
          <p:nvPr/>
        </p:nvSpPr>
        <p:spPr bwMode="auto">
          <a:xfrm>
            <a:off x="9862055" y="1657087"/>
            <a:ext cx="2241045" cy="109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7" b="1" dirty="0">
                <a:solidFill>
                  <a:srgbClr val="D71618"/>
                </a:solidFill>
                <a:latin typeface="微软雅黑" panose="020B0503020204020204" pitchFamily="34" charset="-122"/>
              </a:rPr>
              <a:t>添加文本信息</a:t>
            </a:r>
            <a:endParaRPr lang="en-US" altLang="zh-CN" sz="1867" b="1" dirty="0">
              <a:solidFill>
                <a:srgbClr val="D71618"/>
              </a:solidFill>
              <a:latin typeface="微软雅黑" panose="020B0503020204020204" pitchFamily="34" charset="-122"/>
            </a:endParaRPr>
          </a:p>
          <a:p>
            <a:pPr>
              <a:lnSpc>
                <a:spcPct val="150000"/>
              </a:lnSpc>
              <a:spcBef>
                <a:spcPts val="400"/>
              </a:spcBef>
            </a:pPr>
            <a:r>
              <a:rPr lang="zh-CN" altLang="en-US" sz="1600" dirty="0">
                <a:solidFill>
                  <a:schemeClr val="tx1">
                    <a:lumMod val="85000"/>
                    <a:lumOff val="15000"/>
                  </a:schemeClr>
                </a:solidFill>
                <a:latin typeface="微软雅黑" panose="020B0503020204020204" pitchFamily="34" charset="-122"/>
              </a:rPr>
              <a:t>此处添加说明文字添加说明文字添加说明文字此处添加说明文字</a:t>
            </a:r>
          </a:p>
        </p:txBody>
      </p:sp>
      <p:sp>
        <p:nvSpPr>
          <p:cNvPr id="30" name="文本框 7">
            <a:extLst>
              <a:ext uri="{FF2B5EF4-FFF2-40B4-BE49-F238E27FC236}">
                <a16:creationId xmlns:a16="http://schemas.microsoft.com/office/drawing/2014/main" xmlns="" id="{406D1328-0D1F-4EF1-BB25-368F0703A1EB}"/>
              </a:ext>
            </a:extLst>
          </p:cNvPr>
          <p:cNvSpPr txBox="1">
            <a:spLocks noChangeArrowheads="1"/>
          </p:cNvSpPr>
          <p:nvPr/>
        </p:nvSpPr>
        <p:spPr bwMode="auto">
          <a:xfrm>
            <a:off x="9862055" y="4393353"/>
            <a:ext cx="2241045" cy="109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7" b="1" dirty="0">
                <a:solidFill>
                  <a:srgbClr val="D71618"/>
                </a:solidFill>
                <a:latin typeface="微软雅黑" panose="020B0503020204020204" pitchFamily="34" charset="-122"/>
              </a:rPr>
              <a:t>添加文本信息</a:t>
            </a:r>
            <a:endParaRPr lang="en-US" altLang="zh-CN" sz="1867" b="1" dirty="0">
              <a:solidFill>
                <a:srgbClr val="D71618"/>
              </a:solidFill>
              <a:latin typeface="微软雅黑" panose="020B0503020204020204" pitchFamily="34" charset="-122"/>
            </a:endParaRPr>
          </a:p>
          <a:p>
            <a:pPr>
              <a:lnSpc>
                <a:spcPct val="150000"/>
              </a:lnSpc>
              <a:spcBef>
                <a:spcPts val="400"/>
              </a:spcBef>
            </a:pPr>
            <a:r>
              <a:rPr lang="zh-CN" altLang="en-US" sz="1600" dirty="0">
                <a:solidFill>
                  <a:schemeClr val="tx1">
                    <a:lumMod val="85000"/>
                    <a:lumOff val="15000"/>
                  </a:schemeClr>
                </a:solidFill>
                <a:latin typeface="微软雅黑" panose="020B0503020204020204" pitchFamily="34" charset="-122"/>
              </a:rPr>
              <a:t>此处添加说明文字添加说明文字添加说明文字此处添加说明文字</a:t>
            </a:r>
          </a:p>
        </p:txBody>
      </p:sp>
    </p:spTree>
    <p:extLst>
      <p:ext uri="{BB962C8B-B14F-4D97-AF65-F5344CB8AC3E}">
        <p14:creationId xmlns:p14="http://schemas.microsoft.com/office/powerpoint/2010/main" val="856949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594937F-93B5-40AB-83E5-84F47BAC674A}"/>
              </a:ext>
            </a:extLst>
          </p:cNvPr>
          <p:cNvSpPr/>
          <p:nvPr/>
        </p:nvSpPr>
        <p:spPr>
          <a:xfrm>
            <a:off x="2926444" y="1908629"/>
            <a:ext cx="985156" cy="1723571"/>
          </a:xfrm>
          <a:prstGeom prst="rect">
            <a:avLst/>
          </a:prstGeom>
          <a:noFill/>
          <a:ln>
            <a:solidFill>
              <a:srgbClr val="D716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8CCA30F2-1296-4D8E-B4D0-142BEC368217}"/>
              </a:ext>
            </a:extLst>
          </p:cNvPr>
          <p:cNvSpPr txBox="1"/>
          <p:nvPr/>
        </p:nvSpPr>
        <p:spPr>
          <a:xfrm>
            <a:off x="3104244" y="2083306"/>
            <a:ext cx="571500" cy="1323439"/>
          </a:xfrm>
          <a:prstGeom prst="rect">
            <a:avLst/>
          </a:prstGeom>
          <a:noFill/>
        </p:spPr>
        <p:txBody>
          <a:bodyPr wrap="square" rtlCol="0">
            <a:spAutoFit/>
          </a:bodyPr>
          <a:lstStyle/>
          <a:p>
            <a:r>
              <a:rPr lang="zh-CN" altLang="en-US" sz="4000" b="1" dirty="0">
                <a:solidFill>
                  <a:srgbClr val="D71618"/>
                </a:solidFill>
                <a:latin typeface="微软雅黑" panose="020B0503020204020204" pitchFamily="34" charset="-122"/>
                <a:ea typeface="微软雅黑" panose="020B0503020204020204" pitchFamily="34" charset="-122"/>
              </a:rPr>
              <a:t>目录</a:t>
            </a:r>
          </a:p>
        </p:txBody>
      </p:sp>
      <p:pic>
        <p:nvPicPr>
          <p:cNvPr id="5" name="图片 4">
            <a:extLst>
              <a:ext uri="{FF2B5EF4-FFF2-40B4-BE49-F238E27FC236}">
                <a16:creationId xmlns:a16="http://schemas.microsoft.com/office/drawing/2014/main" xmlns="" id="{AE035801-6F50-4AB5-B8F9-D20E3B7D9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6950"/>
            <a:ext cx="5181295" cy="6858000"/>
          </a:xfrm>
          <a:prstGeom prst="rect">
            <a:avLst/>
          </a:prstGeom>
        </p:spPr>
      </p:pic>
      <p:sp>
        <p:nvSpPr>
          <p:cNvPr id="6" name="文本框 5">
            <a:extLst>
              <a:ext uri="{FF2B5EF4-FFF2-40B4-BE49-F238E27FC236}">
                <a16:creationId xmlns:a16="http://schemas.microsoft.com/office/drawing/2014/main" xmlns="" id="{4006D4E4-E2B4-4A31-AEDD-5A138F5E3D0C}"/>
              </a:ext>
            </a:extLst>
          </p:cNvPr>
          <p:cNvSpPr txBox="1"/>
          <p:nvPr/>
        </p:nvSpPr>
        <p:spPr>
          <a:xfrm>
            <a:off x="5447394" y="1088704"/>
            <a:ext cx="2781300" cy="461665"/>
          </a:xfrm>
          <a:prstGeom prst="rect">
            <a:avLst/>
          </a:prstGeom>
          <a:noFill/>
          <a:ln>
            <a:solidFill>
              <a:srgbClr val="D71618"/>
            </a:solidFill>
          </a:ln>
        </p:spPr>
        <p:txBody>
          <a:bodyPr wrap="square" rtlCol="0">
            <a:spAutoFit/>
          </a:bodyPr>
          <a:lstStyle/>
          <a:p>
            <a:r>
              <a:rPr lang="zh-CN" altLang="en-US" sz="2400" dirty="0">
                <a:solidFill>
                  <a:srgbClr val="D71618"/>
                </a:solidFill>
                <a:latin typeface="微软雅黑" panose="020B0503020204020204" pitchFamily="34" charset="-122"/>
                <a:ea typeface="微软雅黑" panose="020B0503020204020204" pitchFamily="34" charset="-122"/>
              </a:rPr>
              <a:t>一、添加您的标题</a:t>
            </a:r>
            <a:endParaRPr lang="en-US" altLang="zh-CN" sz="2400" dirty="0">
              <a:solidFill>
                <a:srgbClr val="D71618"/>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xmlns="" id="{9F908B51-6CE9-4EAB-9E2D-C2400B85224D}"/>
              </a:ext>
            </a:extLst>
          </p:cNvPr>
          <p:cNvSpPr txBox="1"/>
          <p:nvPr/>
        </p:nvSpPr>
        <p:spPr>
          <a:xfrm>
            <a:off x="5447394" y="2238197"/>
            <a:ext cx="2781300" cy="461665"/>
          </a:xfrm>
          <a:prstGeom prst="rect">
            <a:avLst/>
          </a:prstGeom>
          <a:noFill/>
          <a:ln>
            <a:solidFill>
              <a:srgbClr val="D71618"/>
            </a:solidFill>
          </a:ln>
        </p:spPr>
        <p:txBody>
          <a:bodyPr wrap="square" rtlCol="0">
            <a:spAutoFit/>
          </a:bodyPr>
          <a:lstStyle/>
          <a:p>
            <a:r>
              <a:rPr lang="zh-CN" altLang="en-US" sz="2400" dirty="0">
                <a:solidFill>
                  <a:srgbClr val="D71618"/>
                </a:solidFill>
                <a:latin typeface="微软雅黑" panose="020B0503020204020204" pitchFamily="34" charset="-122"/>
                <a:ea typeface="微软雅黑" panose="020B0503020204020204" pitchFamily="34" charset="-122"/>
              </a:rPr>
              <a:t>二、添加您的标题</a:t>
            </a:r>
            <a:endParaRPr lang="en-US" altLang="zh-CN" sz="2400" dirty="0">
              <a:solidFill>
                <a:srgbClr val="D71618"/>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8ACDE868-6FBC-4641-89FA-00F69B77F2DE}"/>
              </a:ext>
            </a:extLst>
          </p:cNvPr>
          <p:cNvSpPr txBox="1"/>
          <p:nvPr/>
        </p:nvSpPr>
        <p:spPr>
          <a:xfrm>
            <a:off x="5447394" y="3387690"/>
            <a:ext cx="2781300" cy="461665"/>
          </a:xfrm>
          <a:prstGeom prst="rect">
            <a:avLst/>
          </a:prstGeom>
          <a:noFill/>
          <a:ln>
            <a:solidFill>
              <a:srgbClr val="D71618"/>
            </a:solidFill>
          </a:ln>
        </p:spPr>
        <p:txBody>
          <a:bodyPr wrap="square" rtlCol="0">
            <a:spAutoFit/>
          </a:bodyPr>
          <a:lstStyle/>
          <a:p>
            <a:r>
              <a:rPr lang="zh-CN" altLang="en-US" sz="2400" dirty="0">
                <a:solidFill>
                  <a:srgbClr val="D71618"/>
                </a:solidFill>
                <a:latin typeface="微软雅黑" panose="020B0503020204020204" pitchFamily="34" charset="-122"/>
                <a:ea typeface="微软雅黑" panose="020B0503020204020204" pitchFamily="34" charset="-122"/>
              </a:rPr>
              <a:t>三、添加您的标题</a:t>
            </a:r>
            <a:endParaRPr lang="en-US" altLang="zh-CN" sz="2400" dirty="0">
              <a:solidFill>
                <a:srgbClr val="D71618"/>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3AD96A95-4905-4FA7-8E70-48C9FF6E11C2}"/>
              </a:ext>
            </a:extLst>
          </p:cNvPr>
          <p:cNvSpPr txBox="1"/>
          <p:nvPr/>
        </p:nvSpPr>
        <p:spPr>
          <a:xfrm>
            <a:off x="5447394" y="4537182"/>
            <a:ext cx="2781300" cy="461665"/>
          </a:xfrm>
          <a:prstGeom prst="rect">
            <a:avLst/>
          </a:prstGeom>
          <a:noFill/>
          <a:ln>
            <a:solidFill>
              <a:srgbClr val="D71618"/>
            </a:solidFill>
          </a:ln>
        </p:spPr>
        <p:txBody>
          <a:bodyPr wrap="square" rtlCol="0">
            <a:spAutoFit/>
          </a:bodyPr>
          <a:lstStyle/>
          <a:p>
            <a:r>
              <a:rPr lang="zh-CN" altLang="en-US" sz="2400" dirty="0">
                <a:solidFill>
                  <a:srgbClr val="D71618"/>
                </a:solidFill>
                <a:latin typeface="微软雅黑" panose="020B0503020204020204" pitchFamily="34" charset="-122"/>
                <a:ea typeface="微软雅黑" panose="020B0503020204020204" pitchFamily="34" charset="-122"/>
              </a:rPr>
              <a:t>四、添加您的标题</a:t>
            </a:r>
            <a:endParaRPr lang="en-US" altLang="zh-CN" sz="2400" dirty="0">
              <a:solidFill>
                <a:srgbClr val="D71618"/>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xmlns="" id="{BCED0472-3AA3-4A9B-BCA5-B1E7527A48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6057" y="3139694"/>
            <a:ext cx="4094843" cy="3718306"/>
          </a:xfrm>
          <a:prstGeom prst="rect">
            <a:avLst/>
          </a:prstGeom>
        </p:spPr>
      </p:pic>
    </p:spTree>
    <p:extLst>
      <p:ext uri="{BB962C8B-B14F-4D97-AF65-F5344CB8AC3E}">
        <p14:creationId xmlns:p14="http://schemas.microsoft.com/office/powerpoint/2010/main" val="23677753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1650053-1E49-458B-A828-6968D9165D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391400" y="101050"/>
            <a:ext cx="5181295" cy="6858000"/>
          </a:xfrm>
          <a:prstGeom prst="rect">
            <a:avLst/>
          </a:prstGeom>
        </p:spPr>
      </p:pic>
      <p:sp>
        <p:nvSpPr>
          <p:cNvPr id="3" name="文本框 2">
            <a:extLst>
              <a:ext uri="{FF2B5EF4-FFF2-40B4-BE49-F238E27FC236}">
                <a16:creationId xmlns:a16="http://schemas.microsoft.com/office/drawing/2014/main" xmlns="" id="{43166CBC-DB50-48F4-A43B-01DB8BA4D73D}"/>
              </a:ext>
            </a:extLst>
          </p:cNvPr>
          <p:cNvSpPr txBox="1"/>
          <p:nvPr/>
        </p:nvSpPr>
        <p:spPr>
          <a:xfrm>
            <a:off x="3607707" y="2106529"/>
            <a:ext cx="4550229" cy="1569660"/>
          </a:xfrm>
          <a:prstGeom prst="rect">
            <a:avLst/>
          </a:prstGeom>
          <a:noFill/>
          <a:ln>
            <a:solidFill>
              <a:srgbClr val="D71618"/>
            </a:solidFill>
          </a:ln>
        </p:spPr>
        <p:txBody>
          <a:bodyPr wrap="square" rtlCol="0">
            <a:spAutoFit/>
          </a:bodyPr>
          <a:lstStyle/>
          <a:p>
            <a:pPr algn="ctr"/>
            <a:r>
              <a:rPr lang="en-US" altLang="zh-CN" sz="4800" dirty="0">
                <a:solidFill>
                  <a:srgbClr val="D71618"/>
                </a:solidFill>
                <a:latin typeface="微软雅黑" panose="020B0503020204020204" pitchFamily="34" charset="-122"/>
                <a:ea typeface="微软雅黑" panose="020B0503020204020204" pitchFamily="34" charset="-122"/>
              </a:rPr>
              <a:t>4</a:t>
            </a:r>
          </a:p>
          <a:p>
            <a:pPr algn="ctr"/>
            <a:r>
              <a:rPr lang="zh-CN" altLang="en-US" sz="4800" dirty="0">
                <a:solidFill>
                  <a:srgbClr val="D71618"/>
                </a:solidFill>
                <a:latin typeface="微软雅黑" panose="020B0503020204020204" pitchFamily="34" charset="-122"/>
                <a:ea typeface="微软雅黑" panose="020B0503020204020204" pitchFamily="34" charset="-122"/>
              </a:rPr>
              <a:t>添加您的标题</a:t>
            </a:r>
            <a:endParaRPr lang="en-US" altLang="zh-CN" sz="4800" dirty="0">
              <a:solidFill>
                <a:srgbClr val="D71618"/>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31747C20-0662-43AD-89CD-459EE413EB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139694"/>
            <a:ext cx="4094843" cy="3718306"/>
          </a:xfrm>
          <a:prstGeom prst="rect">
            <a:avLst/>
          </a:prstGeom>
        </p:spPr>
      </p:pic>
    </p:spTree>
    <p:extLst>
      <p:ext uri="{BB962C8B-B14F-4D97-AF65-F5344CB8AC3E}">
        <p14:creationId xmlns:p14="http://schemas.microsoft.com/office/powerpoint/2010/main" val="197754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47">
            <a:extLst>
              <a:ext uri="{FF2B5EF4-FFF2-40B4-BE49-F238E27FC236}">
                <a16:creationId xmlns:a16="http://schemas.microsoft.com/office/drawing/2014/main" xmlns="" id="{F55D78C7-88D8-4DB6-8307-E920D805306F}"/>
              </a:ext>
            </a:extLst>
          </p:cNvPr>
          <p:cNvSpPr>
            <a:spLocks noChangeArrowheads="1"/>
          </p:cNvSpPr>
          <p:nvPr/>
        </p:nvSpPr>
        <p:spPr bwMode="auto">
          <a:xfrm>
            <a:off x="1368247" y="5424488"/>
            <a:ext cx="947455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p>
            <a:pPr algn="ctr">
              <a:lnSpc>
                <a:spcPct val="130000"/>
              </a:lnSpc>
            </a:pPr>
            <a:r>
              <a:rPr lang="zh-CN" altLang="en-US" sz="1400" dirty="0">
                <a:solidFill>
                  <a:srgbClr val="D71618"/>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dirty="0">
              <a:solidFill>
                <a:srgbClr val="D71618"/>
              </a:solidFill>
            </a:endParaRPr>
          </a:p>
        </p:txBody>
      </p:sp>
      <p:sp>
        <p:nvSpPr>
          <p:cNvPr id="52" name="任意多边形 42">
            <a:extLst>
              <a:ext uri="{FF2B5EF4-FFF2-40B4-BE49-F238E27FC236}">
                <a16:creationId xmlns:a16="http://schemas.microsoft.com/office/drawing/2014/main" xmlns="" id="{EF1ADE57-3A15-4C52-9F1C-A3A2F23F86A1}"/>
              </a:ext>
            </a:extLst>
          </p:cNvPr>
          <p:cNvSpPr>
            <a:spLocks noChangeArrowheads="1"/>
          </p:cNvSpPr>
          <p:nvPr/>
        </p:nvSpPr>
        <p:spPr bwMode="auto">
          <a:xfrm>
            <a:off x="2017450" y="3535364"/>
            <a:ext cx="8157100" cy="1679575"/>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69 w 19135506"/>
              <a:gd name="T11" fmla="*/ 1000346 h 3938179"/>
              <a:gd name="T12" fmla="*/ 3191490 w 19135506"/>
              <a:gd name="T13" fmla="*/ 1206918 h 3938179"/>
              <a:gd name="T14" fmla="*/ 3627800 w 19135506"/>
              <a:gd name="T15" fmla="*/ 937405 h 3938179"/>
              <a:gd name="T16" fmla="*/ 3883415 w 19135506"/>
              <a:gd name="T17" fmla="*/ 979993 h 3938179"/>
              <a:gd name="T18" fmla="*/ 3971848 w 19135506"/>
              <a:gd name="T19" fmla="*/ 1082890 h 3938179"/>
              <a:gd name="T20" fmla="*/ 4263718 w 19135506"/>
              <a:gd name="T21" fmla="*/ 1167124 h 3938179"/>
              <a:gd name="T22" fmla="*/ 4328899 w 19135506"/>
              <a:gd name="T23" fmla="*/ 864620 h 3938179"/>
              <a:gd name="T24" fmla="*/ 4384426 w 19135506"/>
              <a:gd name="T25" fmla="*/ 1002830 h 3938179"/>
              <a:gd name="T26" fmla="*/ 4537552 w 19135506"/>
              <a:gd name="T27" fmla="*/ 1088738 h 3938179"/>
              <a:gd name="T28" fmla="*/ 4646320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3 w 19135506"/>
              <a:gd name="T37" fmla="*/ 917098 h 3938179"/>
              <a:gd name="T38" fmla="*/ 5304154 w 19135506"/>
              <a:gd name="T39" fmla="*/ 1046379 h 3938179"/>
              <a:gd name="T40" fmla="*/ 5470985 w 19135506"/>
              <a:gd name="T41" fmla="*/ 949023 h 3938179"/>
              <a:gd name="T42" fmla="*/ 5594664 w 19135506"/>
              <a:gd name="T43" fmla="*/ 964385 h 3938179"/>
              <a:gd name="T44" fmla="*/ 5710119 w 19135506"/>
              <a:gd name="T45" fmla="*/ 348485 h 3938179"/>
              <a:gd name="T46" fmla="*/ 5762030 w 19135506"/>
              <a:gd name="T47" fmla="*/ 228005 h 3938179"/>
              <a:gd name="T48" fmla="*/ 5845059 w 19135506"/>
              <a:gd name="T49" fmla="*/ 498697 h 3938179"/>
              <a:gd name="T50" fmla="*/ 5897718 w 19135506"/>
              <a:gd name="T51" fmla="*/ 449445 h 3938179"/>
              <a:gd name="T52" fmla="*/ 5969429 w 19135506"/>
              <a:gd name="T53" fmla="*/ 618826 h 3938179"/>
              <a:gd name="T54" fmla="*/ 6037961 w 19135506"/>
              <a:gd name="T55" fmla="*/ 910951 h 3938179"/>
              <a:gd name="T56" fmla="*/ 6107759 w 19135506"/>
              <a:gd name="T57" fmla="*/ 996027 h 3938179"/>
              <a:gd name="T58" fmla="*/ 6314297 w 19135506"/>
              <a:gd name="T59" fmla="*/ 895418 h 3938179"/>
              <a:gd name="T60" fmla="*/ 6685332 w 19135506"/>
              <a:gd name="T61" fmla="*/ 855492 h 3938179"/>
              <a:gd name="T62" fmla="*/ 6820217 w 19135506"/>
              <a:gd name="T63" fmla="*/ 1019460 h 3938179"/>
              <a:gd name="T64" fmla="*/ 7051066 w 19135506"/>
              <a:gd name="T65" fmla="*/ 899211 h 3938179"/>
              <a:gd name="T66" fmla="*/ 7124421 w 19135506"/>
              <a:gd name="T67" fmla="*/ 1018185 h 3938179"/>
              <a:gd name="T68" fmla="*/ 7339933 w 19135506"/>
              <a:gd name="T69" fmla="*/ 1231597 h 3938179"/>
              <a:gd name="T70" fmla="*/ 7466661 w 19135506"/>
              <a:gd name="T71" fmla="*/ 1261135 h 3938179"/>
              <a:gd name="T72" fmla="*/ 7594456 w 19135506"/>
              <a:gd name="T73" fmla="*/ 1264741 h 3938179"/>
              <a:gd name="T74" fmla="*/ 7873436 w 19135506"/>
              <a:gd name="T75" fmla="*/ 1073279 h 3938179"/>
              <a:gd name="T76" fmla="*/ 8006599 w 19135506"/>
              <a:gd name="T77" fmla="*/ 1175902 h 3938179"/>
              <a:gd name="T78" fmla="*/ 8090322 w 19135506"/>
              <a:gd name="T79" fmla="*/ 1341663 h 3938179"/>
              <a:gd name="T80" fmla="*/ 8130390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7 w 19135506"/>
              <a:gd name="T93" fmla="*/ 1352063 h 3938179"/>
              <a:gd name="T94" fmla="*/ 1288163 w 19135506"/>
              <a:gd name="T95" fmla="*/ 1032686 h 3938179"/>
              <a:gd name="T96" fmla="*/ 1539064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rgbClr val="C00000"/>
          </a:solidFill>
          <a:ln>
            <a:noFill/>
          </a:ln>
          <a:extLst/>
        </p:spPr>
        <p:txBody>
          <a:bodyPr anchor="ctr"/>
          <a:lstStyle/>
          <a:p>
            <a:endParaRPr lang="zh-CN" altLang="en-US"/>
          </a:p>
        </p:txBody>
      </p:sp>
      <p:sp>
        <p:nvSpPr>
          <p:cNvPr id="53" name="文本框 44">
            <a:extLst>
              <a:ext uri="{FF2B5EF4-FFF2-40B4-BE49-F238E27FC236}">
                <a16:creationId xmlns:a16="http://schemas.microsoft.com/office/drawing/2014/main" xmlns="" id="{2C1721D2-4E59-461D-B5F6-1155C96066FE}"/>
              </a:ext>
            </a:extLst>
          </p:cNvPr>
          <p:cNvSpPr>
            <a:spLocks noChangeArrowheads="1"/>
          </p:cNvSpPr>
          <p:nvPr/>
        </p:nvSpPr>
        <p:spPr bwMode="auto">
          <a:xfrm>
            <a:off x="2993635" y="1816100"/>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C00000"/>
                </a:solidFill>
                <a:latin typeface="方正兰亭黑_GBK" pitchFamily="2" charset="-122"/>
                <a:ea typeface="方正兰亭黑_GBK" pitchFamily="2" charset="-122"/>
                <a:sym typeface="方正兰亭黑_GBK" pitchFamily="2" charset="-122"/>
              </a:rPr>
              <a:t>中华人民解放军</a:t>
            </a:r>
          </a:p>
        </p:txBody>
      </p:sp>
      <p:sp>
        <p:nvSpPr>
          <p:cNvPr id="54" name="文本框 45">
            <a:extLst>
              <a:ext uri="{FF2B5EF4-FFF2-40B4-BE49-F238E27FC236}">
                <a16:creationId xmlns:a16="http://schemas.microsoft.com/office/drawing/2014/main" xmlns="" id="{1C54786A-AC74-46E9-A2B7-7536CA30BB9A}"/>
              </a:ext>
            </a:extLst>
          </p:cNvPr>
          <p:cNvSpPr>
            <a:spLocks noChangeArrowheads="1"/>
          </p:cNvSpPr>
          <p:nvPr/>
        </p:nvSpPr>
        <p:spPr bwMode="auto">
          <a:xfrm>
            <a:off x="8765034" y="2006601"/>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C00000"/>
                </a:solidFill>
                <a:latin typeface="方正兰亭黑_GBK" pitchFamily="2" charset="-122"/>
                <a:ea typeface="方正兰亭黑_GBK" pitchFamily="2" charset="-122"/>
                <a:sym typeface="方正兰亭黑_GBK" pitchFamily="2" charset="-122"/>
              </a:rPr>
              <a:t>自强不息</a:t>
            </a:r>
          </a:p>
        </p:txBody>
      </p:sp>
      <p:sp>
        <p:nvSpPr>
          <p:cNvPr id="55" name="文本框 46">
            <a:extLst>
              <a:ext uri="{FF2B5EF4-FFF2-40B4-BE49-F238E27FC236}">
                <a16:creationId xmlns:a16="http://schemas.microsoft.com/office/drawing/2014/main" xmlns="" id="{A9A634F6-9AFA-491F-8D7F-9B799B970F56}"/>
              </a:ext>
            </a:extLst>
          </p:cNvPr>
          <p:cNvSpPr>
            <a:spLocks noChangeArrowheads="1"/>
          </p:cNvSpPr>
          <p:nvPr/>
        </p:nvSpPr>
        <p:spPr bwMode="auto">
          <a:xfrm>
            <a:off x="5146006" y="1543050"/>
            <a:ext cx="233967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C00000"/>
                </a:solidFill>
                <a:latin typeface="方正兰亭黑_GBK" pitchFamily="2" charset="-122"/>
                <a:ea typeface="方正兰亭黑_GBK" pitchFamily="2" charset="-122"/>
                <a:sym typeface="方正兰亭黑_GBK" pitchFamily="2" charset="-122"/>
              </a:rPr>
              <a:t>独立创新思维</a:t>
            </a:r>
          </a:p>
        </p:txBody>
      </p:sp>
      <p:sp>
        <p:nvSpPr>
          <p:cNvPr id="56" name="文本框 47">
            <a:extLst>
              <a:ext uri="{FF2B5EF4-FFF2-40B4-BE49-F238E27FC236}">
                <a16:creationId xmlns:a16="http://schemas.microsoft.com/office/drawing/2014/main" xmlns="" id="{B7C97502-0371-445D-A4DC-E702B4A72915}"/>
              </a:ext>
            </a:extLst>
          </p:cNvPr>
          <p:cNvSpPr>
            <a:spLocks noChangeArrowheads="1"/>
          </p:cNvSpPr>
          <p:nvPr/>
        </p:nvSpPr>
        <p:spPr bwMode="auto">
          <a:xfrm>
            <a:off x="6907901" y="2233613"/>
            <a:ext cx="1415866"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C00000"/>
                </a:solidFill>
                <a:latin typeface="方正兰亭黑_GBK" pitchFamily="2" charset="-122"/>
                <a:ea typeface="方正兰亭黑_GBK" pitchFamily="2" charset="-122"/>
                <a:sym typeface="方正兰亭黑_GBK" pitchFamily="2" charset="-122"/>
              </a:rPr>
              <a:t>精益求精</a:t>
            </a:r>
            <a:endParaRPr lang="zh-CN" altLang="en-US">
              <a:solidFill>
                <a:srgbClr val="C00000"/>
              </a:solidFill>
            </a:endParaRPr>
          </a:p>
        </p:txBody>
      </p:sp>
      <p:sp>
        <p:nvSpPr>
          <p:cNvPr id="57" name="文本框 48">
            <a:extLst>
              <a:ext uri="{FF2B5EF4-FFF2-40B4-BE49-F238E27FC236}">
                <a16:creationId xmlns:a16="http://schemas.microsoft.com/office/drawing/2014/main" xmlns="" id="{0C5AAF54-55B0-4C23-92E3-A6DC353FFE51}"/>
              </a:ext>
            </a:extLst>
          </p:cNvPr>
          <p:cNvSpPr>
            <a:spLocks noChangeArrowheads="1"/>
          </p:cNvSpPr>
          <p:nvPr/>
        </p:nvSpPr>
        <p:spPr bwMode="auto">
          <a:xfrm>
            <a:off x="5603146" y="2922588"/>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rgbClr val="C00000"/>
                </a:solidFill>
                <a:latin typeface="方正兰亭黑_GBK" pitchFamily="2" charset="-122"/>
                <a:ea typeface="方正兰亭黑_GBK" pitchFamily="2" charset="-122"/>
                <a:sym typeface="方正兰亭黑_GBK" pitchFamily="2" charset="-122"/>
              </a:rPr>
              <a:t>建军九十周年</a:t>
            </a:r>
            <a:endParaRPr lang="zh-CN" altLang="en-US" dirty="0">
              <a:solidFill>
                <a:srgbClr val="C00000"/>
              </a:solidFill>
            </a:endParaRPr>
          </a:p>
        </p:txBody>
      </p:sp>
      <p:sp>
        <p:nvSpPr>
          <p:cNvPr id="58" name="文本框 53">
            <a:extLst>
              <a:ext uri="{FF2B5EF4-FFF2-40B4-BE49-F238E27FC236}">
                <a16:creationId xmlns:a16="http://schemas.microsoft.com/office/drawing/2014/main" xmlns="" id="{451A88BD-16B4-45A2-8594-752CC6917B16}"/>
              </a:ext>
            </a:extLst>
          </p:cNvPr>
          <p:cNvSpPr>
            <a:spLocks noChangeArrowheads="1"/>
          </p:cNvSpPr>
          <p:nvPr/>
        </p:nvSpPr>
        <p:spPr bwMode="auto">
          <a:xfrm>
            <a:off x="8871383" y="315753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C00000"/>
                </a:solidFill>
              </a:rPr>
              <a:t>实事求是</a:t>
            </a:r>
          </a:p>
        </p:txBody>
      </p:sp>
      <p:sp>
        <p:nvSpPr>
          <p:cNvPr id="59" name="文本框 54">
            <a:extLst>
              <a:ext uri="{FF2B5EF4-FFF2-40B4-BE49-F238E27FC236}">
                <a16:creationId xmlns:a16="http://schemas.microsoft.com/office/drawing/2014/main" xmlns="" id="{A6FAAD09-768B-4126-950A-8175C78E75E3}"/>
              </a:ext>
            </a:extLst>
          </p:cNvPr>
          <p:cNvSpPr>
            <a:spLocks noChangeArrowheads="1"/>
          </p:cNvSpPr>
          <p:nvPr/>
        </p:nvSpPr>
        <p:spPr bwMode="auto">
          <a:xfrm>
            <a:off x="2355543" y="3284538"/>
            <a:ext cx="2031736"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C00000"/>
                </a:solidFill>
                <a:latin typeface="方正兰亭黑_GBK" pitchFamily="2" charset="-122"/>
                <a:ea typeface="方正兰亭黑_GBK" pitchFamily="2" charset="-122"/>
                <a:sym typeface="方正兰亭黑_GBK" pitchFamily="2" charset="-122"/>
              </a:rPr>
              <a:t>追求品质卓越</a:t>
            </a:r>
            <a:endParaRPr lang="zh-CN" altLang="en-US">
              <a:solidFill>
                <a:srgbClr val="C00000"/>
              </a:solidFill>
            </a:endParaRPr>
          </a:p>
        </p:txBody>
      </p:sp>
      <p:sp>
        <p:nvSpPr>
          <p:cNvPr id="60" name="文本框 55">
            <a:extLst>
              <a:ext uri="{FF2B5EF4-FFF2-40B4-BE49-F238E27FC236}">
                <a16:creationId xmlns:a16="http://schemas.microsoft.com/office/drawing/2014/main" xmlns="" id="{4689EC53-D0FE-49BF-9B47-F91AFBC17790}"/>
              </a:ext>
            </a:extLst>
          </p:cNvPr>
          <p:cNvSpPr>
            <a:spLocks noChangeArrowheads="1"/>
          </p:cNvSpPr>
          <p:nvPr/>
        </p:nvSpPr>
        <p:spPr bwMode="auto">
          <a:xfrm>
            <a:off x="3828551" y="2368550"/>
            <a:ext cx="1722214"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000" b="1">
                <a:solidFill>
                  <a:srgbClr val="C00000"/>
                </a:solidFill>
                <a:latin typeface="方正兰亭黑_GBK" pitchFamily="2" charset="-122"/>
                <a:ea typeface="方正兰亭黑_GBK" pitchFamily="2" charset="-122"/>
                <a:sym typeface="方正兰亭黑_GBK" pitchFamily="2" charset="-122"/>
              </a:rPr>
              <a:t>超越自我</a:t>
            </a:r>
          </a:p>
        </p:txBody>
      </p:sp>
      <p:sp>
        <p:nvSpPr>
          <p:cNvPr id="61" name="文本框 56">
            <a:extLst>
              <a:ext uri="{FF2B5EF4-FFF2-40B4-BE49-F238E27FC236}">
                <a16:creationId xmlns:a16="http://schemas.microsoft.com/office/drawing/2014/main" xmlns="" id="{5E2402D2-B6F2-4FAC-B9A7-2EACF46B246C}"/>
              </a:ext>
            </a:extLst>
          </p:cNvPr>
          <p:cNvSpPr>
            <a:spLocks noChangeArrowheads="1"/>
          </p:cNvSpPr>
          <p:nvPr/>
        </p:nvSpPr>
        <p:spPr bwMode="auto">
          <a:xfrm>
            <a:off x="1068249" y="2455864"/>
            <a:ext cx="1620626"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C00000"/>
                </a:solidFill>
                <a:latin typeface="方正兰亭黑_GBK" pitchFamily="2" charset="-122"/>
                <a:ea typeface="方正兰亭黑_GBK" pitchFamily="2" charset="-122"/>
                <a:sym typeface="方正兰亭黑_GBK" pitchFamily="2" charset="-122"/>
              </a:rPr>
              <a:t>共创明天</a:t>
            </a:r>
          </a:p>
        </p:txBody>
      </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p:cBhvr>
                                        <p:cTn id="7" dur="750"/>
                                        <p:tgtEl>
                                          <p:spTgt spid="52"/>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p:cTn id="11" dur="500"/>
                                        <p:tgtEl>
                                          <p:spTgt spid="60"/>
                                        </p:tgtEl>
                                        <p:attrNameLst>
                                          <p:attrName>ppt_y</p:attrName>
                                        </p:attrNameLst>
                                      </p:cBhvr>
                                      <p:tavLst>
                                        <p:tav tm="0">
                                          <p:val>
                                            <p:strVal val="#ppt_y+#ppt_h*1.125000"/>
                                          </p:val>
                                        </p:tav>
                                        <p:tav tm="100000">
                                          <p:val>
                                            <p:strVal val="#ppt_y"/>
                                          </p:val>
                                        </p:tav>
                                      </p:tavLst>
                                    </p:anim>
                                    <p:animEffect>
                                      <p:cBhvr>
                                        <p:cTn id="12" dur="500"/>
                                        <p:tgtEl>
                                          <p:spTgt spid="60"/>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p:tgtEl>
                                          <p:spTgt spid="61"/>
                                        </p:tgtEl>
                                        <p:attrNameLst>
                                          <p:attrName>ppt_y</p:attrName>
                                        </p:attrNameLst>
                                      </p:cBhvr>
                                      <p:tavLst>
                                        <p:tav tm="0">
                                          <p:val>
                                            <p:strVal val="#ppt_y+#ppt_h*1.125000"/>
                                          </p:val>
                                        </p:tav>
                                        <p:tav tm="100000">
                                          <p:val>
                                            <p:strVal val="#ppt_y"/>
                                          </p:val>
                                        </p:tav>
                                      </p:tavLst>
                                    </p:anim>
                                    <p:animEffect>
                                      <p:cBhvr>
                                        <p:cTn id="16" dur="500"/>
                                        <p:tgtEl>
                                          <p:spTgt spid="61"/>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p:tgtEl>
                                          <p:spTgt spid="59"/>
                                        </p:tgtEl>
                                        <p:attrNameLst>
                                          <p:attrName>ppt_y</p:attrName>
                                        </p:attrNameLst>
                                      </p:cBhvr>
                                      <p:tavLst>
                                        <p:tav tm="0">
                                          <p:val>
                                            <p:strVal val="#ppt_y+#ppt_h*1.125000"/>
                                          </p:val>
                                        </p:tav>
                                        <p:tav tm="100000">
                                          <p:val>
                                            <p:strVal val="#ppt_y"/>
                                          </p:val>
                                        </p:tav>
                                      </p:tavLst>
                                    </p:anim>
                                    <p:animEffect>
                                      <p:cBhvr>
                                        <p:cTn id="20" dur="500"/>
                                        <p:tgtEl>
                                          <p:spTgt spid="59"/>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p:tgtEl>
                                          <p:spTgt spid="53"/>
                                        </p:tgtEl>
                                        <p:attrNameLst>
                                          <p:attrName>ppt_y</p:attrName>
                                        </p:attrNameLst>
                                      </p:cBhvr>
                                      <p:tavLst>
                                        <p:tav tm="0">
                                          <p:val>
                                            <p:strVal val="#ppt_y+#ppt_h*1.125000"/>
                                          </p:val>
                                        </p:tav>
                                        <p:tav tm="100000">
                                          <p:val>
                                            <p:strVal val="#ppt_y"/>
                                          </p:val>
                                        </p:tav>
                                      </p:tavLst>
                                    </p:anim>
                                    <p:animEffect>
                                      <p:cBhvr>
                                        <p:cTn id="24" dur="500"/>
                                        <p:tgtEl>
                                          <p:spTgt spid="53"/>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p:tgtEl>
                                          <p:spTgt spid="55"/>
                                        </p:tgtEl>
                                        <p:attrNameLst>
                                          <p:attrName>ppt_y</p:attrName>
                                        </p:attrNameLst>
                                      </p:cBhvr>
                                      <p:tavLst>
                                        <p:tav tm="0">
                                          <p:val>
                                            <p:strVal val="#ppt_y+#ppt_h*1.125000"/>
                                          </p:val>
                                        </p:tav>
                                        <p:tav tm="100000">
                                          <p:val>
                                            <p:strVal val="#ppt_y"/>
                                          </p:val>
                                        </p:tav>
                                      </p:tavLst>
                                    </p:anim>
                                    <p:animEffect>
                                      <p:cBhvr>
                                        <p:cTn id="28" dur="500"/>
                                        <p:tgtEl>
                                          <p:spTgt spid="55"/>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p:tgtEl>
                                          <p:spTgt spid="56"/>
                                        </p:tgtEl>
                                        <p:attrNameLst>
                                          <p:attrName>ppt_y</p:attrName>
                                        </p:attrNameLst>
                                      </p:cBhvr>
                                      <p:tavLst>
                                        <p:tav tm="0">
                                          <p:val>
                                            <p:strVal val="#ppt_y+#ppt_h*1.125000"/>
                                          </p:val>
                                        </p:tav>
                                        <p:tav tm="100000">
                                          <p:val>
                                            <p:strVal val="#ppt_y"/>
                                          </p:val>
                                        </p:tav>
                                      </p:tavLst>
                                    </p:anim>
                                    <p:animEffect>
                                      <p:cBhvr>
                                        <p:cTn id="32" dur="500"/>
                                        <p:tgtEl>
                                          <p:spTgt spid="56"/>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p:tgtEl>
                                          <p:spTgt spid="54"/>
                                        </p:tgtEl>
                                        <p:attrNameLst>
                                          <p:attrName>ppt_y</p:attrName>
                                        </p:attrNameLst>
                                      </p:cBhvr>
                                      <p:tavLst>
                                        <p:tav tm="0">
                                          <p:val>
                                            <p:strVal val="#ppt_y+#ppt_h*1.125000"/>
                                          </p:val>
                                        </p:tav>
                                        <p:tav tm="100000">
                                          <p:val>
                                            <p:strVal val="#ppt_y"/>
                                          </p:val>
                                        </p:tav>
                                      </p:tavLst>
                                    </p:anim>
                                    <p:animEffect>
                                      <p:cBhvr>
                                        <p:cTn id="36" dur="500"/>
                                        <p:tgtEl>
                                          <p:spTgt spid="54"/>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p:tgtEl>
                                          <p:spTgt spid="57"/>
                                        </p:tgtEl>
                                        <p:attrNameLst>
                                          <p:attrName>ppt_y</p:attrName>
                                        </p:attrNameLst>
                                      </p:cBhvr>
                                      <p:tavLst>
                                        <p:tav tm="0">
                                          <p:val>
                                            <p:strVal val="#ppt_y+#ppt_h*1.125000"/>
                                          </p:val>
                                        </p:tav>
                                        <p:tav tm="100000">
                                          <p:val>
                                            <p:strVal val="#ppt_y"/>
                                          </p:val>
                                        </p:tav>
                                      </p:tavLst>
                                    </p:anim>
                                    <p:animEffect>
                                      <p:cBhvr>
                                        <p:cTn id="40" dur="500"/>
                                        <p:tgtEl>
                                          <p:spTgt spid="57"/>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p:tgtEl>
                                          <p:spTgt spid="58"/>
                                        </p:tgtEl>
                                        <p:attrNameLst>
                                          <p:attrName>ppt_y</p:attrName>
                                        </p:attrNameLst>
                                      </p:cBhvr>
                                      <p:tavLst>
                                        <p:tav tm="0">
                                          <p:val>
                                            <p:strVal val="#ppt_y+#ppt_h*1.125000"/>
                                          </p:val>
                                        </p:tav>
                                        <p:tav tm="100000">
                                          <p:val>
                                            <p:strVal val="#ppt_y"/>
                                          </p:val>
                                        </p:tav>
                                      </p:tavLst>
                                    </p:anim>
                                    <p:animEffect>
                                      <p:cBhvr>
                                        <p:cTn id="44" dur="500"/>
                                        <p:tgtEl>
                                          <p:spTgt spid="58"/>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p:cBhvr>
                                        <p:cTn id="4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utoUpdateAnimBg="0"/>
      <p:bldP spid="52" grpId="0" animBg="1"/>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a:extLst>
              <a:ext uri="{FF2B5EF4-FFF2-40B4-BE49-F238E27FC236}">
                <a16:creationId xmlns:a16="http://schemas.microsoft.com/office/drawing/2014/main" xmlns="" id="{3EE2223B-4631-4BAC-BF72-BFD224D50950}"/>
              </a:ext>
            </a:extLst>
          </p:cNvPr>
          <p:cNvSpPr/>
          <p:nvPr/>
        </p:nvSpPr>
        <p:spPr>
          <a:xfrm>
            <a:off x="952500" y="1498600"/>
            <a:ext cx="10388600" cy="4521200"/>
          </a:xfrm>
          <a:prstGeom prst="rect">
            <a:avLst/>
          </a:prstGeom>
          <a:solidFill>
            <a:srgbClr val="D71618"/>
          </a:solidFill>
          <a:ln>
            <a:solidFill>
              <a:srgbClr val="D716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a:extLst>
              <a:ext uri="{FF2B5EF4-FFF2-40B4-BE49-F238E27FC236}">
                <a16:creationId xmlns:a16="http://schemas.microsoft.com/office/drawing/2014/main" xmlns="" id="{56CF173F-4CFB-4102-AC62-7B7A41357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36" y="1959200"/>
            <a:ext cx="5409326" cy="3600000"/>
          </a:xfrm>
          <a:prstGeom prst="rect">
            <a:avLst/>
          </a:prstGeom>
          <a:ln w="38100">
            <a:solidFill>
              <a:schemeClr val="bg1"/>
            </a:solidFill>
          </a:ln>
        </p:spPr>
      </p:pic>
      <p:sp>
        <p:nvSpPr>
          <p:cNvPr id="84" name="矩形 47">
            <a:extLst>
              <a:ext uri="{FF2B5EF4-FFF2-40B4-BE49-F238E27FC236}">
                <a16:creationId xmlns:a16="http://schemas.microsoft.com/office/drawing/2014/main" xmlns="" id="{1AF023F6-52C2-4EC5-88FB-C085A4E48FDE}"/>
              </a:ext>
            </a:extLst>
          </p:cNvPr>
          <p:cNvSpPr>
            <a:spLocks noChangeArrowheads="1"/>
          </p:cNvSpPr>
          <p:nvPr/>
        </p:nvSpPr>
        <p:spPr bwMode="auto">
          <a:xfrm>
            <a:off x="1295400" y="2756365"/>
            <a:ext cx="3644900" cy="289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bg1"/>
                </a:solidFill>
              </a:rPr>
              <a:t>每年的</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1</a:t>
            </a:r>
            <a:r>
              <a:rPr lang="zh-CN" altLang="en-US" sz="1400" dirty="0">
                <a:solidFill>
                  <a:schemeClr val="bg1"/>
                </a:solidFill>
              </a:rPr>
              <a:t>日是中国人民解放军建军纪念日，俗称“八一”建军节。</a:t>
            </a:r>
            <a:r>
              <a:rPr lang="en-US" altLang="zh-CN" sz="1400" dirty="0">
                <a:solidFill>
                  <a:schemeClr val="bg1"/>
                </a:solidFill>
              </a:rPr>
              <a:t>1927</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1</a:t>
            </a:r>
            <a:r>
              <a:rPr lang="zh-CN" altLang="en-US" sz="1400" dirty="0">
                <a:solidFill>
                  <a:schemeClr val="bg1"/>
                </a:solidFill>
              </a:rPr>
              <a:t>日，中国共产党带领北伐军三万余人，在周恩来 、贺龙 、叶挺 、朱德 、刘伯承等领导下，于江西南昌举行武装起义，打响反对国民党反动派的第一枪。</a:t>
            </a:r>
            <a:r>
              <a:rPr lang="en-US" altLang="zh-CN" sz="1400" dirty="0">
                <a:solidFill>
                  <a:schemeClr val="bg1"/>
                </a:solidFill>
              </a:rPr>
              <a:t>1933</a:t>
            </a:r>
            <a:r>
              <a:rPr lang="zh-CN" altLang="en-US" sz="1400" dirty="0">
                <a:solidFill>
                  <a:schemeClr val="bg1"/>
                </a:solidFill>
              </a:rPr>
              <a:t>年</a:t>
            </a:r>
            <a:r>
              <a:rPr lang="en-US" altLang="zh-CN" sz="1400" dirty="0">
                <a:solidFill>
                  <a:schemeClr val="bg1"/>
                </a:solidFill>
              </a:rPr>
              <a:t>7</a:t>
            </a:r>
            <a:r>
              <a:rPr lang="zh-CN" altLang="en-US" sz="1400" dirty="0">
                <a:solidFill>
                  <a:schemeClr val="bg1"/>
                </a:solidFill>
              </a:rPr>
              <a:t>月</a:t>
            </a:r>
            <a:r>
              <a:rPr lang="en-US" altLang="zh-CN" sz="1400" dirty="0">
                <a:solidFill>
                  <a:schemeClr val="bg1"/>
                </a:solidFill>
              </a:rPr>
              <a:t>11</a:t>
            </a:r>
            <a:r>
              <a:rPr lang="zh-CN" altLang="en-US" sz="1400" dirty="0">
                <a:solidFill>
                  <a:schemeClr val="bg1"/>
                </a:solidFill>
              </a:rPr>
              <a:t>日，中华苏维埃共和国临时中央政府根据中央革命军事委员会</a:t>
            </a:r>
            <a:r>
              <a:rPr lang="en-US" altLang="zh-CN" sz="1400" dirty="0">
                <a:solidFill>
                  <a:schemeClr val="bg1"/>
                </a:solidFill>
              </a:rPr>
              <a:t>6</a:t>
            </a:r>
            <a:r>
              <a:rPr lang="zh-CN" altLang="en-US" sz="1400" dirty="0">
                <a:solidFill>
                  <a:schemeClr val="bg1"/>
                </a:solidFill>
              </a:rPr>
              <a:t>月</a:t>
            </a:r>
            <a:r>
              <a:rPr lang="en-US" altLang="zh-CN" sz="1400" dirty="0">
                <a:solidFill>
                  <a:schemeClr val="bg1"/>
                </a:solidFill>
              </a:rPr>
              <a:t>30</a:t>
            </a:r>
            <a:r>
              <a:rPr lang="zh-CN" altLang="en-US" sz="1400" dirty="0">
                <a:solidFill>
                  <a:schemeClr val="bg1"/>
                </a:solidFill>
              </a:rPr>
              <a:t>日的建议，决定</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1</a:t>
            </a:r>
            <a:r>
              <a:rPr lang="zh-CN" altLang="en-US" sz="1400" dirty="0">
                <a:solidFill>
                  <a:schemeClr val="bg1"/>
                </a:solidFill>
              </a:rPr>
              <a:t>日为中国工农红军（中国人民解放军前身）成立纪念日。</a:t>
            </a:r>
            <a:endParaRPr lang="zh-CN" altLang="en-US" sz="1400" dirty="0">
              <a:solidFill>
                <a:schemeClr val="bg1"/>
              </a:solidFill>
              <a:sym typeface="微软雅黑" pitchFamily="34" charset="-122"/>
            </a:endParaRPr>
          </a:p>
        </p:txBody>
      </p:sp>
      <p:sp>
        <p:nvSpPr>
          <p:cNvPr id="85" name="矩形 84">
            <a:extLst>
              <a:ext uri="{FF2B5EF4-FFF2-40B4-BE49-F238E27FC236}">
                <a16:creationId xmlns:a16="http://schemas.microsoft.com/office/drawing/2014/main" xmlns="" id="{DF38E61B-11D3-4CC5-BC0F-C9D9A2444B80}"/>
              </a:ext>
            </a:extLst>
          </p:cNvPr>
          <p:cNvSpPr/>
          <p:nvPr/>
        </p:nvSpPr>
        <p:spPr>
          <a:xfrm>
            <a:off x="1536657" y="1912043"/>
            <a:ext cx="3296077"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八一建军 </a:t>
            </a:r>
            <a:r>
              <a:rPr lang="en-US" altLang="zh-CN" sz="2200" b="1" dirty="0">
                <a:solidFill>
                  <a:schemeClr val="bg1">
                    <a:lumMod val="95000"/>
                  </a:schemeClr>
                </a:solidFill>
                <a:latin typeface="微软雅黑" pitchFamily="34" charset="-122"/>
                <a:ea typeface="微软雅黑" pitchFamily="34" charset="-122"/>
              </a:rPr>
              <a:t>· </a:t>
            </a:r>
            <a:r>
              <a:rPr lang="zh-CN" altLang="en-US" sz="2200" b="1" dirty="0">
                <a:solidFill>
                  <a:schemeClr val="bg1">
                    <a:lumMod val="95000"/>
                  </a:schemeClr>
                </a:solidFill>
                <a:latin typeface="微软雅黑" pitchFamily="34" charset="-122"/>
                <a:ea typeface="微软雅黑" pitchFamily="34" charset="-122"/>
              </a:rPr>
              <a:t>建军九十周年</a:t>
            </a:r>
            <a:endParaRPr lang="en-US" altLang="zh-CN" sz="2200" b="1" dirty="0">
              <a:solidFill>
                <a:schemeClr val="bg1">
                  <a:lumMod val="9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50"/>
                                  </p:stCondLst>
                                  <p:childTnLst>
                                    <p:set>
                                      <p:cBhvr>
                                        <p:cTn id="6" dur="1" fill="hold">
                                          <p:stCondLst>
                                            <p:cond delay="0"/>
                                          </p:stCondLst>
                                        </p:cTn>
                                        <p:tgtEl>
                                          <p:spTgt spid="84"/>
                                        </p:tgtEl>
                                        <p:attrNameLst>
                                          <p:attrName>style.visibility</p:attrName>
                                        </p:attrNameLst>
                                      </p:cBhvr>
                                      <p:to>
                                        <p:strVal val="visible"/>
                                      </p:to>
                                    </p:set>
                                    <p:animEffect transition="in" filter="wipe(right)">
                                      <p:cBhvr>
                                        <p:cTn id="7" dur="500"/>
                                        <p:tgtEl>
                                          <p:spTgt spid="8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85"/>
                                        </p:tgtEl>
                                        <p:attrNameLst>
                                          <p:attrName>style.visibility</p:attrName>
                                        </p:attrNameLst>
                                      </p:cBhvr>
                                      <p:to>
                                        <p:strVal val="visible"/>
                                      </p:to>
                                    </p:set>
                                    <p:animEffect transition="in" filter="wipe(right)">
                                      <p:cBhvr>
                                        <p:cTn id="1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654" y="1060118"/>
            <a:ext cx="9729216" cy="5529072"/>
          </a:xfrm>
          <a:prstGeom prst="rect">
            <a:avLst/>
          </a:prstGeom>
        </p:spPr>
      </p:pic>
    </p:spTree>
    <p:extLst>
      <p:ext uri="{BB962C8B-B14F-4D97-AF65-F5344CB8AC3E}">
        <p14:creationId xmlns:p14="http://schemas.microsoft.com/office/powerpoint/2010/main" val="31328799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29940FE-7E19-4803-A455-0BB691755049}"/>
              </a:ext>
            </a:extLst>
          </p:cNvPr>
          <p:cNvSpPr/>
          <p:nvPr/>
        </p:nvSpPr>
        <p:spPr>
          <a:xfrm>
            <a:off x="1306188" y="1767158"/>
            <a:ext cx="9133211" cy="2336800"/>
          </a:xfrm>
          <a:prstGeom prst="rect">
            <a:avLst/>
          </a:prstGeom>
          <a:solidFill>
            <a:srgbClr val="D71618">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5" name="矩形 4">
            <a:extLst>
              <a:ext uri="{FF2B5EF4-FFF2-40B4-BE49-F238E27FC236}">
                <a16:creationId xmlns:a16="http://schemas.microsoft.com/office/drawing/2014/main" xmlns="" id="{5FADAAD5-7061-4475-9F75-0D2FBB66D7E9}"/>
              </a:ext>
            </a:extLst>
          </p:cNvPr>
          <p:cNvSpPr/>
          <p:nvPr/>
        </p:nvSpPr>
        <p:spPr>
          <a:xfrm>
            <a:off x="4224756" y="2149279"/>
            <a:ext cx="3296077"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八一建军 </a:t>
            </a:r>
            <a:r>
              <a:rPr lang="en-US" altLang="zh-CN" sz="2200" b="1" dirty="0">
                <a:solidFill>
                  <a:schemeClr val="bg1">
                    <a:lumMod val="95000"/>
                  </a:schemeClr>
                </a:solidFill>
                <a:latin typeface="微软雅黑" pitchFamily="34" charset="-122"/>
                <a:ea typeface="微软雅黑" pitchFamily="34" charset="-122"/>
              </a:rPr>
              <a:t>· </a:t>
            </a:r>
            <a:r>
              <a:rPr lang="zh-CN" altLang="en-US" sz="2200" b="1" dirty="0">
                <a:solidFill>
                  <a:schemeClr val="bg1">
                    <a:lumMod val="95000"/>
                  </a:schemeClr>
                </a:solidFill>
                <a:latin typeface="微软雅黑" pitchFamily="34" charset="-122"/>
                <a:ea typeface="微软雅黑" pitchFamily="34" charset="-122"/>
              </a:rPr>
              <a:t>建军九十周年</a:t>
            </a:r>
            <a:endParaRPr lang="en-US" altLang="zh-CN" sz="2200" b="1" dirty="0">
              <a:solidFill>
                <a:schemeClr val="bg1">
                  <a:lumMod val="95000"/>
                </a:schemeClr>
              </a:solidFill>
              <a:latin typeface="微软雅黑" pitchFamily="34" charset="-122"/>
              <a:ea typeface="微软雅黑" pitchFamily="34" charset="-122"/>
            </a:endParaRPr>
          </a:p>
        </p:txBody>
      </p:sp>
      <p:sp>
        <p:nvSpPr>
          <p:cNvPr id="6" name="矩形 47">
            <a:extLst>
              <a:ext uri="{FF2B5EF4-FFF2-40B4-BE49-F238E27FC236}">
                <a16:creationId xmlns:a16="http://schemas.microsoft.com/office/drawing/2014/main" xmlns="" id="{D4493C3C-F7C7-466B-9EAC-22A419D61A80}"/>
              </a:ext>
            </a:extLst>
          </p:cNvPr>
          <p:cNvSpPr>
            <a:spLocks noChangeArrowheads="1"/>
          </p:cNvSpPr>
          <p:nvPr/>
        </p:nvSpPr>
        <p:spPr bwMode="auto">
          <a:xfrm>
            <a:off x="2009775" y="2756365"/>
            <a:ext cx="7699161"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bg1"/>
                </a:solidFill>
              </a:rPr>
              <a:t>每年的</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日是中国人民解放军建军纪念日，俗称“八一”建军节。</a:t>
            </a:r>
            <a:r>
              <a:rPr lang="en-US" altLang="zh-CN" sz="1050" dirty="0">
                <a:solidFill>
                  <a:schemeClr val="bg1"/>
                </a:solidFill>
              </a:rPr>
              <a:t>1927</a:t>
            </a:r>
            <a:r>
              <a:rPr lang="zh-CN" altLang="en-US" sz="1050" dirty="0">
                <a:solidFill>
                  <a:schemeClr val="bg1"/>
                </a:solidFill>
              </a:rPr>
              <a:t>年</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日，中国共产党带领北伐军三万余人，在周恩来 、贺龙 、叶挺 、朱德 、刘伯承等领导下，于江西南昌举行武装起义，打响反对国民党反动派的第一枪。</a:t>
            </a:r>
            <a:r>
              <a:rPr lang="en-US" altLang="zh-CN" sz="1050" dirty="0">
                <a:solidFill>
                  <a:schemeClr val="bg1"/>
                </a:solidFill>
              </a:rPr>
              <a:t>1933</a:t>
            </a:r>
            <a:r>
              <a:rPr lang="zh-CN" altLang="en-US" sz="1050" dirty="0">
                <a:solidFill>
                  <a:schemeClr val="bg1"/>
                </a:solidFill>
              </a:rPr>
              <a:t>年</a:t>
            </a:r>
            <a:r>
              <a:rPr lang="en-US" altLang="zh-CN" sz="1050" dirty="0">
                <a:solidFill>
                  <a:schemeClr val="bg1"/>
                </a:solidFill>
              </a:rPr>
              <a:t>7</a:t>
            </a:r>
            <a:r>
              <a:rPr lang="zh-CN" altLang="en-US" sz="1050" dirty="0">
                <a:solidFill>
                  <a:schemeClr val="bg1"/>
                </a:solidFill>
              </a:rPr>
              <a:t>月</a:t>
            </a:r>
            <a:r>
              <a:rPr lang="en-US" altLang="zh-CN" sz="1050" dirty="0">
                <a:solidFill>
                  <a:schemeClr val="bg1"/>
                </a:solidFill>
              </a:rPr>
              <a:t>11</a:t>
            </a:r>
            <a:r>
              <a:rPr lang="zh-CN" altLang="en-US" sz="1050" dirty="0">
                <a:solidFill>
                  <a:schemeClr val="bg1"/>
                </a:solidFill>
              </a:rPr>
              <a:t>日，中华苏维埃共和国临时中央政府根据中央革命军事委员会</a:t>
            </a:r>
            <a:r>
              <a:rPr lang="en-US" altLang="zh-CN" sz="1050" dirty="0">
                <a:solidFill>
                  <a:schemeClr val="bg1"/>
                </a:solidFill>
              </a:rPr>
              <a:t>6</a:t>
            </a:r>
            <a:r>
              <a:rPr lang="zh-CN" altLang="en-US" sz="1050" dirty="0">
                <a:solidFill>
                  <a:schemeClr val="bg1"/>
                </a:solidFill>
              </a:rPr>
              <a:t>月</a:t>
            </a:r>
            <a:r>
              <a:rPr lang="en-US" altLang="zh-CN" sz="1050" dirty="0">
                <a:solidFill>
                  <a:schemeClr val="bg1"/>
                </a:solidFill>
              </a:rPr>
              <a:t>30</a:t>
            </a:r>
            <a:r>
              <a:rPr lang="zh-CN" altLang="en-US" sz="1050" dirty="0">
                <a:solidFill>
                  <a:schemeClr val="bg1"/>
                </a:solidFill>
              </a:rPr>
              <a:t>日的建议，决定</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日为中国工农红军（中国人民解放军前身）成立纪念日。</a:t>
            </a:r>
            <a:endParaRPr lang="zh-CN" altLang="en-US" sz="1050" dirty="0">
              <a:solidFill>
                <a:schemeClr val="bg1"/>
              </a:solidFill>
              <a:sym typeface="微软雅黑" pitchFamily="34" charset="-122"/>
            </a:endParaRPr>
          </a:p>
        </p:txBody>
      </p:sp>
      <p:sp>
        <p:nvSpPr>
          <p:cNvPr id="7" name="Oval 4">
            <a:extLst>
              <a:ext uri="{FF2B5EF4-FFF2-40B4-BE49-F238E27FC236}">
                <a16:creationId xmlns:a16="http://schemas.microsoft.com/office/drawing/2014/main" xmlns="" id="{FD6FE5C9-4E91-4A55-AF01-1C5D080622FA}"/>
              </a:ext>
            </a:extLst>
          </p:cNvPr>
          <p:cNvSpPr/>
          <p:nvPr/>
        </p:nvSpPr>
        <p:spPr>
          <a:xfrm>
            <a:off x="2148571" y="4256998"/>
            <a:ext cx="626458" cy="629230"/>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8" name="Oval 12">
            <a:extLst>
              <a:ext uri="{FF2B5EF4-FFF2-40B4-BE49-F238E27FC236}">
                <a16:creationId xmlns:a16="http://schemas.microsoft.com/office/drawing/2014/main" xmlns="" id="{04FE52F0-6B6D-4376-BA84-A393C1E76879}"/>
              </a:ext>
            </a:extLst>
          </p:cNvPr>
          <p:cNvSpPr/>
          <p:nvPr/>
        </p:nvSpPr>
        <p:spPr>
          <a:xfrm>
            <a:off x="4672230" y="4248182"/>
            <a:ext cx="635234" cy="638046"/>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 name="Oval 14">
            <a:extLst>
              <a:ext uri="{FF2B5EF4-FFF2-40B4-BE49-F238E27FC236}">
                <a16:creationId xmlns:a16="http://schemas.microsoft.com/office/drawing/2014/main" xmlns="" id="{F57032BC-4226-483C-899D-3E70CC03B8F4}"/>
              </a:ext>
            </a:extLst>
          </p:cNvPr>
          <p:cNvSpPr/>
          <p:nvPr/>
        </p:nvSpPr>
        <p:spPr>
          <a:xfrm>
            <a:off x="7076725" y="4256998"/>
            <a:ext cx="625072" cy="629230"/>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0" name="Oval 16">
            <a:extLst>
              <a:ext uri="{FF2B5EF4-FFF2-40B4-BE49-F238E27FC236}">
                <a16:creationId xmlns:a16="http://schemas.microsoft.com/office/drawing/2014/main" xmlns="" id="{6234A57E-BAEA-4FDC-AA4D-DCAC0AA1BCF9}"/>
              </a:ext>
            </a:extLst>
          </p:cNvPr>
          <p:cNvSpPr/>
          <p:nvPr/>
        </p:nvSpPr>
        <p:spPr>
          <a:xfrm>
            <a:off x="9573643" y="4257747"/>
            <a:ext cx="624328" cy="628481"/>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1" name="Group 20">
            <a:extLst>
              <a:ext uri="{FF2B5EF4-FFF2-40B4-BE49-F238E27FC236}">
                <a16:creationId xmlns:a16="http://schemas.microsoft.com/office/drawing/2014/main" xmlns="" id="{9EB02E9E-F5E3-4FE8-BF66-B10802B2628C}"/>
              </a:ext>
            </a:extLst>
          </p:cNvPr>
          <p:cNvGrpSpPr/>
          <p:nvPr/>
        </p:nvGrpSpPr>
        <p:grpSpPr>
          <a:xfrm>
            <a:off x="2291095" y="4396301"/>
            <a:ext cx="350811" cy="352989"/>
            <a:chOff x="7971783" y="2080670"/>
            <a:chExt cx="401822" cy="404317"/>
          </a:xfrm>
          <a:solidFill>
            <a:schemeClr val="bg1"/>
          </a:solidFill>
        </p:grpSpPr>
        <p:sp>
          <p:nvSpPr>
            <p:cNvPr id="12" name="Freeform 42">
              <a:extLst>
                <a:ext uri="{FF2B5EF4-FFF2-40B4-BE49-F238E27FC236}">
                  <a16:creationId xmlns:a16="http://schemas.microsoft.com/office/drawing/2014/main" xmlns="" id="{F3C163AA-0855-4158-9404-3C280992D991}"/>
                </a:ext>
              </a:extLst>
            </p:cNvPr>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 name="Freeform 43">
              <a:extLst>
                <a:ext uri="{FF2B5EF4-FFF2-40B4-BE49-F238E27FC236}">
                  <a16:creationId xmlns:a16="http://schemas.microsoft.com/office/drawing/2014/main" xmlns="" id="{53FE84E7-6F09-4703-9565-D1C2CC988691}"/>
                </a:ext>
              </a:extLst>
            </p:cNvPr>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4" name="Group 23">
            <a:extLst>
              <a:ext uri="{FF2B5EF4-FFF2-40B4-BE49-F238E27FC236}">
                <a16:creationId xmlns:a16="http://schemas.microsoft.com/office/drawing/2014/main" xmlns="" id="{9D99A715-51F4-46B7-911C-A1B74BDADDE8}"/>
              </a:ext>
            </a:extLst>
          </p:cNvPr>
          <p:cNvGrpSpPr/>
          <p:nvPr/>
        </p:nvGrpSpPr>
        <p:grpSpPr>
          <a:xfrm>
            <a:off x="4849337" y="4398756"/>
            <a:ext cx="344678" cy="300488"/>
            <a:chOff x="7540014" y="4306907"/>
            <a:chExt cx="389342" cy="339426"/>
          </a:xfrm>
          <a:solidFill>
            <a:schemeClr val="bg1"/>
          </a:solidFill>
        </p:grpSpPr>
        <p:sp>
          <p:nvSpPr>
            <p:cNvPr id="15" name="Freeform 110">
              <a:extLst>
                <a:ext uri="{FF2B5EF4-FFF2-40B4-BE49-F238E27FC236}">
                  <a16:creationId xmlns:a16="http://schemas.microsoft.com/office/drawing/2014/main" xmlns="" id="{728D308C-E1BA-4FE5-8FAB-EAFC8D7C691D}"/>
                </a:ext>
              </a:extLst>
            </p:cNvPr>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6" name="Freeform 111">
              <a:extLst>
                <a:ext uri="{FF2B5EF4-FFF2-40B4-BE49-F238E27FC236}">
                  <a16:creationId xmlns:a16="http://schemas.microsoft.com/office/drawing/2014/main" xmlns="" id="{C8452905-90AC-4EAB-B713-B6BE027607D4}"/>
                </a:ext>
              </a:extLst>
            </p:cNvPr>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7" name="Freeform 112">
              <a:extLst>
                <a:ext uri="{FF2B5EF4-FFF2-40B4-BE49-F238E27FC236}">
                  <a16:creationId xmlns:a16="http://schemas.microsoft.com/office/drawing/2014/main" xmlns="" id="{2385FDC6-DE9F-41FF-A6EE-15E3C193D59E}"/>
                </a:ext>
              </a:extLst>
            </p:cNvPr>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8" name="Freeform 113">
              <a:extLst>
                <a:ext uri="{FF2B5EF4-FFF2-40B4-BE49-F238E27FC236}">
                  <a16:creationId xmlns:a16="http://schemas.microsoft.com/office/drawing/2014/main" xmlns="" id="{E8A89FA5-5B4C-41CC-8642-7295355D73C7}"/>
                </a:ext>
              </a:extLst>
            </p:cNvPr>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9" name="Freeform 114">
              <a:extLst>
                <a:ext uri="{FF2B5EF4-FFF2-40B4-BE49-F238E27FC236}">
                  <a16:creationId xmlns:a16="http://schemas.microsoft.com/office/drawing/2014/main" xmlns="" id="{8E2AA58F-7E59-4383-A802-353E455C7F92}"/>
                </a:ext>
              </a:extLst>
            </p:cNvPr>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0" name="Freeform 115">
              <a:extLst>
                <a:ext uri="{FF2B5EF4-FFF2-40B4-BE49-F238E27FC236}">
                  <a16:creationId xmlns:a16="http://schemas.microsoft.com/office/drawing/2014/main" xmlns="" id="{37E15F42-2767-4086-BF0E-409F5B1D8C35}"/>
                </a:ext>
              </a:extLst>
            </p:cNvPr>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1" name="Freeform 116">
              <a:extLst>
                <a:ext uri="{FF2B5EF4-FFF2-40B4-BE49-F238E27FC236}">
                  <a16:creationId xmlns:a16="http://schemas.microsoft.com/office/drawing/2014/main" xmlns="" id="{7A9D3773-FE11-4A07-B5DF-75B1F1718119}"/>
                </a:ext>
              </a:extLst>
            </p:cNvPr>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2" name="Rectangle 117">
              <a:extLst>
                <a:ext uri="{FF2B5EF4-FFF2-40B4-BE49-F238E27FC236}">
                  <a16:creationId xmlns:a16="http://schemas.microsoft.com/office/drawing/2014/main" xmlns="" id="{E9C91779-64B4-42B4-A8C4-C3ADD376CA7E}"/>
                </a:ext>
              </a:extLst>
            </p:cNvPr>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3" name="Rectangle 118">
              <a:extLst>
                <a:ext uri="{FF2B5EF4-FFF2-40B4-BE49-F238E27FC236}">
                  <a16:creationId xmlns:a16="http://schemas.microsoft.com/office/drawing/2014/main" xmlns="" id="{1C19984B-E0F4-4E84-853F-62BC8DC3BC96}"/>
                </a:ext>
              </a:extLst>
            </p:cNvPr>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4" name="Rectangle 119">
              <a:extLst>
                <a:ext uri="{FF2B5EF4-FFF2-40B4-BE49-F238E27FC236}">
                  <a16:creationId xmlns:a16="http://schemas.microsoft.com/office/drawing/2014/main" xmlns="" id="{1FBBF11A-6AE1-401C-BA80-972F7747C8FE}"/>
                </a:ext>
              </a:extLst>
            </p:cNvPr>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5" name="Rectangle 120">
              <a:extLst>
                <a:ext uri="{FF2B5EF4-FFF2-40B4-BE49-F238E27FC236}">
                  <a16:creationId xmlns:a16="http://schemas.microsoft.com/office/drawing/2014/main" xmlns="" id="{7BCA7C26-6A47-487A-9985-EA50217C53E5}"/>
                </a:ext>
              </a:extLst>
            </p:cNvPr>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26" name="Group 35">
            <a:extLst>
              <a:ext uri="{FF2B5EF4-FFF2-40B4-BE49-F238E27FC236}">
                <a16:creationId xmlns:a16="http://schemas.microsoft.com/office/drawing/2014/main" xmlns="" id="{577F0BBF-9FA7-4523-AF4E-4F6347CABDAD}"/>
              </a:ext>
            </a:extLst>
          </p:cNvPr>
          <p:cNvGrpSpPr/>
          <p:nvPr/>
        </p:nvGrpSpPr>
        <p:grpSpPr>
          <a:xfrm>
            <a:off x="9708936" y="4396301"/>
            <a:ext cx="330806" cy="328630"/>
            <a:chOff x="6853673" y="3715407"/>
            <a:chExt cx="379359" cy="376864"/>
          </a:xfrm>
          <a:solidFill>
            <a:schemeClr val="bg1"/>
          </a:solidFill>
        </p:grpSpPr>
        <p:sp>
          <p:nvSpPr>
            <p:cNvPr id="27" name="Freeform 150">
              <a:extLst>
                <a:ext uri="{FF2B5EF4-FFF2-40B4-BE49-F238E27FC236}">
                  <a16:creationId xmlns:a16="http://schemas.microsoft.com/office/drawing/2014/main" xmlns="" id="{7135CE64-67EA-4417-933D-54AB06C2D18B}"/>
                </a:ext>
              </a:extLst>
            </p:cNvPr>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8" name="Rectangle 151">
              <a:extLst>
                <a:ext uri="{FF2B5EF4-FFF2-40B4-BE49-F238E27FC236}">
                  <a16:creationId xmlns:a16="http://schemas.microsoft.com/office/drawing/2014/main" xmlns="" id="{B5E4BD49-EC3F-4AB8-AF30-D1F2D91024F2}"/>
                </a:ext>
              </a:extLst>
            </p:cNvPr>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9" name="Rectangle 152">
              <a:extLst>
                <a:ext uri="{FF2B5EF4-FFF2-40B4-BE49-F238E27FC236}">
                  <a16:creationId xmlns:a16="http://schemas.microsoft.com/office/drawing/2014/main" xmlns="" id="{433FF176-57BC-40E1-A7A3-2488CD50D6A7}"/>
                </a:ext>
              </a:extLst>
            </p:cNvPr>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0" name="Rectangle 153">
              <a:extLst>
                <a:ext uri="{FF2B5EF4-FFF2-40B4-BE49-F238E27FC236}">
                  <a16:creationId xmlns:a16="http://schemas.microsoft.com/office/drawing/2014/main" xmlns="" id="{B5149F5D-3270-4D46-A79E-FD2D669EC7F4}"/>
                </a:ext>
              </a:extLst>
            </p:cNvPr>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1" name="Freeform 154">
              <a:extLst>
                <a:ext uri="{FF2B5EF4-FFF2-40B4-BE49-F238E27FC236}">
                  <a16:creationId xmlns:a16="http://schemas.microsoft.com/office/drawing/2014/main" xmlns="" id="{0677F93C-D036-437D-8F9A-0FBB29CD2BD2}"/>
                </a:ext>
              </a:extLst>
            </p:cNvPr>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2" name="Freeform 155">
              <a:extLst>
                <a:ext uri="{FF2B5EF4-FFF2-40B4-BE49-F238E27FC236}">
                  <a16:creationId xmlns:a16="http://schemas.microsoft.com/office/drawing/2014/main" xmlns="" id="{1ED4C245-289E-464D-A2DC-A7EE69C81D67}"/>
                </a:ext>
              </a:extLst>
            </p:cNvPr>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3" name="Freeform 156">
              <a:extLst>
                <a:ext uri="{FF2B5EF4-FFF2-40B4-BE49-F238E27FC236}">
                  <a16:creationId xmlns:a16="http://schemas.microsoft.com/office/drawing/2014/main" xmlns="" id="{BB15BC11-665A-4103-B08F-161D6285EC00}"/>
                </a:ext>
              </a:extLst>
            </p:cNvPr>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4" name="Freeform 157">
              <a:extLst>
                <a:ext uri="{FF2B5EF4-FFF2-40B4-BE49-F238E27FC236}">
                  <a16:creationId xmlns:a16="http://schemas.microsoft.com/office/drawing/2014/main" xmlns="" id="{B63BC827-059B-4E08-A8AC-8A389C17354A}"/>
                </a:ext>
              </a:extLst>
            </p:cNvPr>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5" name="Freeform 158">
              <a:extLst>
                <a:ext uri="{FF2B5EF4-FFF2-40B4-BE49-F238E27FC236}">
                  <a16:creationId xmlns:a16="http://schemas.microsoft.com/office/drawing/2014/main" xmlns="" id="{67D8D27A-2DAC-4899-B3A2-4D906FDA16B9}"/>
                </a:ext>
              </a:extLst>
            </p:cNvPr>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6" name="Rectangle 159">
              <a:extLst>
                <a:ext uri="{FF2B5EF4-FFF2-40B4-BE49-F238E27FC236}">
                  <a16:creationId xmlns:a16="http://schemas.microsoft.com/office/drawing/2014/main" xmlns="" id="{DB9FB7CF-B679-48B6-A032-764383D59E28}"/>
                </a:ext>
              </a:extLst>
            </p:cNvPr>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7" name="Freeform 160">
              <a:extLst>
                <a:ext uri="{FF2B5EF4-FFF2-40B4-BE49-F238E27FC236}">
                  <a16:creationId xmlns:a16="http://schemas.microsoft.com/office/drawing/2014/main" xmlns="" id="{B08D1559-46D7-4BBD-A51A-A6D562F0D397}"/>
                </a:ext>
              </a:extLst>
            </p:cNvPr>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8" name="Freeform 161">
              <a:extLst>
                <a:ext uri="{FF2B5EF4-FFF2-40B4-BE49-F238E27FC236}">
                  <a16:creationId xmlns:a16="http://schemas.microsoft.com/office/drawing/2014/main" xmlns="" id="{5F4149F4-661C-4C48-8FBB-3A49B572A14D}"/>
                </a:ext>
              </a:extLst>
            </p:cNvPr>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9" name="Freeform 162">
              <a:extLst>
                <a:ext uri="{FF2B5EF4-FFF2-40B4-BE49-F238E27FC236}">
                  <a16:creationId xmlns:a16="http://schemas.microsoft.com/office/drawing/2014/main" xmlns="" id="{F37D6AA3-B7DE-4BC8-8F79-57E26E910CA1}"/>
                </a:ext>
              </a:extLst>
            </p:cNvPr>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0" name="Freeform 163">
              <a:extLst>
                <a:ext uri="{FF2B5EF4-FFF2-40B4-BE49-F238E27FC236}">
                  <a16:creationId xmlns:a16="http://schemas.microsoft.com/office/drawing/2014/main" xmlns="" id="{8513E609-FF50-4406-AC9E-DCEBCAB1E90C}"/>
                </a:ext>
              </a:extLst>
            </p:cNvPr>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1" name="Freeform 164">
              <a:extLst>
                <a:ext uri="{FF2B5EF4-FFF2-40B4-BE49-F238E27FC236}">
                  <a16:creationId xmlns:a16="http://schemas.microsoft.com/office/drawing/2014/main" xmlns="" id="{9EA0BC17-5565-4F6D-8E05-A0B8DA5D2909}"/>
                </a:ext>
              </a:extLst>
            </p:cNvPr>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2" name="Freeform 165">
              <a:extLst>
                <a:ext uri="{FF2B5EF4-FFF2-40B4-BE49-F238E27FC236}">
                  <a16:creationId xmlns:a16="http://schemas.microsoft.com/office/drawing/2014/main" xmlns="" id="{5CB2CC07-CC4C-46C3-B09B-1E24D4A04678}"/>
                </a:ext>
              </a:extLst>
            </p:cNvPr>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3" name="Rectangle 166">
              <a:extLst>
                <a:ext uri="{FF2B5EF4-FFF2-40B4-BE49-F238E27FC236}">
                  <a16:creationId xmlns:a16="http://schemas.microsoft.com/office/drawing/2014/main" xmlns="" id="{56AB731F-74A6-4DDF-8C33-9B43FD9795E1}"/>
                </a:ext>
              </a:extLst>
            </p:cNvPr>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4" name="Rectangle 167">
              <a:extLst>
                <a:ext uri="{FF2B5EF4-FFF2-40B4-BE49-F238E27FC236}">
                  <a16:creationId xmlns:a16="http://schemas.microsoft.com/office/drawing/2014/main" xmlns="" id="{52F7AB80-1404-471F-AA87-A4639D89B632}"/>
                </a:ext>
              </a:extLst>
            </p:cNvPr>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45" name="Group 54">
            <a:extLst>
              <a:ext uri="{FF2B5EF4-FFF2-40B4-BE49-F238E27FC236}">
                <a16:creationId xmlns:a16="http://schemas.microsoft.com/office/drawing/2014/main" xmlns="" id="{95D2C1C1-FCC4-49F5-BF3D-993BED1A76AA}"/>
              </a:ext>
            </a:extLst>
          </p:cNvPr>
          <p:cNvGrpSpPr/>
          <p:nvPr/>
        </p:nvGrpSpPr>
        <p:grpSpPr>
          <a:xfrm>
            <a:off x="7258524" y="4439006"/>
            <a:ext cx="261474" cy="339916"/>
            <a:chOff x="6421904" y="4798576"/>
            <a:chExt cx="299494" cy="389342"/>
          </a:xfrm>
          <a:solidFill>
            <a:schemeClr val="bg1"/>
          </a:solidFill>
        </p:grpSpPr>
        <p:sp>
          <p:nvSpPr>
            <p:cNvPr id="46" name="Freeform 170">
              <a:extLst>
                <a:ext uri="{FF2B5EF4-FFF2-40B4-BE49-F238E27FC236}">
                  <a16:creationId xmlns:a16="http://schemas.microsoft.com/office/drawing/2014/main" xmlns="" id="{5EFDE509-E3E4-4E5F-9A9C-6F91EAD9A370}"/>
                </a:ext>
              </a:extLst>
            </p:cNvPr>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7" name="Freeform 171">
              <a:extLst>
                <a:ext uri="{FF2B5EF4-FFF2-40B4-BE49-F238E27FC236}">
                  <a16:creationId xmlns:a16="http://schemas.microsoft.com/office/drawing/2014/main" xmlns="" id="{C316EDA8-0BD8-4ECD-AF5A-29265F43747F}"/>
                </a:ext>
              </a:extLst>
            </p:cNvPr>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48" name="矩形 47">
            <a:extLst>
              <a:ext uri="{FF2B5EF4-FFF2-40B4-BE49-F238E27FC236}">
                <a16:creationId xmlns:a16="http://schemas.microsoft.com/office/drawing/2014/main" xmlns="" id="{F4CF7A27-92BA-4969-BB8E-AC50883ABA44}"/>
              </a:ext>
            </a:extLst>
          </p:cNvPr>
          <p:cNvSpPr/>
          <p:nvPr/>
        </p:nvSpPr>
        <p:spPr>
          <a:xfrm>
            <a:off x="1670736" y="4999967"/>
            <a:ext cx="1551767" cy="400101"/>
          </a:xfrm>
          <a:prstGeom prst="rect">
            <a:avLst/>
          </a:prstGeom>
        </p:spPr>
        <p:txBody>
          <a:bodyPr wrap="square" lIns="91431" tIns="45716" rIns="91431" bIns="45716">
            <a:spAutoFit/>
          </a:bodyPr>
          <a:lstStyle/>
          <a:p>
            <a:pPr algn="ctr"/>
            <a:r>
              <a:rPr lang="zh-CN" altLang="en-US" sz="2000" b="1" dirty="0">
                <a:solidFill>
                  <a:srgbClr val="D71618"/>
                </a:solidFill>
                <a:latin typeface="微软雅黑" pitchFamily="34" charset="-122"/>
                <a:ea typeface="微软雅黑" pitchFamily="34" charset="-122"/>
              </a:rPr>
              <a:t>添加标题</a:t>
            </a:r>
            <a:endParaRPr lang="en-US" altLang="zh-CN" sz="2000" b="1" dirty="0">
              <a:solidFill>
                <a:srgbClr val="D71618"/>
              </a:solidFill>
              <a:latin typeface="微软雅黑" pitchFamily="34" charset="-122"/>
              <a:ea typeface="微软雅黑" pitchFamily="34" charset="-122"/>
            </a:endParaRPr>
          </a:p>
        </p:txBody>
      </p:sp>
      <p:sp>
        <p:nvSpPr>
          <p:cNvPr id="49" name="矩形 47">
            <a:extLst>
              <a:ext uri="{FF2B5EF4-FFF2-40B4-BE49-F238E27FC236}">
                <a16:creationId xmlns:a16="http://schemas.microsoft.com/office/drawing/2014/main" xmlns="" id="{742B1D26-9831-4EF6-BDB3-19AB933BFFE3}"/>
              </a:ext>
            </a:extLst>
          </p:cNvPr>
          <p:cNvSpPr>
            <a:spLocks noChangeArrowheads="1"/>
          </p:cNvSpPr>
          <p:nvPr/>
        </p:nvSpPr>
        <p:spPr bwMode="auto">
          <a:xfrm>
            <a:off x="1526720"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50" name="矩形 49">
            <a:extLst>
              <a:ext uri="{FF2B5EF4-FFF2-40B4-BE49-F238E27FC236}">
                <a16:creationId xmlns:a16="http://schemas.microsoft.com/office/drawing/2014/main" xmlns="" id="{EB99F4FF-A08F-44BA-9570-3546AACD4930}"/>
              </a:ext>
            </a:extLst>
          </p:cNvPr>
          <p:cNvSpPr/>
          <p:nvPr/>
        </p:nvSpPr>
        <p:spPr>
          <a:xfrm>
            <a:off x="4193337" y="4999967"/>
            <a:ext cx="1551767" cy="400101"/>
          </a:xfrm>
          <a:prstGeom prst="rect">
            <a:avLst/>
          </a:prstGeom>
        </p:spPr>
        <p:txBody>
          <a:bodyPr wrap="square" lIns="91431" tIns="45716" rIns="91431" bIns="45716">
            <a:spAutoFit/>
          </a:bodyPr>
          <a:lstStyle/>
          <a:p>
            <a:pPr algn="ctr"/>
            <a:r>
              <a:rPr lang="zh-CN" altLang="en-US" sz="2000" b="1" dirty="0">
                <a:solidFill>
                  <a:srgbClr val="D71618"/>
                </a:solidFill>
                <a:latin typeface="微软雅黑" pitchFamily="34" charset="-122"/>
                <a:ea typeface="微软雅黑" pitchFamily="34" charset="-122"/>
              </a:rPr>
              <a:t>添加标题</a:t>
            </a:r>
            <a:endParaRPr lang="en-US" altLang="zh-CN" sz="2000" b="1" dirty="0">
              <a:solidFill>
                <a:srgbClr val="D71618"/>
              </a:solidFill>
              <a:latin typeface="微软雅黑" pitchFamily="34" charset="-122"/>
              <a:ea typeface="微软雅黑" pitchFamily="34" charset="-122"/>
            </a:endParaRPr>
          </a:p>
        </p:txBody>
      </p:sp>
      <p:sp>
        <p:nvSpPr>
          <p:cNvPr id="51" name="矩形 47">
            <a:extLst>
              <a:ext uri="{FF2B5EF4-FFF2-40B4-BE49-F238E27FC236}">
                <a16:creationId xmlns:a16="http://schemas.microsoft.com/office/drawing/2014/main" xmlns="" id="{80468051-28AE-461D-A8D6-1DFE140D7F17}"/>
              </a:ext>
            </a:extLst>
          </p:cNvPr>
          <p:cNvSpPr>
            <a:spLocks noChangeArrowheads="1"/>
          </p:cNvSpPr>
          <p:nvPr/>
        </p:nvSpPr>
        <p:spPr bwMode="auto">
          <a:xfrm>
            <a:off x="4049321"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52" name="矩形 51">
            <a:extLst>
              <a:ext uri="{FF2B5EF4-FFF2-40B4-BE49-F238E27FC236}">
                <a16:creationId xmlns:a16="http://schemas.microsoft.com/office/drawing/2014/main" xmlns="" id="{93ED1B18-7D03-47BC-B7ED-5B5DA0458B76}"/>
              </a:ext>
            </a:extLst>
          </p:cNvPr>
          <p:cNvSpPr/>
          <p:nvPr/>
        </p:nvSpPr>
        <p:spPr>
          <a:xfrm>
            <a:off x="9094750" y="4999967"/>
            <a:ext cx="1551767" cy="400101"/>
          </a:xfrm>
          <a:prstGeom prst="rect">
            <a:avLst/>
          </a:prstGeom>
        </p:spPr>
        <p:txBody>
          <a:bodyPr wrap="square" lIns="91431" tIns="45716" rIns="91431" bIns="45716">
            <a:spAutoFit/>
          </a:bodyPr>
          <a:lstStyle/>
          <a:p>
            <a:pPr algn="ctr"/>
            <a:r>
              <a:rPr lang="zh-CN" altLang="en-US" sz="2000" b="1" dirty="0">
                <a:solidFill>
                  <a:srgbClr val="D71618"/>
                </a:solidFill>
                <a:latin typeface="微软雅黑" pitchFamily="34" charset="-122"/>
                <a:ea typeface="微软雅黑" pitchFamily="34" charset="-122"/>
              </a:rPr>
              <a:t>添加标题</a:t>
            </a:r>
            <a:endParaRPr lang="en-US" altLang="zh-CN" sz="2000" b="1" dirty="0">
              <a:solidFill>
                <a:srgbClr val="D71618"/>
              </a:solidFill>
              <a:latin typeface="微软雅黑" pitchFamily="34" charset="-122"/>
              <a:ea typeface="微软雅黑" pitchFamily="34" charset="-122"/>
            </a:endParaRPr>
          </a:p>
        </p:txBody>
      </p:sp>
      <p:sp>
        <p:nvSpPr>
          <p:cNvPr id="53" name="矩形 47">
            <a:extLst>
              <a:ext uri="{FF2B5EF4-FFF2-40B4-BE49-F238E27FC236}">
                <a16:creationId xmlns:a16="http://schemas.microsoft.com/office/drawing/2014/main" xmlns="" id="{D6583942-7365-4E3C-91CC-25DB0A8B1216}"/>
              </a:ext>
            </a:extLst>
          </p:cNvPr>
          <p:cNvSpPr>
            <a:spLocks noChangeArrowheads="1"/>
          </p:cNvSpPr>
          <p:nvPr/>
        </p:nvSpPr>
        <p:spPr bwMode="auto">
          <a:xfrm>
            <a:off x="8950734"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
        <p:nvSpPr>
          <p:cNvPr id="54" name="矩形 53">
            <a:extLst>
              <a:ext uri="{FF2B5EF4-FFF2-40B4-BE49-F238E27FC236}">
                <a16:creationId xmlns:a16="http://schemas.microsoft.com/office/drawing/2014/main" xmlns="" id="{CAF5D3B9-E13A-48F9-8080-60C59B303055}"/>
              </a:ext>
            </a:extLst>
          </p:cNvPr>
          <p:cNvSpPr/>
          <p:nvPr/>
        </p:nvSpPr>
        <p:spPr>
          <a:xfrm>
            <a:off x="6596774" y="4999967"/>
            <a:ext cx="1551767" cy="400101"/>
          </a:xfrm>
          <a:prstGeom prst="rect">
            <a:avLst/>
          </a:prstGeom>
        </p:spPr>
        <p:txBody>
          <a:bodyPr wrap="square" lIns="91431" tIns="45716" rIns="91431" bIns="45716">
            <a:spAutoFit/>
          </a:bodyPr>
          <a:lstStyle/>
          <a:p>
            <a:pPr algn="ctr"/>
            <a:r>
              <a:rPr lang="zh-CN" altLang="en-US" sz="2000" b="1" dirty="0">
                <a:solidFill>
                  <a:srgbClr val="D71618"/>
                </a:solidFill>
                <a:latin typeface="微软雅黑" pitchFamily="34" charset="-122"/>
                <a:ea typeface="微软雅黑" pitchFamily="34" charset="-122"/>
              </a:rPr>
              <a:t>添加标题</a:t>
            </a:r>
            <a:endParaRPr lang="en-US" altLang="zh-CN" sz="2000" b="1" dirty="0">
              <a:solidFill>
                <a:srgbClr val="D71618"/>
              </a:solidFill>
              <a:latin typeface="微软雅黑" pitchFamily="34" charset="-122"/>
              <a:ea typeface="微软雅黑" pitchFamily="34" charset="-122"/>
            </a:endParaRPr>
          </a:p>
        </p:txBody>
      </p:sp>
      <p:sp>
        <p:nvSpPr>
          <p:cNvPr id="55" name="矩形 47">
            <a:extLst>
              <a:ext uri="{FF2B5EF4-FFF2-40B4-BE49-F238E27FC236}">
                <a16:creationId xmlns:a16="http://schemas.microsoft.com/office/drawing/2014/main" xmlns="" id="{9F268691-7C8A-4470-8441-B45E2AC414B7}"/>
              </a:ext>
            </a:extLst>
          </p:cNvPr>
          <p:cNvSpPr>
            <a:spLocks noChangeArrowheads="1"/>
          </p:cNvSpPr>
          <p:nvPr/>
        </p:nvSpPr>
        <p:spPr bwMode="auto">
          <a:xfrm>
            <a:off x="6452758"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3614873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750"/>
                            </p:stCondLst>
                            <p:childTnLst>
                              <p:par>
                                <p:cTn id="15" presetID="21"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400"/>
                                        <p:tgtEl>
                                          <p:spTgt spid="7"/>
                                        </p:tgtEl>
                                      </p:cBhvr>
                                    </p:animEffect>
                                  </p:childTnLst>
                                </p:cTn>
                              </p:par>
                            </p:childTnLst>
                          </p:cTn>
                        </p:par>
                        <p:par>
                          <p:cTn id="18" fill="hold">
                            <p:stCondLst>
                              <p:cond delay="1150"/>
                            </p:stCondLst>
                            <p:childTnLst>
                              <p:par>
                                <p:cTn id="19" presetID="21"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400"/>
                                        <p:tgtEl>
                                          <p:spTgt spid="8"/>
                                        </p:tgtEl>
                                      </p:cBhvr>
                                    </p:animEffect>
                                  </p:childTnLst>
                                </p:cTn>
                              </p:par>
                            </p:childTnLst>
                          </p:cTn>
                        </p:par>
                        <p:par>
                          <p:cTn id="22" fill="hold">
                            <p:stCondLst>
                              <p:cond delay="1550"/>
                            </p:stCondLst>
                            <p:childTnLst>
                              <p:par>
                                <p:cTn id="23" presetID="21"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400"/>
                                        <p:tgtEl>
                                          <p:spTgt spid="9"/>
                                        </p:tgtEl>
                                      </p:cBhvr>
                                    </p:animEffect>
                                  </p:childTnLst>
                                </p:cTn>
                              </p:par>
                            </p:childTnLst>
                          </p:cTn>
                        </p:par>
                        <p:par>
                          <p:cTn id="26" fill="hold">
                            <p:stCondLst>
                              <p:cond delay="1950"/>
                            </p:stCondLst>
                            <p:childTnLst>
                              <p:par>
                                <p:cTn id="27" presetID="21"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400"/>
                                        <p:tgtEl>
                                          <p:spTgt spid="10"/>
                                        </p:tgtEl>
                                      </p:cBhvr>
                                    </p:animEffect>
                                  </p:childTnLst>
                                </p:cTn>
                              </p:par>
                            </p:childTnLst>
                          </p:cTn>
                        </p:par>
                        <p:par>
                          <p:cTn id="30" fill="hold">
                            <p:stCondLst>
                              <p:cond delay="235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25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25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250"/>
                                        <p:tgtEl>
                                          <p:spTgt spid="45"/>
                                        </p:tgtEl>
                                      </p:cBhvr>
                                    </p:animEffect>
                                  </p:childTnLst>
                                </p:cTn>
                              </p:par>
                              <p:par>
                                <p:cTn id="40" presetID="10" presetClass="entr" presetSubtype="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250"/>
                                        <p:tgtEl>
                                          <p:spTgt spid="26"/>
                                        </p:tgtEl>
                                      </p:cBhvr>
                                    </p:animEffect>
                                  </p:childTnLst>
                                </p:cTn>
                              </p:par>
                              <p:par>
                                <p:cTn id="43" presetID="14" presetClass="entr" presetSubtype="10" fill="hold" grpId="0" nodeType="withEffect">
                                  <p:stCondLst>
                                    <p:cond delay="75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400"/>
                                        <p:tgtEl>
                                          <p:spTgt spid="48"/>
                                        </p:tgtEl>
                                      </p:cBhvr>
                                    </p:animEffect>
                                  </p:childTnLst>
                                </p:cTn>
                              </p:par>
                              <p:par>
                                <p:cTn id="46" presetID="14" presetClass="entr" presetSubtype="10" fill="hold" grpId="0" nodeType="withEffect">
                                  <p:stCondLst>
                                    <p:cond delay="750"/>
                                  </p:stCondLst>
                                  <p:childTnLst>
                                    <p:set>
                                      <p:cBhvr>
                                        <p:cTn id="47" dur="1" fill="hold">
                                          <p:stCondLst>
                                            <p:cond delay="0"/>
                                          </p:stCondLst>
                                        </p:cTn>
                                        <p:tgtEl>
                                          <p:spTgt spid="49"/>
                                        </p:tgtEl>
                                        <p:attrNameLst>
                                          <p:attrName>style.visibility</p:attrName>
                                        </p:attrNameLst>
                                      </p:cBhvr>
                                      <p:to>
                                        <p:strVal val="visible"/>
                                      </p:to>
                                    </p:set>
                                    <p:animEffect transition="in" filter="randombar(horizontal)">
                                      <p:cBhvr>
                                        <p:cTn id="48" dur="400"/>
                                        <p:tgtEl>
                                          <p:spTgt spid="49"/>
                                        </p:tgtEl>
                                      </p:cBhvr>
                                    </p:animEffect>
                                  </p:childTnLst>
                                </p:cTn>
                              </p:par>
                              <p:par>
                                <p:cTn id="49" presetID="14" presetClass="entr" presetSubtype="10" fill="hold" grpId="0" nodeType="withEffect">
                                  <p:stCondLst>
                                    <p:cond delay="750"/>
                                  </p:stCondLst>
                                  <p:childTnLst>
                                    <p:set>
                                      <p:cBhvr>
                                        <p:cTn id="50" dur="1" fill="hold">
                                          <p:stCondLst>
                                            <p:cond delay="0"/>
                                          </p:stCondLst>
                                        </p:cTn>
                                        <p:tgtEl>
                                          <p:spTgt spid="50"/>
                                        </p:tgtEl>
                                        <p:attrNameLst>
                                          <p:attrName>style.visibility</p:attrName>
                                        </p:attrNameLst>
                                      </p:cBhvr>
                                      <p:to>
                                        <p:strVal val="visible"/>
                                      </p:to>
                                    </p:set>
                                    <p:animEffect transition="in" filter="randombar(horizontal)">
                                      <p:cBhvr>
                                        <p:cTn id="51" dur="400"/>
                                        <p:tgtEl>
                                          <p:spTgt spid="50"/>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51"/>
                                        </p:tgtEl>
                                        <p:attrNameLst>
                                          <p:attrName>style.visibility</p:attrName>
                                        </p:attrNameLst>
                                      </p:cBhvr>
                                      <p:to>
                                        <p:strVal val="visible"/>
                                      </p:to>
                                    </p:set>
                                    <p:animEffect transition="in" filter="randombar(horizontal)">
                                      <p:cBhvr>
                                        <p:cTn id="54" dur="400"/>
                                        <p:tgtEl>
                                          <p:spTgt spid="51"/>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52"/>
                                        </p:tgtEl>
                                        <p:attrNameLst>
                                          <p:attrName>style.visibility</p:attrName>
                                        </p:attrNameLst>
                                      </p:cBhvr>
                                      <p:to>
                                        <p:strVal val="visible"/>
                                      </p:to>
                                    </p:set>
                                    <p:animEffect transition="in" filter="randombar(horizontal)">
                                      <p:cBhvr>
                                        <p:cTn id="57" dur="400"/>
                                        <p:tgtEl>
                                          <p:spTgt spid="52"/>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53"/>
                                        </p:tgtEl>
                                        <p:attrNameLst>
                                          <p:attrName>style.visibility</p:attrName>
                                        </p:attrNameLst>
                                      </p:cBhvr>
                                      <p:to>
                                        <p:strVal val="visible"/>
                                      </p:to>
                                    </p:set>
                                    <p:animEffect transition="in" filter="randombar(horizontal)">
                                      <p:cBhvr>
                                        <p:cTn id="60" dur="400"/>
                                        <p:tgtEl>
                                          <p:spTgt spid="53"/>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54"/>
                                        </p:tgtEl>
                                        <p:attrNameLst>
                                          <p:attrName>style.visibility</p:attrName>
                                        </p:attrNameLst>
                                      </p:cBhvr>
                                      <p:to>
                                        <p:strVal val="visible"/>
                                      </p:to>
                                    </p:set>
                                    <p:animEffect transition="in" filter="randombar(horizontal)">
                                      <p:cBhvr>
                                        <p:cTn id="63" dur="400"/>
                                        <p:tgtEl>
                                          <p:spTgt spid="54"/>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55"/>
                                        </p:tgtEl>
                                        <p:attrNameLst>
                                          <p:attrName>style.visibility</p:attrName>
                                        </p:attrNameLst>
                                      </p:cBhvr>
                                      <p:to>
                                        <p:strVal val="visible"/>
                                      </p:to>
                                    </p:set>
                                    <p:animEffect transition="in" filter="randombar(horizontal)">
                                      <p:cBhvr>
                                        <p:cTn id="66" dur="4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48" grpId="0"/>
      <p:bldP spid="49" grpId="0"/>
      <p:bldP spid="50" grpId="0"/>
      <p:bldP spid="51" grpId="0"/>
      <p:bldP spid="52" grpId="0"/>
      <p:bldP spid="53" grpId="0"/>
      <p:bldP spid="54" grpId="0"/>
      <p:bldP spid="5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A6CDE8B-2BB8-437C-90C8-076831F557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7051" y="3139693"/>
            <a:ext cx="5093849" cy="4625449"/>
          </a:xfrm>
          <a:prstGeom prst="rect">
            <a:avLst/>
          </a:prstGeom>
        </p:spPr>
      </p:pic>
      <p:pic>
        <p:nvPicPr>
          <p:cNvPr id="3" name="图片 2">
            <a:extLst>
              <a:ext uri="{FF2B5EF4-FFF2-40B4-BE49-F238E27FC236}">
                <a16:creationId xmlns:a16="http://schemas.microsoft.com/office/drawing/2014/main" xmlns="" id="{835DD447-23F3-4BAC-B6DC-851D2E7905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3107" y="1088572"/>
            <a:ext cx="8591477" cy="2489232"/>
          </a:xfrm>
          <a:prstGeom prst="rect">
            <a:avLst/>
          </a:prstGeom>
        </p:spPr>
      </p:pic>
      <p:pic>
        <p:nvPicPr>
          <p:cNvPr id="4" name="图片 3">
            <a:extLst>
              <a:ext uri="{FF2B5EF4-FFF2-40B4-BE49-F238E27FC236}">
                <a16:creationId xmlns:a16="http://schemas.microsoft.com/office/drawing/2014/main" xmlns="" id="{0A102F24-E366-4FB5-BE44-BADF02A73A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0914" y="1267931"/>
            <a:ext cx="4354286" cy="5763365"/>
          </a:xfrm>
          <a:prstGeom prst="rect">
            <a:avLst/>
          </a:prstGeom>
        </p:spPr>
      </p:pic>
    </p:spTree>
    <p:extLst>
      <p:ext uri="{BB962C8B-B14F-4D97-AF65-F5344CB8AC3E}">
        <p14:creationId xmlns:p14="http://schemas.microsoft.com/office/powerpoint/2010/main" val="34348645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83108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3E565E9-BE9F-445A-B13D-E6ED16AF69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391400" y="101050"/>
            <a:ext cx="5181295" cy="6858000"/>
          </a:xfrm>
          <a:prstGeom prst="rect">
            <a:avLst/>
          </a:prstGeom>
        </p:spPr>
      </p:pic>
      <p:sp>
        <p:nvSpPr>
          <p:cNvPr id="3" name="文本框 2">
            <a:extLst>
              <a:ext uri="{FF2B5EF4-FFF2-40B4-BE49-F238E27FC236}">
                <a16:creationId xmlns:a16="http://schemas.microsoft.com/office/drawing/2014/main" xmlns="" id="{AA117A49-9F30-49DC-B3D9-6F76B28B81FE}"/>
              </a:ext>
            </a:extLst>
          </p:cNvPr>
          <p:cNvSpPr txBox="1"/>
          <p:nvPr/>
        </p:nvSpPr>
        <p:spPr>
          <a:xfrm>
            <a:off x="3607707" y="2106529"/>
            <a:ext cx="4550229" cy="1569660"/>
          </a:xfrm>
          <a:prstGeom prst="rect">
            <a:avLst/>
          </a:prstGeom>
          <a:noFill/>
          <a:ln>
            <a:solidFill>
              <a:srgbClr val="D71618"/>
            </a:solidFill>
          </a:ln>
        </p:spPr>
        <p:txBody>
          <a:bodyPr wrap="square" rtlCol="0">
            <a:spAutoFit/>
          </a:bodyPr>
          <a:lstStyle/>
          <a:p>
            <a:pPr algn="ctr"/>
            <a:r>
              <a:rPr lang="en-US" altLang="zh-CN" sz="4800" dirty="0">
                <a:solidFill>
                  <a:srgbClr val="D71618"/>
                </a:solidFill>
                <a:latin typeface="微软雅黑" panose="020B0503020204020204" pitchFamily="34" charset="-122"/>
                <a:ea typeface="微软雅黑" panose="020B0503020204020204" pitchFamily="34" charset="-122"/>
              </a:rPr>
              <a:t>1</a:t>
            </a:r>
          </a:p>
          <a:p>
            <a:pPr algn="ctr"/>
            <a:r>
              <a:rPr lang="zh-CN" altLang="en-US" sz="4800" dirty="0">
                <a:solidFill>
                  <a:srgbClr val="D71618"/>
                </a:solidFill>
                <a:latin typeface="微软雅黑" panose="020B0503020204020204" pitchFamily="34" charset="-122"/>
                <a:ea typeface="微软雅黑" panose="020B0503020204020204" pitchFamily="34" charset="-122"/>
              </a:rPr>
              <a:t>添加您的标题</a:t>
            </a:r>
            <a:endParaRPr lang="en-US" altLang="zh-CN" sz="4800" dirty="0">
              <a:solidFill>
                <a:srgbClr val="D71618"/>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8C5B0B39-26BD-4273-8646-DE9F2747E2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3139694"/>
            <a:ext cx="4094843" cy="3718306"/>
          </a:xfrm>
          <a:prstGeom prst="rect">
            <a:avLst/>
          </a:prstGeom>
        </p:spPr>
      </p:pic>
    </p:spTree>
    <p:extLst>
      <p:ext uri="{BB962C8B-B14F-4D97-AF65-F5344CB8AC3E}">
        <p14:creationId xmlns:p14="http://schemas.microsoft.com/office/powerpoint/2010/main" val="9289877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a:extLst>
              <a:ext uri="{FF2B5EF4-FFF2-40B4-BE49-F238E27FC236}">
                <a16:creationId xmlns:a16="http://schemas.microsoft.com/office/drawing/2014/main" xmlns="" id="{24445C1B-0A19-44D5-A5BB-4AD3438B8E87}"/>
              </a:ext>
            </a:extLst>
          </p:cNvPr>
          <p:cNvGrpSpPr/>
          <p:nvPr/>
        </p:nvGrpSpPr>
        <p:grpSpPr>
          <a:xfrm>
            <a:off x="977847" y="1556792"/>
            <a:ext cx="3956033" cy="2532184"/>
            <a:chOff x="1721786" y="2532184"/>
            <a:chExt cx="3956033" cy="2532184"/>
          </a:xfrm>
        </p:grpSpPr>
        <p:sp>
          <p:nvSpPr>
            <p:cNvPr id="3" name="Freeform 7">
              <a:extLst>
                <a:ext uri="{FF2B5EF4-FFF2-40B4-BE49-F238E27FC236}">
                  <a16:creationId xmlns:a16="http://schemas.microsoft.com/office/drawing/2014/main" xmlns="" id="{FEBF8703-9BCC-4AA2-8486-E9AF58F47E25}"/>
                </a:ext>
              </a:extLst>
            </p:cNvPr>
            <p:cNvSpPr/>
            <p:nvPr/>
          </p:nvSpPr>
          <p:spPr>
            <a:xfrm>
              <a:off x="2672025" y="4105936"/>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D71618"/>
            </a:solidFill>
            <a:ln>
              <a:solidFill>
                <a:srgbClr val="D71618"/>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4" name="Hexagon 8">
              <a:extLst>
                <a:ext uri="{FF2B5EF4-FFF2-40B4-BE49-F238E27FC236}">
                  <a16:creationId xmlns:a16="http://schemas.microsoft.com/office/drawing/2014/main" xmlns="" id="{CFC2C63A-D2EB-4930-9ECE-3DA1B6220380}"/>
                </a:ext>
              </a:extLst>
            </p:cNvPr>
            <p:cNvSpPr/>
            <p:nvPr/>
          </p:nvSpPr>
          <p:spPr>
            <a:xfrm>
              <a:off x="1721786" y="3591143"/>
              <a:ext cx="1111645" cy="958432"/>
            </a:xfrm>
            <a:prstGeom prst="hexagon">
              <a:avLst>
                <a:gd name="adj" fmla="val 25000"/>
                <a:gd name="vf" fmla="val 115470"/>
              </a:avLst>
            </a:prstGeom>
            <a:solidFill>
              <a:schemeClr val="bg1">
                <a:alpha val="90000"/>
              </a:schemeClr>
            </a:solidFill>
            <a:ln w="22225">
              <a:solidFill>
                <a:srgbClr val="D71618"/>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 name="Freeform 9">
              <a:extLst>
                <a:ext uri="{FF2B5EF4-FFF2-40B4-BE49-F238E27FC236}">
                  <a16:creationId xmlns:a16="http://schemas.microsoft.com/office/drawing/2014/main" xmlns="" id="{ABDD7F93-04AD-4858-8D4E-2CFF36D91318}"/>
                </a:ext>
              </a:extLst>
            </p:cNvPr>
            <p:cNvSpPr/>
            <p:nvPr/>
          </p:nvSpPr>
          <p:spPr>
            <a:xfrm>
              <a:off x="3619099" y="3579748"/>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D71618"/>
            </a:solidFill>
            <a:ln>
              <a:solidFill>
                <a:srgbClr val="D71618"/>
              </a:solidFill>
            </a:ln>
          </p:spPr>
          <p:style>
            <a:lnRef idx="2">
              <a:schemeClr val="accent2">
                <a:hueOff val="-716791"/>
                <a:satOff val="-17272"/>
                <a:lumOff val="-10393"/>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6" name="Hexagon 10">
              <a:extLst>
                <a:ext uri="{FF2B5EF4-FFF2-40B4-BE49-F238E27FC236}">
                  <a16:creationId xmlns:a16="http://schemas.microsoft.com/office/drawing/2014/main" xmlns="" id="{ECDAA037-AD2C-44B6-854B-D7B3D7317506}"/>
                </a:ext>
              </a:extLst>
            </p:cNvPr>
            <p:cNvSpPr/>
            <p:nvPr/>
          </p:nvSpPr>
          <p:spPr>
            <a:xfrm>
              <a:off x="4566174" y="4105936"/>
              <a:ext cx="1111645" cy="958432"/>
            </a:xfrm>
            <a:prstGeom prst="hexagon">
              <a:avLst>
                <a:gd name="adj" fmla="val 25000"/>
                <a:gd name="vf" fmla="val 115470"/>
              </a:avLst>
            </a:prstGeom>
            <a:solidFill>
              <a:schemeClr val="bg1">
                <a:alpha val="90000"/>
              </a:schemeClr>
            </a:solidFill>
            <a:ln w="22225">
              <a:solidFill>
                <a:srgbClr val="D71618"/>
              </a:solidFill>
            </a:ln>
          </p:spPr>
          <p:style>
            <a:lnRef idx="2">
              <a:schemeClr val="accent2">
                <a:hueOff val="-716791"/>
                <a:satOff val="-17272"/>
                <a:lumOff val="-10393"/>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Freeform 11">
              <a:extLst>
                <a:ext uri="{FF2B5EF4-FFF2-40B4-BE49-F238E27FC236}">
                  <a16:creationId xmlns:a16="http://schemas.microsoft.com/office/drawing/2014/main" xmlns="" id="{783168A4-FD2C-4377-A1AF-4C28EC4C067B}"/>
                </a:ext>
              </a:extLst>
            </p:cNvPr>
            <p:cNvSpPr/>
            <p:nvPr/>
          </p:nvSpPr>
          <p:spPr>
            <a:xfrm>
              <a:off x="2672025" y="3055839"/>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D71618"/>
            </a:solidFill>
            <a:ln>
              <a:solidFill>
                <a:srgbClr val="D71618"/>
              </a:solidFill>
            </a:ln>
          </p:spPr>
          <p:style>
            <a:lnRef idx="2">
              <a:schemeClr val="accent2">
                <a:hueOff val="-1433582"/>
                <a:satOff val="-34544"/>
                <a:lumOff val="-20785"/>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8" name="Hexagon 12">
              <a:extLst>
                <a:ext uri="{FF2B5EF4-FFF2-40B4-BE49-F238E27FC236}">
                  <a16:creationId xmlns:a16="http://schemas.microsoft.com/office/drawing/2014/main" xmlns="" id="{5ADC3E6F-020D-4B4A-8C5F-D9D9AA6D6526}"/>
                </a:ext>
              </a:extLst>
            </p:cNvPr>
            <p:cNvSpPr/>
            <p:nvPr/>
          </p:nvSpPr>
          <p:spPr>
            <a:xfrm>
              <a:off x="3619099" y="2532184"/>
              <a:ext cx="1111645" cy="958432"/>
            </a:xfrm>
            <a:prstGeom prst="hexagon">
              <a:avLst>
                <a:gd name="adj" fmla="val 25000"/>
                <a:gd name="vf" fmla="val 115470"/>
              </a:avLst>
            </a:prstGeom>
            <a:solidFill>
              <a:schemeClr val="bg1">
                <a:alpha val="90000"/>
              </a:schemeClr>
            </a:solidFill>
            <a:ln w="22225">
              <a:solidFill>
                <a:srgbClr val="D71618"/>
              </a:solidFill>
            </a:ln>
          </p:spPr>
          <p:style>
            <a:lnRef idx="2">
              <a:schemeClr val="accent2">
                <a:hueOff val="-1433582"/>
                <a:satOff val="-34544"/>
                <a:lumOff val="-2078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9" name="TextBox 19">
            <a:extLst>
              <a:ext uri="{FF2B5EF4-FFF2-40B4-BE49-F238E27FC236}">
                <a16:creationId xmlns:a16="http://schemas.microsoft.com/office/drawing/2014/main" xmlns="" id="{323925E9-A0DE-440F-9872-2CC61E53F0D1}"/>
              </a:ext>
            </a:extLst>
          </p:cNvPr>
          <p:cNvSpPr txBox="1"/>
          <p:nvPr/>
        </p:nvSpPr>
        <p:spPr>
          <a:xfrm>
            <a:off x="1928234" y="2396529"/>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0" name="TextBox 20">
            <a:extLst>
              <a:ext uri="{FF2B5EF4-FFF2-40B4-BE49-F238E27FC236}">
                <a16:creationId xmlns:a16="http://schemas.microsoft.com/office/drawing/2014/main" xmlns="" id="{7F4021FC-320B-4674-A8F4-07021BA3B238}"/>
              </a:ext>
            </a:extLst>
          </p:cNvPr>
          <p:cNvSpPr txBox="1"/>
          <p:nvPr/>
        </p:nvSpPr>
        <p:spPr>
          <a:xfrm>
            <a:off x="1925071" y="340864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1" name="TextBox 21">
            <a:extLst>
              <a:ext uri="{FF2B5EF4-FFF2-40B4-BE49-F238E27FC236}">
                <a16:creationId xmlns:a16="http://schemas.microsoft.com/office/drawing/2014/main" xmlns="" id="{0C562E4B-04E8-4B6F-BEAD-725174D0A9BB}"/>
              </a:ext>
            </a:extLst>
          </p:cNvPr>
          <p:cNvSpPr txBox="1"/>
          <p:nvPr/>
        </p:nvSpPr>
        <p:spPr>
          <a:xfrm>
            <a:off x="2871996" y="284641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12" name="Group 16">
            <a:extLst>
              <a:ext uri="{FF2B5EF4-FFF2-40B4-BE49-F238E27FC236}">
                <a16:creationId xmlns:a16="http://schemas.microsoft.com/office/drawing/2014/main" xmlns="" id="{347B67D8-11F4-47E0-8EE0-1F19E281C69A}"/>
              </a:ext>
            </a:extLst>
          </p:cNvPr>
          <p:cNvGrpSpPr/>
          <p:nvPr/>
        </p:nvGrpSpPr>
        <p:grpSpPr>
          <a:xfrm>
            <a:off x="1343460" y="1883351"/>
            <a:ext cx="3272560" cy="1859759"/>
            <a:chOff x="1791978" y="2874150"/>
            <a:chExt cx="3272560" cy="1859759"/>
          </a:xfrm>
        </p:grpSpPr>
        <p:sp>
          <p:nvSpPr>
            <p:cNvPr id="13" name="Freeform 49">
              <a:extLst>
                <a:ext uri="{FF2B5EF4-FFF2-40B4-BE49-F238E27FC236}">
                  <a16:creationId xmlns:a16="http://schemas.microsoft.com/office/drawing/2014/main" xmlns="" id="{663C943A-F323-4CB3-B811-34D62FEB2505}"/>
                </a:ext>
              </a:extLst>
            </p:cNvPr>
            <p:cNvSpPr>
              <a:spLocks noEditPoints="1"/>
            </p:cNvSpPr>
            <p:nvPr/>
          </p:nvSpPr>
          <p:spPr bwMode="auto">
            <a:xfrm>
              <a:off x="1791978" y="3890979"/>
              <a:ext cx="383584" cy="326698"/>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rgbClr val="D71618"/>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4" name="Freeform 36">
              <a:extLst>
                <a:ext uri="{FF2B5EF4-FFF2-40B4-BE49-F238E27FC236}">
                  <a16:creationId xmlns:a16="http://schemas.microsoft.com/office/drawing/2014/main" xmlns="" id="{FBB2698C-416F-480A-B61B-B673252C4323}"/>
                </a:ext>
              </a:extLst>
            </p:cNvPr>
            <p:cNvSpPr>
              <a:spLocks noEditPoints="1"/>
            </p:cNvSpPr>
            <p:nvPr/>
          </p:nvSpPr>
          <p:spPr bwMode="auto">
            <a:xfrm>
              <a:off x="4588612" y="4467209"/>
              <a:ext cx="475926" cy="266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rgbClr val="D71618"/>
            </a:solidFill>
            <a:ln>
              <a:solidFill>
                <a:srgbClr val="D71618"/>
              </a:solid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5" name="Freeform 44">
              <a:extLst>
                <a:ext uri="{FF2B5EF4-FFF2-40B4-BE49-F238E27FC236}">
                  <a16:creationId xmlns:a16="http://schemas.microsoft.com/office/drawing/2014/main" xmlns="" id="{2EBDD8DD-B24C-47CC-BE73-0ABF18CF0C78}"/>
                </a:ext>
              </a:extLst>
            </p:cNvPr>
            <p:cNvSpPr>
              <a:spLocks noEditPoints="1"/>
            </p:cNvSpPr>
            <p:nvPr/>
          </p:nvSpPr>
          <p:spPr bwMode="auto">
            <a:xfrm>
              <a:off x="3723326" y="2874150"/>
              <a:ext cx="305722" cy="30531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D71618"/>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
        <p:nvSpPr>
          <p:cNvPr id="22" name="TextBox 35">
            <a:extLst>
              <a:ext uri="{FF2B5EF4-FFF2-40B4-BE49-F238E27FC236}">
                <a16:creationId xmlns:a16="http://schemas.microsoft.com/office/drawing/2014/main" xmlns="" id="{124F210D-EA12-416F-933A-5E56AD52CBA1}"/>
              </a:ext>
            </a:extLst>
          </p:cNvPr>
          <p:cNvSpPr txBox="1"/>
          <p:nvPr/>
        </p:nvSpPr>
        <p:spPr>
          <a:xfrm>
            <a:off x="2101142" y="5160094"/>
            <a:ext cx="8359987" cy="646331"/>
          </a:xfrm>
          <a:prstGeom prst="rect">
            <a:avLst/>
          </a:prstGeom>
          <a:noFill/>
        </p:spPr>
        <p:txBody>
          <a:bodyPr wrap="square" lIns="0" tIns="0" rIns="0" bIns="0" rtlCol="0">
            <a:spAutoFit/>
          </a:bodyPr>
          <a:lstStyle/>
          <a:p>
            <a:pPr algn="just"/>
            <a:r>
              <a:rPr lang="zh-CN" altLang="en-US" sz="1400" dirty="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3" name="TextBox 36">
            <a:extLst>
              <a:ext uri="{FF2B5EF4-FFF2-40B4-BE49-F238E27FC236}">
                <a16:creationId xmlns:a16="http://schemas.microsoft.com/office/drawing/2014/main" xmlns="" id="{C5762682-C3F9-4052-B40F-57F7E909D906}"/>
              </a:ext>
            </a:extLst>
          </p:cNvPr>
          <p:cNvSpPr txBox="1"/>
          <p:nvPr/>
        </p:nvSpPr>
        <p:spPr>
          <a:xfrm>
            <a:off x="5190372" y="4725144"/>
            <a:ext cx="2106482" cy="276999"/>
          </a:xfrm>
          <a:prstGeom prst="rect">
            <a:avLst/>
          </a:prstGeom>
          <a:noFill/>
        </p:spPr>
        <p:txBody>
          <a:bodyPr wrap="square" lIns="0" tIns="0" rIns="0" bIns="0" rtlCol="0">
            <a:spAutoFit/>
          </a:bodyPr>
          <a:lstStyle/>
          <a:p>
            <a:r>
              <a:rPr lang="zh-CN" altLang="en-US" b="1" dirty="0">
                <a:solidFill>
                  <a:srgbClr val="D71618"/>
                </a:solidFill>
                <a:latin typeface="Impact MT Std" pitchFamily="34" charset="0"/>
                <a:ea typeface="微软雅黑" pitchFamily="34" charset="-122"/>
              </a:rPr>
              <a:t>点击输入标题文本</a:t>
            </a: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5206" y="994937"/>
            <a:ext cx="5315712" cy="3572256"/>
          </a:xfrm>
          <a:prstGeom prst="rect">
            <a:avLst/>
          </a:prstGeom>
        </p:spPr>
      </p:pic>
    </p:spTree>
    <p:extLst>
      <p:ext uri="{BB962C8B-B14F-4D97-AF65-F5344CB8AC3E}">
        <p14:creationId xmlns:p14="http://schemas.microsoft.com/office/powerpoint/2010/main" val="1152695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300" fill="hold"/>
                                        <p:tgtEl>
                                          <p:spTgt spid="23"/>
                                        </p:tgtEl>
                                        <p:attrNameLst>
                                          <p:attrName>ppt_x</p:attrName>
                                        </p:attrNameLst>
                                      </p:cBhvr>
                                      <p:tavLst>
                                        <p:tav tm="0">
                                          <p:val>
                                            <p:strVal val="1+#ppt_w/2"/>
                                          </p:val>
                                        </p:tav>
                                        <p:tav tm="100000">
                                          <p:val>
                                            <p:strVal val="#ppt_x"/>
                                          </p:val>
                                        </p:tav>
                                      </p:tavLst>
                                    </p:anim>
                                    <p:anim calcmode="lin" valueType="num">
                                      <p:cBhvr additive="base">
                                        <p:cTn id="24" dur="3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2" presetClass="entr" presetSubtype="2"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300" fill="hold"/>
                                        <p:tgtEl>
                                          <p:spTgt spid="22"/>
                                        </p:tgtEl>
                                        <p:attrNameLst>
                                          <p:attrName>ppt_x</p:attrName>
                                        </p:attrNameLst>
                                      </p:cBhvr>
                                      <p:tavLst>
                                        <p:tav tm="0">
                                          <p:val>
                                            <p:strVal val="1+#ppt_w/2"/>
                                          </p:val>
                                        </p:tav>
                                        <p:tav tm="100000">
                                          <p:val>
                                            <p:strVal val="#ppt_x"/>
                                          </p:val>
                                        </p:tav>
                                      </p:tavLst>
                                    </p:anim>
                                    <p:anim calcmode="lin" valueType="num">
                                      <p:cBhvr additive="base">
                                        <p:cTn id="29"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1DAAF16C-0796-4DC0-AB2B-3433BC81DEE5}"/>
              </a:ext>
            </a:extLst>
          </p:cNvPr>
          <p:cNvCxnSpPr/>
          <p:nvPr/>
        </p:nvCxnSpPr>
        <p:spPr>
          <a:xfrm>
            <a:off x="1038579" y="2351586"/>
            <a:ext cx="4032000" cy="0"/>
          </a:xfrm>
          <a:prstGeom prst="line">
            <a:avLst/>
          </a:prstGeom>
          <a:ln>
            <a:solidFill>
              <a:srgbClr val="D71618"/>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40FC293F-B8E1-4F15-B386-9A48FECB300E}"/>
              </a:ext>
            </a:extLst>
          </p:cNvPr>
          <p:cNvCxnSpPr/>
          <p:nvPr/>
        </p:nvCxnSpPr>
        <p:spPr>
          <a:xfrm>
            <a:off x="1038579" y="4707024"/>
            <a:ext cx="4032000" cy="0"/>
          </a:xfrm>
          <a:prstGeom prst="line">
            <a:avLst/>
          </a:prstGeom>
          <a:ln>
            <a:solidFill>
              <a:srgbClr val="D71618"/>
            </a:solidFill>
          </a:ln>
        </p:spPr>
        <p:style>
          <a:lnRef idx="1">
            <a:schemeClr val="accent1"/>
          </a:lnRef>
          <a:fillRef idx="0">
            <a:schemeClr val="accent1"/>
          </a:fillRef>
          <a:effectRef idx="0">
            <a:schemeClr val="accent1"/>
          </a:effectRef>
          <a:fontRef idx="minor">
            <a:schemeClr val="tx1"/>
          </a:fontRef>
        </p:style>
      </p:cxnSp>
      <p:sp>
        <p:nvSpPr>
          <p:cNvPr id="10" name="TextBox 498">
            <a:extLst>
              <a:ext uri="{FF2B5EF4-FFF2-40B4-BE49-F238E27FC236}">
                <a16:creationId xmlns:a16="http://schemas.microsoft.com/office/drawing/2014/main" xmlns="" id="{24936D4A-88BE-447D-B3D8-FE1A4B9F83B6}"/>
              </a:ext>
            </a:extLst>
          </p:cNvPr>
          <p:cNvSpPr txBox="1"/>
          <p:nvPr/>
        </p:nvSpPr>
        <p:spPr>
          <a:xfrm>
            <a:off x="1038579" y="1920722"/>
            <a:ext cx="1569660" cy="369332"/>
          </a:xfrm>
          <a:prstGeom prst="rect">
            <a:avLst/>
          </a:prstGeom>
          <a:noFill/>
        </p:spPr>
        <p:txBody>
          <a:bodyPr wrap="none" rtlCol="0" anchor="ctr">
            <a:spAutoFit/>
          </a:bodyPr>
          <a:lstStyle/>
          <a:p>
            <a:pPr lvl="0" algn="r"/>
            <a:r>
              <a:rPr lang="zh-CN" altLang="en-US" b="1" dirty="0">
                <a:solidFill>
                  <a:srgbClr val="D71618"/>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500">
            <a:extLst>
              <a:ext uri="{FF2B5EF4-FFF2-40B4-BE49-F238E27FC236}">
                <a16:creationId xmlns:a16="http://schemas.microsoft.com/office/drawing/2014/main" xmlns="" id="{4F118799-C28F-466E-AEC3-9EF42ADFB82C}"/>
              </a:ext>
            </a:extLst>
          </p:cNvPr>
          <p:cNvSpPr txBox="1"/>
          <p:nvPr/>
        </p:nvSpPr>
        <p:spPr>
          <a:xfrm>
            <a:off x="1038579" y="4245704"/>
            <a:ext cx="1569660" cy="369332"/>
          </a:xfrm>
          <a:prstGeom prst="rect">
            <a:avLst/>
          </a:prstGeom>
          <a:noFill/>
        </p:spPr>
        <p:txBody>
          <a:bodyPr wrap="none" rtlCol="0" anchor="ctr">
            <a:spAutoFit/>
          </a:bodyPr>
          <a:lstStyle/>
          <a:p>
            <a:pPr lvl="0" algn="r"/>
            <a:r>
              <a:rPr lang="zh-CN" altLang="en-US" b="1" dirty="0">
                <a:solidFill>
                  <a:srgbClr val="D71618"/>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3">
            <a:extLst>
              <a:ext uri="{FF2B5EF4-FFF2-40B4-BE49-F238E27FC236}">
                <a16:creationId xmlns:a16="http://schemas.microsoft.com/office/drawing/2014/main" xmlns="" id="{21AF2E5E-D428-4ECB-932A-682813ABA010}"/>
              </a:ext>
            </a:extLst>
          </p:cNvPr>
          <p:cNvSpPr txBox="1"/>
          <p:nvPr/>
        </p:nvSpPr>
        <p:spPr>
          <a:xfrm>
            <a:off x="1038579" y="24416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6" name="TextBox 505">
            <a:extLst>
              <a:ext uri="{FF2B5EF4-FFF2-40B4-BE49-F238E27FC236}">
                <a16:creationId xmlns:a16="http://schemas.microsoft.com/office/drawing/2014/main" xmlns="" id="{D955BD09-567D-4B77-8A23-9A48612D705C}"/>
              </a:ext>
            </a:extLst>
          </p:cNvPr>
          <p:cNvSpPr txBox="1"/>
          <p:nvPr/>
        </p:nvSpPr>
        <p:spPr>
          <a:xfrm>
            <a:off x="1038579" y="48074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pic>
        <p:nvPicPr>
          <p:cNvPr id="18" name="图片 17">
            <a:extLst>
              <a:ext uri="{FF2B5EF4-FFF2-40B4-BE49-F238E27FC236}">
                <a16:creationId xmlns:a16="http://schemas.microsoft.com/office/drawing/2014/main" xmlns="" id="{8C0571BC-F95F-43DE-889D-CC14AE4CA3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7244" y="1226206"/>
            <a:ext cx="5104762" cy="2354716"/>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7244" y="3929957"/>
            <a:ext cx="5120640" cy="2359152"/>
          </a:xfrm>
          <a:prstGeom prst="rect">
            <a:avLst/>
          </a:prstGeom>
        </p:spPr>
      </p:pic>
    </p:spTree>
    <p:extLst>
      <p:ext uri="{BB962C8B-B14F-4D97-AF65-F5344CB8AC3E}">
        <p14:creationId xmlns:p14="http://schemas.microsoft.com/office/powerpoint/2010/main" val="32549909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12" presetClass="entr" presetSubtype="4" fill="hold" grpId="0" nodeType="afterEffect">
                                  <p:stCondLst>
                                    <p:cond delay="0"/>
                                  </p:stCondLst>
                                  <p:iterate type="lt">
                                    <p:tmPct val="50000"/>
                                  </p:iterate>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300"/>
                                        <p:tgtEl>
                                          <p:spTgt spid="10"/>
                                        </p:tgtEl>
                                        <p:attrNameLst>
                                          <p:attrName>ppt_y</p:attrName>
                                        </p:attrNameLst>
                                      </p:cBhvr>
                                      <p:tavLst>
                                        <p:tav tm="0">
                                          <p:val>
                                            <p:strVal val="#ppt_y+#ppt_h*1.125000"/>
                                          </p:val>
                                        </p:tav>
                                        <p:tav tm="100000">
                                          <p:val>
                                            <p:strVal val="#ppt_y"/>
                                          </p:val>
                                        </p:tav>
                                      </p:tavLst>
                                    </p:anim>
                                    <p:animEffect transition="in" filter="wipe(up)">
                                      <p:cBhvr>
                                        <p:cTn id="15" dur="300"/>
                                        <p:tgtEl>
                                          <p:spTgt spid="10"/>
                                        </p:tgtEl>
                                      </p:cBhvr>
                                    </p:animEffect>
                                  </p:childTnLst>
                                </p:cTn>
                              </p:par>
                              <p:par>
                                <p:cTn id="16" presetID="12" presetClass="entr" presetSubtype="4" fill="hold" grpId="0" nodeType="withEffect">
                                  <p:stCondLst>
                                    <p:cond delay="0"/>
                                  </p:stCondLst>
                                  <p:iterate type="lt">
                                    <p:tmPct val="50000"/>
                                  </p:iterate>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300"/>
                                        <p:tgtEl>
                                          <p:spTgt spid="12"/>
                                        </p:tgtEl>
                                        <p:attrNameLst>
                                          <p:attrName>ppt_y</p:attrName>
                                        </p:attrNameLst>
                                      </p:cBhvr>
                                      <p:tavLst>
                                        <p:tav tm="0">
                                          <p:val>
                                            <p:strVal val="#ppt_y+#ppt_h*1.125000"/>
                                          </p:val>
                                        </p:tav>
                                        <p:tav tm="100000">
                                          <p:val>
                                            <p:strVal val="#ppt_y"/>
                                          </p:val>
                                        </p:tav>
                                      </p:tavLst>
                                    </p:anim>
                                    <p:animEffect transition="in" filter="wipe(up)">
                                      <p:cBhvr>
                                        <p:cTn id="19" dur="300"/>
                                        <p:tgtEl>
                                          <p:spTgt spid="12"/>
                                        </p:tgtEl>
                                      </p:cBhvr>
                                    </p:animEffect>
                                  </p:childTnLst>
                                </p:cTn>
                              </p:par>
                              <p:par>
                                <p:cTn id="20" presetID="10" presetClass="entr" presetSubtype="0" fill="hold" grpId="0" nodeType="withEffect">
                                  <p:stCondLst>
                                    <p:cond delay="100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fade">
                                      <p:cBhvr>
                                        <p:cTn id="22" dur="100"/>
                                        <p:tgtEl>
                                          <p:spTgt spid="14"/>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16"/>
                                        </p:tgtEl>
                                        <p:attrNameLst>
                                          <p:attrName>style.visibility</p:attrName>
                                        </p:attrNameLst>
                                      </p:cBhvr>
                                      <p:to>
                                        <p:strVal val="visible"/>
                                      </p:to>
                                    </p:set>
                                    <p:animEffect transition="in" filter="fade">
                                      <p:cBhvr>
                                        <p:cTn id="25"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a:extLst>
              <a:ext uri="{FF2B5EF4-FFF2-40B4-BE49-F238E27FC236}">
                <a16:creationId xmlns:a16="http://schemas.microsoft.com/office/drawing/2014/main" xmlns="" id="{750D3A11-75DC-4CEF-B39C-C608AC2C8DD2}"/>
              </a:ext>
            </a:extLst>
          </p:cNvPr>
          <p:cNvCxnSpPr/>
          <p:nvPr/>
        </p:nvCxnSpPr>
        <p:spPr>
          <a:xfrm>
            <a:off x="1005563" y="5342024"/>
            <a:ext cx="4032000" cy="0"/>
          </a:xfrm>
          <a:prstGeom prst="line">
            <a:avLst/>
          </a:prstGeom>
          <a:ln>
            <a:solidFill>
              <a:srgbClr val="D71618"/>
            </a:solidFill>
          </a:ln>
        </p:spPr>
        <p:style>
          <a:lnRef idx="1">
            <a:schemeClr val="accent1"/>
          </a:lnRef>
          <a:fillRef idx="0">
            <a:schemeClr val="accent1"/>
          </a:fillRef>
          <a:effectRef idx="0">
            <a:schemeClr val="accent1"/>
          </a:effectRef>
          <a:fontRef idx="minor">
            <a:schemeClr val="tx1"/>
          </a:fontRef>
        </p:style>
      </p:cxnSp>
      <p:sp>
        <p:nvSpPr>
          <p:cNvPr id="29" name="TextBox 500">
            <a:extLst>
              <a:ext uri="{FF2B5EF4-FFF2-40B4-BE49-F238E27FC236}">
                <a16:creationId xmlns:a16="http://schemas.microsoft.com/office/drawing/2014/main" xmlns="" id="{469F8418-C9E7-4020-BD18-C1DCCF5884E1}"/>
              </a:ext>
            </a:extLst>
          </p:cNvPr>
          <p:cNvSpPr txBox="1"/>
          <p:nvPr/>
        </p:nvSpPr>
        <p:spPr>
          <a:xfrm>
            <a:off x="2236733" y="4880704"/>
            <a:ext cx="1569660" cy="369332"/>
          </a:xfrm>
          <a:prstGeom prst="rect">
            <a:avLst/>
          </a:prstGeom>
          <a:noFill/>
        </p:spPr>
        <p:txBody>
          <a:bodyPr wrap="none" rtlCol="0" anchor="ctr">
            <a:spAutoFit/>
          </a:bodyPr>
          <a:lstStyle/>
          <a:p>
            <a:pPr lvl="0" algn="r"/>
            <a:r>
              <a:rPr lang="zh-CN" altLang="en-US" b="1" dirty="0">
                <a:solidFill>
                  <a:srgbClr val="D71618"/>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30" name="TextBox 505">
            <a:extLst>
              <a:ext uri="{FF2B5EF4-FFF2-40B4-BE49-F238E27FC236}">
                <a16:creationId xmlns:a16="http://schemas.microsoft.com/office/drawing/2014/main" xmlns="" id="{44A78AC9-C1E2-4C60-9229-D5E4ED001D5A}"/>
              </a:ext>
            </a:extLst>
          </p:cNvPr>
          <p:cNvSpPr txBox="1"/>
          <p:nvPr/>
        </p:nvSpPr>
        <p:spPr>
          <a:xfrm>
            <a:off x="873479" y="54424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cxnSp>
        <p:nvCxnSpPr>
          <p:cNvPr id="31" name="直接连接符 30">
            <a:extLst>
              <a:ext uri="{FF2B5EF4-FFF2-40B4-BE49-F238E27FC236}">
                <a16:creationId xmlns:a16="http://schemas.microsoft.com/office/drawing/2014/main" xmlns="" id="{2A5D42EE-6B2E-4C64-90BC-DFA66A53F153}"/>
              </a:ext>
            </a:extLst>
          </p:cNvPr>
          <p:cNvCxnSpPr/>
          <p:nvPr/>
        </p:nvCxnSpPr>
        <p:spPr>
          <a:xfrm>
            <a:off x="7101563" y="5342024"/>
            <a:ext cx="4032000" cy="0"/>
          </a:xfrm>
          <a:prstGeom prst="line">
            <a:avLst/>
          </a:prstGeom>
          <a:ln>
            <a:solidFill>
              <a:srgbClr val="D71618"/>
            </a:solidFill>
          </a:ln>
        </p:spPr>
        <p:style>
          <a:lnRef idx="1">
            <a:schemeClr val="accent1"/>
          </a:lnRef>
          <a:fillRef idx="0">
            <a:schemeClr val="accent1"/>
          </a:fillRef>
          <a:effectRef idx="0">
            <a:schemeClr val="accent1"/>
          </a:effectRef>
          <a:fontRef idx="minor">
            <a:schemeClr val="tx1"/>
          </a:fontRef>
        </p:style>
      </p:cxnSp>
      <p:sp>
        <p:nvSpPr>
          <p:cNvPr id="32" name="TextBox 500">
            <a:extLst>
              <a:ext uri="{FF2B5EF4-FFF2-40B4-BE49-F238E27FC236}">
                <a16:creationId xmlns:a16="http://schemas.microsoft.com/office/drawing/2014/main" xmlns="" id="{CA6C249E-6388-401A-9B1E-1E94AFBDFCD4}"/>
              </a:ext>
            </a:extLst>
          </p:cNvPr>
          <p:cNvSpPr txBox="1"/>
          <p:nvPr/>
        </p:nvSpPr>
        <p:spPr>
          <a:xfrm>
            <a:off x="8332733" y="4880704"/>
            <a:ext cx="1569660" cy="369332"/>
          </a:xfrm>
          <a:prstGeom prst="rect">
            <a:avLst/>
          </a:prstGeom>
          <a:noFill/>
        </p:spPr>
        <p:txBody>
          <a:bodyPr wrap="none" rtlCol="0" anchor="ctr">
            <a:spAutoFit/>
          </a:bodyPr>
          <a:lstStyle/>
          <a:p>
            <a:pPr lvl="0" algn="r"/>
            <a:r>
              <a:rPr lang="zh-CN" altLang="en-US" b="1" dirty="0">
                <a:solidFill>
                  <a:srgbClr val="D71618"/>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33" name="TextBox 505">
            <a:extLst>
              <a:ext uri="{FF2B5EF4-FFF2-40B4-BE49-F238E27FC236}">
                <a16:creationId xmlns:a16="http://schemas.microsoft.com/office/drawing/2014/main" xmlns="" id="{ABC0E0EC-0E01-4F53-8A18-D745C4255817}"/>
              </a:ext>
            </a:extLst>
          </p:cNvPr>
          <p:cNvSpPr txBox="1"/>
          <p:nvPr/>
        </p:nvSpPr>
        <p:spPr>
          <a:xfrm>
            <a:off x="6969479" y="54424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30963"/>
            <a:ext cx="5846064" cy="318211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5936" y="1430963"/>
            <a:ext cx="5846064" cy="3182112"/>
          </a:xfrm>
          <a:prstGeom prst="rect">
            <a:avLst/>
          </a:prstGeom>
        </p:spPr>
      </p:pic>
    </p:spTree>
    <p:extLst>
      <p:ext uri="{BB962C8B-B14F-4D97-AF65-F5344CB8AC3E}">
        <p14:creationId xmlns:p14="http://schemas.microsoft.com/office/powerpoint/2010/main" val="28636168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12" presetClass="entr" presetSubtype="4" fill="hold" grpId="0" nodeType="withEffect">
                                  <p:stCondLst>
                                    <p:cond delay="0"/>
                                  </p:stCondLst>
                                  <p:iterate type="lt">
                                    <p:tmPct val="50000"/>
                                  </p:iterate>
                                  <p:childTnLst>
                                    <p:set>
                                      <p:cBhvr>
                                        <p:cTn id="9" dur="1" fill="hold">
                                          <p:stCondLst>
                                            <p:cond delay="0"/>
                                          </p:stCondLst>
                                        </p:cTn>
                                        <p:tgtEl>
                                          <p:spTgt spid="29"/>
                                        </p:tgtEl>
                                        <p:attrNameLst>
                                          <p:attrName>style.visibility</p:attrName>
                                        </p:attrNameLst>
                                      </p:cBhvr>
                                      <p:to>
                                        <p:strVal val="visible"/>
                                      </p:to>
                                    </p:set>
                                    <p:anim calcmode="lin" valueType="num">
                                      <p:cBhvr additive="base">
                                        <p:cTn id="10" dur="300"/>
                                        <p:tgtEl>
                                          <p:spTgt spid="29"/>
                                        </p:tgtEl>
                                        <p:attrNameLst>
                                          <p:attrName>ppt_y</p:attrName>
                                        </p:attrNameLst>
                                      </p:cBhvr>
                                      <p:tavLst>
                                        <p:tav tm="0">
                                          <p:val>
                                            <p:strVal val="#ppt_y+#ppt_h*1.125000"/>
                                          </p:val>
                                        </p:tav>
                                        <p:tav tm="100000">
                                          <p:val>
                                            <p:strVal val="#ppt_y"/>
                                          </p:val>
                                        </p:tav>
                                      </p:tavLst>
                                    </p:anim>
                                    <p:animEffect transition="in" filter="wipe(up)">
                                      <p:cBhvr>
                                        <p:cTn id="11" dur="300"/>
                                        <p:tgtEl>
                                          <p:spTgt spid="29"/>
                                        </p:tgtEl>
                                      </p:cBhvr>
                                    </p:animEffect>
                                  </p:childTnLst>
                                </p:cTn>
                              </p:par>
                              <p:par>
                                <p:cTn id="12" presetID="10" presetClass="entr" presetSubtype="0" fill="hold" grpId="0" nodeType="withEffect">
                                  <p:stCondLst>
                                    <p:cond delay="1000"/>
                                  </p:stCondLst>
                                  <p:iterate type="lt">
                                    <p:tmPct val="10000"/>
                                  </p:iterate>
                                  <p:childTnLst>
                                    <p:set>
                                      <p:cBhvr>
                                        <p:cTn id="13" dur="1" fill="hold">
                                          <p:stCondLst>
                                            <p:cond delay="0"/>
                                          </p:stCondLst>
                                        </p:cTn>
                                        <p:tgtEl>
                                          <p:spTgt spid="30"/>
                                        </p:tgtEl>
                                        <p:attrNameLst>
                                          <p:attrName>style.visibility</p:attrName>
                                        </p:attrNameLst>
                                      </p:cBhvr>
                                      <p:to>
                                        <p:strVal val="visible"/>
                                      </p:to>
                                    </p:set>
                                    <p:animEffect transition="in" filter="fade">
                                      <p:cBhvr>
                                        <p:cTn id="14" dur="1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par>
                                <p:cTn id="18" presetID="12" presetClass="entr" presetSubtype="4" fill="hold" grpId="0" nodeType="withEffect">
                                  <p:stCondLst>
                                    <p:cond delay="0"/>
                                  </p:stCondLst>
                                  <p:iterate type="lt">
                                    <p:tmPct val="50000"/>
                                  </p:iterate>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300"/>
                                        <p:tgtEl>
                                          <p:spTgt spid="32"/>
                                        </p:tgtEl>
                                        <p:attrNameLst>
                                          <p:attrName>ppt_y</p:attrName>
                                        </p:attrNameLst>
                                      </p:cBhvr>
                                      <p:tavLst>
                                        <p:tav tm="0">
                                          <p:val>
                                            <p:strVal val="#ppt_y+#ppt_h*1.125000"/>
                                          </p:val>
                                        </p:tav>
                                        <p:tav tm="100000">
                                          <p:val>
                                            <p:strVal val="#ppt_y"/>
                                          </p:val>
                                        </p:tav>
                                      </p:tavLst>
                                    </p:anim>
                                    <p:animEffect transition="in" filter="wipe(up)">
                                      <p:cBhvr>
                                        <p:cTn id="21" dur="300"/>
                                        <p:tgtEl>
                                          <p:spTgt spid="32"/>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2">
            <a:extLst>
              <a:ext uri="{FF2B5EF4-FFF2-40B4-BE49-F238E27FC236}">
                <a16:creationId xmlns:a16="http://schemas.microsoft.com/office/drawing/2014/main" xmlns="" id="{D773673C-6661-431D-BA0A-726BEA82EA8C}"/>
              </a:ext>
            </a:extLst>
          </p:cNvPr>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91D24D6-08C1-44A6-9CF6-57859698916F}"/>
              </a:ext>
            </a:extLst>
          </p:cNvPr>
          <p:cNvSpPr/>
          <p:nvPr/>
        </p:nvSpPr>
        <p:spPr>
          <a:xfrm>
            <a:off x="563965" y="3335348"/>
            <a:ext cx="2159566"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4" name="矩形 3">
            <a:extLst>
              <a:ext uri="{FF2B5EF4-FFF2-40B4-BE49-F238E27FC236}">
                <a16:creationId xmlns:a16="http://schemas.microsoft.com/office/drawing/2014/main" xmlns="" id="{C5A22152-0DCA-4498-B37F-A8395E37C783}"/>
              </a:ext>
            </a:extLst>
          </p:cNvPr>
          <p:cNvSpPr/>
          <p:nvPr/>
        </p:nvSpPr>
        <p:spPr>
          <a:xfrm>
            <a:off x="2830958" y="3431325"/>
            <a:ext cx="2159566"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5" name="矩形 4">
            <a:extLst>
              <a:ext uri="{FF2B5EF4-FFF2-40B4-BE49-F238E27FC236}">
                <a16:creationId xmlns:a16="http://schemas.microsoft.com/office/drawing/2014/main" xmlns="" id="{B32DF804-E062-4283-8317-397878A6DDC0}"/>
              </a:ext>
            </a:extLst>
          </p:cNvPr>
          <p:cNvSpPr/>
          <p:nvPr/>
        </p:nvSpPr>
        <p:spPr>
          <a:xfrm>
            <a:off x="5107122" y="3941407"/>
            <a:ext cx="2159566"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6" name="矩形 5">
            <a:extLst>
              <a:ext uri="{FF2B5EF4-FFF2-40B4-BE49-F238E27FC236}">
                <a16:creationId xmlns:a16="http://schemas.microsoft.com/office/drawing/2014/main" xmlns="" id="{8558E133-4944-4E2F-8DFE-2A943274ECAB}"/>
              </a:ext>
            </a:extLst>
          </p:cNvPr>
          <p:cNvSpPr/>
          <p:nvPr/>
        </p:nvSpPr>
        <p:spPr>
          <a:xfrm>
            <a:off x="7237244" y="2492896"/>
            <a:ext cx="2159566"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7" name="矩形 6">
            <a:extLst>
              <a:ext uri="{FF2B5EF4-FFF2-40B4-BE49-F238E27FC236}">
                <a16:creationId xmlns:a16="http://schemas.microsoft.com/office/drawing/2014/main" xmlns="" id="{BAE25D60-A964-4E41-A1C1-02FAA789439E}"/>
              </a:ext>
            </a:extLst>
          </p:cNvPr>
          <p:cNvSpPr/>
          <p:nvPr/>
        </p:nvSpPr>
        <p:spPr>
          <a:xfrm>
            <a:off x="9467771" y="2348880"/>
            <a:ext cx="2159566" cy="1343445"/>
          </a:xfrm>
          <a:prstGeom prst="rect">
            <a:avLst/>
          </a:prstGeom>
        </p:spPr>
        <p:txBody>
          <a:bodyPr wrap="none">
            <a:spAutoFit/>
          </a:bodyPr>
          <a:lstStyle/>
          <a:p>
            <a:pPr algn="ctr">
              <a:lnSpc>
                <a:spcPct val="130000"/>
              </a:lnSpc>
              <a:spcAft>
                <a:spcPts val="0"/>
              </a:spcAft>
              <a:defRPr/>
            </a:pPr>
            <a:r>
              <a:rPr lang="en-US" altLang="zh-CN" sz="16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a:extLst>
              <a:ext uri="{FF2B5EF4-FFF2-40B4-BE49-F238E27FC236}">
                <a16:creationId xmlns:a16="http://schemas.microsoft.com/office/drawing/2014/main" xmlns="" id="{46C98FBD-A969-4AD8-B342-306427F2D74B}"/>
              </a:ext>
            </a:extLst>
          </p:cNvPr>
          <p:cNvGrpSpPr/>
          <p:nvPr/>
        </p:nvGrpSpPr>
        <p:grpSpPr>
          <a:xfrm>
            <a:off x="1312185" y="2647567"/>
            <a:ext cx="663125" cy="663125"/>
            <a:chOff x="8077071" y="845254"/>
            <a:chExt cx="2036801" cy="2036802"/>
          </a:xfrm>
        </p:grpSpPr>
        <p:sp>
          <p:nvSpPr>
            <p:cNvPr id="9" name="椭圆 8">
              <a:extLst>
                <a:ext uri="{FF2B5EF4-FFF2-40B4-BE49-F238E27FC236}">
                  <a16:creationId xmlns:a16="http://schemas.microsoft.com/office/drawing/2014/main" xmlns="" id="{BDC2CC40-1D1C-4C5D-9500-0325C4B103B9}"/>
                </a:ext>
              </a:extLst>
            </p:cNvPr>
            <p:cNvSpPr/>
            <p:nvPr/>
          </p:nvSpPr>
          <p:spPr>
            <a:xfrm>
              <a:off x="8077071" y="845254"/>
              <a:ext cx="2036801" cy="2036802"/>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Freeform 126">
              <a:extLst>
                <a:ext uri="{FF2B5EF4-FFF2-40B4-BE49-F238E27FC236}">
                  <a16:creationId xmlns:a16="http://schemas.microsoft.com/office/drawing/2014/main" xmlns="" id="{CB5B23D5-AFD0-4795-8640-AB218E81B563}"/>
                </a:ext>
              </a:extLst>
            </p:cNvPr>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1" name="组合 10">
            <a:extLst>
              <a:ext uri="{FF2B5EF4-FFF2-40B4-BE49-F238E27FC236}">
                <a16:creationId xmlns:a16="http://schemas.microsoft.com/office/drawing/2014/main" xmlns="" id="{17A4B9A3-B049-44F9-BAE3-B7CDD564C6AA}"/>
              </a:ext>
            </a:extLst>
          </p:cNvPr>
          <p:cNvGrpSpPr/>
          <p:nvPr/>
        </p:nvGrpSpPr>
        <p:grpSpPr>
          <a:xfrm>
            <a:off x="3579178" y="2743544"/>
            <a:ext cx="663125" cy="663125"/>
            <a:chOff x="8125599" y="1434035"/>
            <a:chExt cx="2036802" cy="2036802"/>
          </a:xfrm>
        </p:grpSpPr>
        <p:sp>
          <p:nvSpPr>
            <p:cNvPr id="12" name="椭圆 11">
              <a:extLst>
                <a:ext uri="{FF2B5EF4-FFF2-40B4-BE49-F238E27FC236}">
                  <a16:creationId xmlns:a16="http://schemas.microsoft.com/office/drawing/2014/main" xmlns="" id="{6E44B57A-1EDC-42DD-9641-AAA602D3621E}"/>
                </a:ext>
              </a:extLst>
            </p:cNvPr>
            <p:cNvSpPr/>
            <p:nvPr/>
          </p:nvSpPr>
          <p:spPr>
            <a:xfrm>
              <a:off x="8125599" y="1434035"/>
              <a:ext cx="2036802" cy="2036802"/>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13" name="Freeform 261">
              <a:extLst>
                <a:ext uri="{FF2B5EF4-FFF2-40B4-BE49-F238E27FC236}">
                  <a16:creationId xmlns:a16="http://schemas.microsoft.com/office/drawing/2014/main" xmlns="" id="{A42AFABD-B55C-4303-B223-C644A54E66B2}"/>
                </a:ext>
              </a:extLst>
            </p:cNvPr>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4" name="组合 13">
            <a:extLst>
              <a:ext uri="{FF2B5EF4-FFF2-40B4-BE49-F238E27FC236}">
                <a16:creationId xmlns:a16="http://schemas.microsoft.com/office/drawing/2014/main" xmlns="" id="{84FD4269-D208-42EB-BAF0-69DF863DB586}"/>
              </a:ext>
            </a:extLst>
          </p:cNvPr>
          <p:cNvGrpSpPr/>
          <p:nvPr/>
        </p:nvGrpSpPr>
        <p:grpSpPr>
          <a:xfrm>
            <a:off x="5855345" y="3253626"/>
            <a:ext cx="663125" cy="663125"/>
            <a:chOff x="8125599" y="1434035"/>
            <a:chExt cx="2036802" cy="2036802"/>
          </a:xfrm>
        </p:grpSpPr>
        <p:sp>
          <p:nvSpPr>
            <p:cNvPr id="15" name="椭圆 14">
              <a:extLst>
                <a:ext uri="{FF2B5EF4-FFF2-40B4-BE49-F238E27FC236}">
                  <a16:creationId xmlns:a16="http://schemas.microsoft.com/office/drawing/2014/main" xmlns="" id="{5FF04965-1B6D-47B6-A1CD-48E8144A91DA}"/>
                </a:ext>
              </a:extLst>
            </p:cNvPr>
            <p:cNvSpPr/>
            <p:nvPr/>
          </p:nvSpPr>
          <p:spPr>
            <a:xfrm>
              <a:off x="8125599" y="1434035"/>
              <a:ext cx="2036802" cy="2036802"/>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grpSp>
          <p:nvGrpSpPr>
            <p:cNvPr id="16" name="组合 15">
              <a:extLst>
                <a:ext uri="{FF2B5EF4-FFF2-40B4-BE49-F238E27FC236}">
                  <a16:creationId xmlns:a16="http://schemas.microsoft.com/office/drawing/2014/main" xmlns="" id="{2FA8FB35-C76A-41AB-AA75-B8699C64206F}"/>
                </a:ext>
              </a:extLst>
            </p:cNvPr>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7" name="Freeform 301">
                <a:extLst>
                  <a:ext uri="{FF2B5EF4-FFF2-40B4-BE49-F238E27FC236}">
                    <a16:creationId xmlns:a16="http://schemas.microsoft.com/office/drawing/2014/main" xmlns="" id="{1EA806DF-BBA1-4F82-9B4B-76E026D7356E}"/>
                  </a:ext>
                </a:extLst>
              </p:cNvPr>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302">
                <a:extLst>
                  <a:ext uri="{FF2B5EF4-FFF2-40B4-BE49-F238E27FC236}">
                    <a16:creationId xmlns:a16="http://schemas.microsoft.com/office/drawing/2014/main" xmlns="" id="{F07E8D06-8486-407B-8B25-EEE3B86450D2}"/>
                  </a:ext>
                </a:extLst>
              </p:cNvPr>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 name="Freeform 303">
                <a:extLst>
                  <a:ext uri="{FF2B5EF4-FFF2-40B4-BE49-F238E27FC236}">
                    <a16:creationId xmlns:a16="http://schemas.microsoft.com/office/drawing/2014/main" xmlns="" id="{AA9AAD2B-02CE-4DFB-90CA-70BD5134ADBF}"/>
                  </a:ext>
                </a:extLst>
              </p:cNvPr>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0" name="组合 19">
            <a:extLst>
              <a:ext uri="{FF2B5EF4-FFF2-40B4-BE49-F238E27FC236}">
                <a16:creationId xmlns:a16="http://schemas.microsoft.com/office/drawing/2014/main" xmlns="" id="{169B2DB9-6D9E-47AB-87B5-8BD9D113E7CF}"/>
              </a:ext>
            </a:extLst>
          </p:cNvPr>
          <p:cNvGrpSpPr/>
          <p:nvPr/>
        </p:nvGrpSpPr>
        <p:grpSpPr>
          <a:xfrm>
            <a:off x="7985466" y="3849513"/>
            <a:ext cx="663125" cy="663125"/>
            <a:chOff x="8125599" y="1434035"/>
            <a:chExt cx="2036802" cy="2036802"/>
          </a:xfrm>
        </p:grpSpPr>
        <p:sp>
          <p:nvSpPr>
            <p:cNvPr id="21" name="椭圆 20">
              <a:extLst>
                <a:ext uri="{FF2B5EF4-FFF2-40B4-BE49-F238E27FC236}">
                  <a16:creationId xmlns:a16="http://schemas.microsoft.com/office/drawing/2014/main" xmlns="" id="{CE300167-E79E-4801-8C2E-06D7B9BB9529}"/>
                </a:ext>
              </a:extLst>
            </p:cNvPr>
            <p:cNvSpPr/>
            <p:nvPr/>
          </p:nvSpPr>
          <p:spPr>
            <a:xfrm>
              <a:off x="8125599" y="1434035"/>
              <a:ext cx="2036802" cy="2036802"/>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2" name="Freeform 9">
              <a:extLst>
                <a:ext uri="{FF2B5EF4-FFF2-40B4-BE49-F238E27FC236}">
                  <a16:creationId xmlns:a16="http://schemas.microsoft.com/office/drawing/2014/main" xmlns="" id="{8767CB1A-AE3B-4E56-8423-12348901085A}"/>
                </a:ext>
              </a:extLst>
            </p:cNvPr>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a:extLst>
              <a:ext uri="{FF2B5EF4-FFF2-40B4-BE49-F238E27FC236}">
                <a16:creationId xmlns:a16="http://schemas.microsoft.com/office/drawing/2014/main" xmlns="" id="{BEFEC537-4ACB-41DF-9D1D-2AD5B7308DD0}"/>
              </a:ext>
            </a:extLst>
          </p:cNvPr>
          <p:cNvGrpSpPr/>
          <p:nvPr/>
        </p:nvGrpSpPr>
        <p:grpSpPr>
          <a:xfrm>
            <a:off x="10215992" y="3771407"/>
            <a:ext cx="663125" cy="663125"/>
            <a:chOff x="8125599" y="1434035"/>
            <a:chExt cx="2036802" cy="2036802"/>
          </a:xfrm>
        </p:grpSpPr>
        <p:sp>
          <p:nvSpPr>
            <p:cNvPr id="24" name="椭圆 23">
              <a:extLst>
                <a:ext uri="{FF2B5EF4-FFF2-40B4-BE49-F238E27FC236}">
                  <a16:creationId xmlns:a16="http://schemas.microsoft.com/office/drawing/2014/main" xmlns="" id="{031689BE-8F1A-4D5C-81DB-2BE4EB25491A}"/>
                </a:ext>
              </a:extLst>
            </p:cNvPr>
            <p:cNvSpPr/>
            <p:nvPr/>
          </p:nvSpPr>
          <p:spPr>
            <a:xfrm>
              <a:off x="8125599" y="1434035"/>
              <a:ext cx="2036802" cy="2036802"/>
            </a:xfrm>
            <a:prstGeom prst="ellipse">
              <a:avLst/>
            </a:prstGeom>
            <a:solidFill>
              <a:srgbClr val="D716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5" name="Freeform 206">
              <a:extLst>
                <a:ext uri="{FF2B5EF4-FFF2-40B4-BE49-F238E27FC236}">
                  <a16:creationId xmlns:a16="http://schemas.microsoft.com/office/drawing/2014/main" xmlns="" id="{8E0B1180-3AB0-4938-B2F4-2FFA028FC227}"/>
                </a:ext>
              </a:extLst>
            </p:cNvPr>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3333">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53333">
                                          <p:cBhvr additive="base">
                                            <p:cTn id="19" dur="750" fill="hold"/>
                                            <p:tgtEl>
                                              <p:spTgt spid="11"/>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53333">
                                          <p:cBhvr additive="base">
                                            <p:cTn id="27" dur="750" fill="hold"/>
                                            <p:tgtEl>
                                              <p:spTgt spid="14"/>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53333">
                                          <p:cBhvr additive="base">
                                            <p:cTn id="35"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2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14:bounceEnd="53333">
                                          <p:cBhvr additive="base">
                                            <p:cTn id="43"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2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ppt_x"/>
                                              </p:val>
                                            </p:tav>
                                            <p:tav tm="100000">
                                              <p:val>
                                                <p:strVal val="#ppt_x"/>
                                              </p:val>
                                            </p:tav>
                                          </p:tavLst>
                                        </p:anim>
                                        <p:anim calcmode="lin" valueType="num">
                                          <p:cBhvr additive="base">
                                            <p:cTn id="36" dur="750" fill="hold"/>
                                            <p:tgtEl>
                                              <p:spTgt spid="2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750" fill="hold"/>
                                            <p:tgtEl>
                                              <p:spTgt spid="23"/>
                                            </p:tgtEl>
                                            <p:attrNameLst>
                                              <p:attrName>ppt_x</p:attrName>
                                            </p:attrNameLst>
                                          </p:cBhvr>
                                          <p:tavLst>
                                            <p:tav tm="0">
                                              <p:val>
                                                <p:strVal val="#ppt_x"/>
                                              </p:val>
                                            </p:tav>
                                            <p:tav tm="100000">
                                              <p:val>
                                                <p:strVal val="#ppt_x"/>
                                              </p:val>
                                            </p:tav>
                                          </p:tavLst>
                                        </p:anim>
                                        <p:anim calcmode="lin" valueType="num">
                                          <p:cBhvr additive="base">
                                            <p:cTn id="44" dur="750" fill="hold"/>
                                            <p:tgtEl>
                                              <p:spTgt spid="2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9">
            <a:extLst>
              <a:ext uri="{FF2B5EF4-FFF2-40B4-BE49-F238E27FC236}">
                <a16:creationId xmlns:a16="http://schemas.microsoft.com/office/drawing/2014/main" xmlns="" id="{DFBAE8B9-C476-45ED-B777-C4F79A8DE211}"/>
              </a:ext>
            </a:extLst>
          </p:cNvPr>
          <p:cNvSpPr>
            <a:spLocks noChangeArrowheads="1"/>
          </p:cNvSpPr>
          <p:nvPr/>
        </p:nvSpPr>
        <p:spPr bwMode="auto">
          <a:xfrm>
            <a:off x="2137004" y="4918937"/>
            <a:ext cx="1495196" cy="1490523"/>
          </a:xfrm>
          <a:prstGeom prst="ellipse">
            <a:avLst/>
          </a:prstGeom>
          <a:solidFill>
            <a:srgbClr val="D71618"/>
          </a:solidFill>
          <a:ln>
            <a:noFill/>
          </a:ln>
        </p:spPr>
        <p:txBody>
          <a:bodyPr vert="horz" wrap="square" lIns="91440" tIns="45720" rIns="91440" bIns="45720" numCol="1" anchor="t" anchorCtr="0" compatLnSpc="1">
            <a:prstTxWarp prst="textNoShape">
              <a:avLst/>
            </a:prstTxWarp>
          </a:bodyPr>
          <a:lstStyle/>
          <a:p>
            <a:pPr algn="ctr"/>
            <a:r>
              <a:rPr lang="zh-CN" altLang="en-US" sz="2400" dirty="0">
                <a:solidFill>
                  <a:schemeClr val="bg1"/>
                </a:solidFill>
                <a:latin typeface="微软雅黑" pitchFamily="34" charset="-122"/>
                <a:ea typeface="微软雅黑" pitchFamily="34" charset="-122"/>
              </a:rPr>
              <a:t>添加标题</a:t>
            </a:r>
          </a:p>
        </p:txBody>
      </p:sp>
      <p:pic>
        <p:nvPicPr>
          <p:cNvPr id="16" name="图片 15">
            <a:extLst>
              <a:ext uri="{FF2B5EF4-FFF2-40B4-BE49-F238E27FC236}">
                <a16:creationId xmlns:a16="http://schemas.microsoft.com/office/drawing/2014/main" xmlns="" id="{F300CC5F-7B22-4901-94D8-022F717590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998" y="1854200"/>
            <a:ext cx="4875646" cy="2773024"/>
          </a:xfrm>
          <a:prstGeom prst="rect">
            <a:avLst/>
          </a:prstGeom>
        </p:spPr>
      </p:pic>
      <p:sp>
        <p:nvSpPr>
          <p:cNvPr id="17" name="Oval 9">
            <a:extLst>
              <a:ext uri="{FF2B5EF4-FFF2-40B4-BE49-F238E27FC236}">
                <a16:creationId xmlns:a16="http://schemas.microsoft.com/office/drawing/2014/main" xmlns="" id="{109FCA79-F22B-42D0-927E-85C13F224F81}"/>
              </a:ext>
            </a:extLst>
          </p:cNvPr>
          <p:cNvSpPr>
            <a:spLocks noChangeArrowheads="1"/>
          </p:cNvSpPr>
          <p:nvPr/>
        </p:nvSpPr>
        <p:spPr bwMode="auto">
          <a:xfrm>
            <a:off x="7928204" y="4918937"/>
            <a:ext cx="1495196" cy="1490523"/>
          </a:xfrm>
          <a:prstGeom prst="ellipse">
            <a:avLst/>
          </a:prstGeom>
          <a:solidFill>
            <a:srgbClr val="D71618"/>
          </a:solidFill>
          <a:ln>
            <a:noFill/>
          </a:ln>
        </p:spPr>
        <p:txBody>
          <a:bodyPr vert="horz" wrap="square" lIns="91440" tIns="45720" rIns="91440" bIns="45720" numCol="1" anchor="t" anchorCtr="0" compatLnSpc="1">
            <a:prstTxWarp prst="textNoShape">
              <a:avLst/>
            </a:prstTxWarp>
          </a:bodyPr>
          <a:lstStyle/>
          <a:p>
            <a:pPr algn="ctr"/>
            <a:r>
              <a:rPr lang="zh-CN" altLang="en-US" sz="2400" dirty="0">
                <a:solidFill>
                  <a:schemeClr val="bg1"/>
                </a:solidFill>
                <a:latin typeface="微软雅黑" pitchFamily="34" charset="-122"/>
                <a:ea typeface="微软雅黑" pitchFamily="34" charset="-122"/>
              </a:rPr>
              <a:t>添加标题</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7402" y="1853544"/>
            <a:ext cx="4876800" cy="2773680"/>
          </a:xfrm>
          <a:prstGeom prst="rect">
            <a:avLst/>
          </a:prstGeom>
        </p:spPr>
      </p:pic>
    </p:spTree>
    <p:extLst>
      <p:ext uri="{BB962C8B-B14F-4D97-AF65-F5344CB8AC3E}">
        <p14:creationId xmlns:p14="http://schemas.microsoft.com/office/powerpoint/2010/main" val="19095598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1+#ppt_w/2"/>
                                          </p:val>
                                        </p:tav>
                                        <p:tav tm="100000">
                                          <p:val>
                                            <p:strVal val="#ppt_x"/>
                                          </p:val>
                                        </p:tav>
                                      </p:tavLst>
                                    </p:anim>
                                    <p:anim calcmode="lin" valueType="num">
                                      <p:cBhvr additive="base">
                                        <p:cTn id="8" dur="4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fill="hold"/>
                                        <p:tgtEl>
                                          <p:spTgt spid="17"/>
                                        </p:tgtEl>
                                        <p:attrNameLst>
                                          <p:attrName>ppt_x</p:attrName>
                                        </p:attrNameLst>
                                      </p:cBhvr>
                                      <p:tavLst>
                                        <p:tav tm="0">
                                          <p:val>
                                            <p:strVal val="1+#ppt_w/2"/>
                                          </p:val>
                                        </p:tav>
                                        <p:tav tm="100000">
                                          <p:val>
                                            <p:strVal val="#ppt_x"/>
                                          </p:val>
                                        </p:tav>
                                      </p:tavLst>
                                    </p:anim>
                                    <p:anim calcmode="lin" valueType="num">
                                      <p:cBhvr additive="base">
                                        <p:cTn id="12" dur="4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2"/>
            <a:ext cx="12213752" cy="6845808"/>
          </a:xfrm>
          <a:prstGeom prst="rect">
            <a:avLst/>
          </a:prstGeom>
        </p:spPr>
      </p:pic>
      <p:sp>
        <p:nvSpPr>
          <p:cNvPr id="19" name="矩形 18">
            <a:extLst>
              <a:ext uri="{FF2B5EF4-FFF2-40B4-BE49-F238E27FC236}">
                <a16:creationId xmlns:a16="http://schemas.microsoft.com/office/drawing/2014/main" xmlns="" id="{D24B4641-1F1F-4E52-AB4A-378B7B3CCBCF}"/>
              </a:ext>
            </a:extLst>
          </p:cNvPr>
          <p:cNvSpPr/>
          <p:nvPr/>
        </p:nvSpPr>
        <p:spPr>
          <a:xfrm>
            <a:off x="-800100" y="215900"/>
            <a:ext cx="13309600" cy="2044700"/>
          </a:xfrm>
          <a:prstGeom prst="rect">
            <a:avLst/>
          </a:prstGeom>
          <a:solidFill>
            <a:srgbClr val="D7161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5D0443E0-CE61-401D-A14E-CE36D87BB8D9}"/>
              </a:ext>
            </a:extLst>
          </p:cNvPr>
          <p:cNvSpPr txBox="1">
            <a:spLocks noChangeArrowheads="1"/>
          </p:cNvSpPr>
          <p:nvPr/>
        </p:nvSpPr>
        <p:spPr bwMode="auto">
          <a:xfrm>
            <a:off x="527989" y="368300"/>
            <a:ext cx="10559111"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200000"/>
              </a:lnSpc>
              <a:spcBef>
                <a:spcPts val="400"/>
              </a:spcBef>
            </a:pPr>
            <a:r>
              <a:rPr lang="zh-CN" altLang="en-US" sz="1467" dirty="0">
                <a:solidFill>
                  <a:schemeClr val="bg1"/>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p:txBody>
      </p:sp>
    </p:spTree>
    <p:extLst>
      <p:ext uri="{BB962C8B-B14F-4D97-AF65-F5344CB8AC3E}">
        <p14:creationId xmlns:p14="http://schemas.microsoft.com/office/powerpoint/2010/main" val="27516103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7.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1882</Words>
  <Application>Microsoft Office PowerPoint</Application>
  <PresentationFormat>宽屏</PresentationFormat>
  <Paragraphs>146</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Arial Unicode MS</vt:lpstr>
      <vt:lpstr>Meiryo</vt:lpstr>
      <vt:lpstr>UKIJ Qolyazma</vt:lpstr>
      <vt:lpstr>等线</vt:lpstr>
      <vt:lpstr>方正兰亭黑_GBK</vt:lpstr>
      <vt:lpstr>宋体</vt:lpstr>
      <vt:lpstr>微软雅黑</vt:lpstr>
      <vt:lpstr>Arial</vt:lpstr>
      <vt:lpstr>Calibri</vt:lpstr>
      <vt:lpstr>Calibri Light</vt:lpstr>
      <vt:lpstr>Impact</vt:lpstr>
      <vt:lpstr>Impact MT Std</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19</cp:revision>
  <dcterms:created xsi:type="dcterms:W3CDTF">2017-07-07T15:43:17Z</dcterms:created>
  <dcterms:modified xsi:type="dcterms:W3CDTF">2017-10-28T16:05:13Z</dcterms:modified>
</cp:coreProperties>
</file>