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60" r:id="rId4"/>
    <p:sldId id="261" r:id="rId5"/>
    <p:sldId id="265" r:id="rId6"/>
    <p:sldId id="268" r:id="rId7"/>
    <p:sldId id="267" r:id="rId8"/>
    <p:sldId id="266" r:id="rId9"/>
    <p:sldId id="262" r:id="rId10"/>
    <p:sldId id="269" r:id="rId11"/>
    <p:sldId id="270" r:id="rId12"/>
    <p:sldId id="271" r:id="rId13"/>
    <p:sldId id="272" r:id="rId14"/>
    <p:sldId id="263" r:id="rId15"/>
    <p:sldId id="273" r:id="rId16"/>
    <p:sldId id="274" r:id="rId17"/>
    <p:sldId id="275" r:id="rId18"/>
    <p:sldId id="276" r:id="rId19"/>
    <p:sldId id="264" r:id="rId20"/>
    <p:sldId id="277" r:id="rId21"/>
    <p:sldId id="278" r:id="rId22"/>
    <p:sldId id="279" r:id="rId23"/>
    <p:sldId id="280" r:id="rId24"/>
    <p:sldId id="281" r:id="rId25"/>
    <p:sldId id="259" r:id="rId26"/>
    <p:sldId id="28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6000"/>
    <a:srgbClr val="000000"/>
    <a:srgbClr val="878683"/>
    <a:srgbClr val="BEBDC0"/>
    <a:srgbClr val="4749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36575-91E1-4C4D-B60D-7C1D72A5BAE1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F9A54-FBB7-4446-9F56-1A1857AD5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87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929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832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408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916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051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09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877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9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323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45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28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418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929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383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33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036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241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897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457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347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92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98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72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31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F9A54-FBB7-4446-9F56-1A1857AD57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33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7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23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55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69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24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692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14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6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223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086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93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0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56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50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740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2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8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93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5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134F2C-E3BD-4826-8643-EEF1CE8D2D9E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EE0446-C596-47BA-BFC3-2C320CCD5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0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74109" y="1831493"/>
            <a:ext cx="6096000" cy="13210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青鸟华光简行楷" panose="02010604000101010101" pitchFamily="2" charset="-122"/>
                <a:ea typeface="青鸟华光简行楷" panose="02010604000101010101" pitchFamily="2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青鸟华光简行楷" panose="02010604000101010101" pitchFamily="2" charset="-122"/>
                <a:ea typeface="青鸟华光简行楷" panose="02010604000101010101" pitchFamily="2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青鸟华光简行楷" panose="02010604000101010101" pitchFamily="2" charset="-122"/>
                <a:ea typeface="青鸟华光简行楷" panose="02010604000101010101" pitchFamily="2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青鸟华光简行楷" panose="02010604000101010101" pitchFamily="2" charset="-122"/>
              <a:ea typeface="青鸟华光简行楷" panose="02010604000101010101" pitchFamily="2" charset="-122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09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5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1.jpg"/><Relationship Id="rId5" Type="http://schemas.openxmlformats.org/officeDocument/2006/relationships/image" Target="../media/image14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1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5029200"/>
            <a:chOff x="0" y="0"/>
            <a:chExt cx="12192000" cy="5029200"/>
          </a:xfrm>
          <a:solidFill>
            <a:schemeClr val="bg1">
              <a:alpha val="9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0" y="843280"/>
              <a:ext cx="12192000" cy="4185920"/>
              <a:chOff x="0" y="0"/>
              <a:chExt cx="12192000" cy="4185920"/>
            </a:xfrm>
            <a:grpFill/>
          </p:grpSpPr>
          <p:grpSp>
            <p:nvGrpSpPr>
              <p:cNvPr id="7" name="组合 6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  <a:grpFill/>
            </p:grpSpPr>
            <p:sp>
              <p:nvSpPr>
                <p:cNvPr id="4" name="矩形 3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等腰三角形 4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  <a:grpFill/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矩形 29"/>
            <p:cNvSpPr/>
            <p:nvPr/>
          </p:nvSpPr>
          <p:spPr>
            <a:xfrm>
              <a:off x="0" y="0"/>
              <a:ext cx="12192000" cy="843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0"/>
            <a:ext cx="12202160" cy="5252720"/>
            <a:chOff x="0" y="0"/>
            <a:chExt cx="12202160" cy="525272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561"/>
            <a:stretch/>
          </p:blipFill>
          <p:spPr>
            <a:xfrm>
              <a:off x="9629993" y="1320800"/>
              <a:ext cx="2572167" cy="393192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8"/>
            <a:stretch/>
          </p:blipFill>
          <p:spPr>
            <a:xfrm>
              <a:off x="8634667" y="0"/>
              <a:ext cx="3557333" cy="295656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3947160" cy="394716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-9090" y="5194935"/>
            <a:ext cx="12202160" cy="1166495"/>
            <a:chOff x="0" y="5241607"/>
            <a:chExt cx="12202160" cy="1166495"/>
          </a:xfrm>
        </p:grpSpPr>
        <p:sp>
          <p:nvSpPr>
            <p:cNvPr id="3" name="矩形 2"/>
            <p:cNvSpPr/>
            <p:nvPr/>
          </p:nvSpPr>
          <p:spPr>
            <a:xfrm>
              <a:off x="0" y="5241607"/>
              <a:ext cx="12192000" cy="95408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160" y="5454014"/>
              <a:ext cx="12192000" cy="954088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9245" y="261620"/>
            <a:ext cx="5188707" cy="3947160"/>
            <a:chOff x="3509245" y="261620"/>
            <a:chExt cx="5188707" cy="3947160"/>
          </a:xfrm>
        </p:grpSpPr>
        <p:grpSp>
          <p:nvGrpSpPr>
            <p:cNvPr id="13" name="组合 12"/>
            <p:cNvGrpSpPr/>
            <p:nvPr/>
          </p:nvGrpSpPr>
          <p:grpSpPr>
            <a:xfrm>
              <a:off x="3509245" y="261620"/>
              <a:ext cx="5188707" cy="3947160"/>
              <a:chOff x="3509245" y="261620"/>
              <a:chExt cx="5188707" cy="3947160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2420" y="261620"/>
                <a:ext cx="3947160" cy="394716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9245" y="568296"/>
                <a:ext cx="5188707" cy="3362681"/>
              </a:xfrm>
              <a:prstGeom prst="rect">
                <a:avLst/>
              </a:prstGeom>
            </p:spPr>
          </p:pic>
        </p:grp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7165881" y="592541"/>
              <a:ext cx="839887" cy="77152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6025177" y="3290887"/>
              <a:ext cx="839887" cy="77152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4098318" y="1411575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794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</a:t>
              </a:r>
              <a:r>
                <a:rPr lang="zh-CN" altLang="en-US" sz="3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习俗</a:t>
              </a:r>
            </a:p>
          </p:txBody>
        </p:sp>
      </p:grpSp>
      <p:grpSp>
        <p:nvGrpSpPr>
          <p:cNvPr id="12" name="d24af4d3-2ce9-43ee-b8d4-1a224eca20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2181256"/>
            <a:ext cx="11620071" cy="2865087"/>
            <a:chOff x="1" y="1821663"/>
            <a:chExt cx="11620071" cy="2865087"/>
          </a:xfrm>
        </p:grpSpPr>
        <p:sp>
          <p:nvSpPr>
            <p:cNvPr id="13" name="íṣḻîḋe">
              <a:extLst>
                <a:ext uri="{FF2B5EF4-FFF2-40B4-BE49-F238E27FC236}">
                  <a16:creationId xmlns="" xmlns:a16="http://schemas.microsoft.com/office/drawing/2014/main" id="{6BF7A20F-B2F3-4B92-A7B2-4F1A966B1F26}"/>
                </a:ext>
              </a:extLst>
            </p:cNvPr>
            <p:cNvSpPr/>
            <p:nvPr/>
          </p:nvSpPr>
          <p:spPr>
            <a:xfrm>
              <a:off x="1" y="1839308"/>
              <a:ext cx="8075999" cy="2847442"/>
            </a:xfrm>
            <a:prstGeom prst="homePlate">
              <a:avLst>
                <a:gd name="adj" fmla="val 36237"/>
              </a:avLst>
            </a:prstGeom>
            <a:blipFill>
              <a:blip r:embed="rId4"/>
              <a:tile tx="1987550" ty="-6350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iŝļiḓê">
              <a:extLst>
                <a:ext uri="{FF2B5EF4-FFF2-40B4-BE49-F238E27FC236}">
                  <a16:creationId xmlns="" xmlns:a16="http://schemas.microsoft.com/office/drawing/2014/main" id="{7E805008-6ED9-4D72-9896-4FB6E9174BB8}"/>
                </a:ext>
              </a:extLst>
            </p:cNvPr>
            <p:cNvSpPr/>
            <p:nvPr/>
          </p:nvSpPr>
          <p:spPr>
            <a:xfrm>
              <a:off x="669924" y="1821663"/>
              <a:ext cx="6371076" cy="286508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íšḻîdè">
              <a:extLst>
                <a:ext uri="{FF2B5EF4-FFF2-40B4-BE49-F238E27FC236}">
                  <a16:creationId xmlns="" xmlns:a16="http://schemas.microsoft.com/office/drawing/2014/main" id="{26BBD4B4-9F72-4F16-8A37-CA7935D6F041}"/>
                </a:ext>
              </a:extLst>
            </p:cNvPr>
            <p:cNvSpPr txBox="1"/>
            <p:nvPr/>
          </p:nvSpPr>
          <p:spPr>
            <a:xfrm>
              <a:off x="8211000" y="2529000"/>
              <a:ext cx="3409072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60000"/>
                </a:lnSpc>
                <a:spcBef>
                  <a:spcPct val="0"/>
                </a:spcBef>
              </a:pPr>
              <a:r>
                <a: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点击输入您的文字内容，点击输入您的文字内容。点击输入您的文字内容</a:t>
              </a:r>
              <a:r>
                <a:rPr lang="zh-CN" altLang="en-US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endParaRPr lang="zh-CN" altLang="en-US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6" name="işlíḍè">
              <a:extLst>
                <a:ext uri="{FF2B5EF4-FFF2-40B4-BE49-F238E27FC236}">
                  <a16:creationId xmlns="" xmlns:a16="http://schemas.microsoft.com/office/drawing/2014/main" id="{09D616C8-4052-4EC1-A4DE-EB61A6A37543}"/>
                </a:ext>
              </a:extLst>
            </p:cNvPr>
            <p:cNvGrpSpPr/>
            <p:nvPr/>
          </p:nvGrpSpPr>
          <p:grpSpPr>
            <a:xfrm>
              <a:off x="1911000" y="2380194"/>
              <a:ext cx="689718" cy="689717"/>
              <a:chOff x="4755054" y="2276333"/>
              <a:chExt cx="689718" cy="689717"/>
            </a:xfrm>
          </p:grpSpPr>
          <p:sp>
            <p:nvSpPr>
              <p:cNvPr id="27" name="îŝļiḋe">
                <a:extLst>
                  <a:ext uri="{FF2B5EF4-FFF2-40B4-BE49-F238E27FC236}">
                    <a16:creationId xmlns="" xmlns:a16="http://schemas.microsoft.com/office/drawing/2014/main" id="{469507C2-F27B-40F3-995D-8AB78A3AB797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8" name="ísľîdê">
                <a:extLst>
                  <a:ext uri="{FF2B5EF4-FFF2-40B4-BE49-F238E27FC236}">
                    <a16:creationId xmlns="" xmlns:a16="http://schemas.microsoft.com/office/drawing/2014/main" id="{8891A826-7E09-4868-B72D-CA1586F11B8F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7" name="ïsľiḋe">
              <a:extLst>
                <a:ext uri="{FF2B5EF4-FFF2-40B4-BE49-F238E27FC236}">
                  <a16:creationId xmlns="" xmlns:a16="http://schemas.microsoft.com/office/drawing/2014/main" id="{C939398D-A48B-4F45-BFAE-4A7EE1F989D0}"/>
                </a:ext>
              </a:extLst>
            </p:cNvPr>
            <p:cNvGrpSpPr/>
            <p:nvPr/>
          </p:nvGrpSpPr>
          <p:grpSpPr>
            <a:xfrm>
              <a:off x="743296" y="3225986"/>
              <a:ext cx="3025126" cy="1300354"/>
              <a:chOff x="2034459" y="3225986"/>
              <a:chExt cx="3025126" cy="1300354"/>
            </a:xfrm>
          </p:grpSpPr>
          <p:sp>
            <p:nvSpPr>
              <p:cNvPr id="25" name="iṣḻíḑè">
                <a:extLst>
                  <a:ext uri="{FF2B5EF4-FFF2-40B4-BE49-F238E27FC236}">
                    <a16:creationId xmlns="" xmlns:a16="http://schemas.microsoft.com/office/drawing/2014/main" id="{2CF834D6-DDF9-49E8-8F88-DFB8C0C0CC91}"/>
                  </a:ext>
                </a:extLst>
              </p:cNvPr>
              <p:cNvSpPr/>
              <p:nvPr/>
            </p:nvSpPr>
            <p:spPr bwMode="auto">
              <a:xfrm>
                <a:off x="2034459" y="3636414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点击输入您的文字内容，点击输入您的文字内容。</a:t>
                </a: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6" name="íŝľíḋè">
                <a:extLst>
                  <a:ext uri="{FF2B5EF4-FFF2-40B4-BE49-F238E27FC236}">
                    <a16:creationId xmlns="" xmlns:a16="http://schemas.microsoft.com/office/drawing/2014/main" id="{FAC640D0-822A-4078-8D4D-DCFF505DBA8E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</p:grpSp>
        <p:grpSp>
          <p:nvGrpSpPr>
            <p:cNvPr id="18" name="îṧļïḑè">
              <a:extLst>
                <a:ext uri="{FF2B5EF4-FFF2-40B4-BE49-F238E27FC236}">
                  <a16:creationId xmlns="" xmlns:a16="http://schemas.microsoft.com/office/drawing/2014/main" id="{BA3B2850-78F1-4AE3-A090-DB4428B00733}"/>
                </a:ext>
              </a:extLst>
            </p:cNvPr>
            <p:cNvGrpSpPr/>
            <p:nvPr/>
          </p:nvGrpSpPr>
          <p:grpSpPr>
            <a:xfrm>
              <a:off x="5191903" y="2380194"/>
              <a:ext cx="689718" cy="689717"/>
              <a:chOff x="4755054" y="2276333"/>
              <a:chExt cx="689718" cy="689717"/>
            </a:xfrm>
          </p:grpSpPr>
          <p:sp>
            <p:nvSpPr>
              <p:cNvPr id="23" name="ïSļîḍé">
                <a:extLst>
                  <a:ext uri="{FF2B5EF4-FFF2-40B4-BE49-F238E27FC236}">
                    <a16:creationId xmlns="" xmlns:a16="http://schemas.microsoft.com/office/drawing/2014/main" id="{86266345-803A-4FE2-9917-7EDDC25A9412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4" name="iṣḻîḋé">
                <a:extLst>
                  <a:ext uri="{FF2B5EF4-FFF2-40B4-BE49-F238E27FC236}">
                    <a16:creationId xmlns="" xmlns:a16="http://schemas.microsoft.com/office/drawing/2014/main" id="{AEB1FA65-FC91-4389-9C5D-913277921779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9" name="ïṩľiďè">
              <a:extLst>
                <a:ext uri="{FF2B5EF4-FFF2-40B4-BE49-F238E27FC236}">
                  <a16:creationId xmlns="" xmlns:a16="http://schemas.microsoft.com/office/drawing/2014/main" id="{394D23BF-67D4-433F-AE59-7484B8BA1B66}"/>
                </a:ext>
              </a:extLst>
            </p:cNvPr>
            <p:cNvGrpSpPr/>
            <p:nvPr/>
          </p:nvGrpSpPr>
          <p:grpSpPr>
            <a:xfrm>
              <a:off x="4024199" y="3225986"/>
              <a:ext cx="3025126" cy="1300354"/>
              <a:chOff x="2034459" y="3225986"/>
              <a:chExt cx="3025126" cy="1300354"/>
            </a:xfrm>
          </p:grpSpPr>
          <p:sp>
            <p:nvSpPr>
              <p:cNvPr id="21" name="î$ľïḋe">
                <a:extLst>
                  <a:ext uri="{FF2B5EF4-FFF2-40B4-BE49-F238E27FC236}">
                    <a16:creationId xmlns="" xmlns:a16="http://schemas.microsoft.com/office/drawing/2014/main" id="{E29F6B58-1DD0-4C55-B0DF-033D10DC3C3F}"/>
                  </a:ext>
                </a:extLst>
              </p:cNvPr>
              <p:cNvSpPr/>
              <p:nvPr/>
            </p:nvSpPr>
            <p:spPr bwMode="auto">
              <a:xfrm>
                <a:off x="2034459" y="3636414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r>
                  <a:rPr lang="zh-CN" altLang="en-US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2" name="ïṩļïde">
                <a:extLst>
                  <a:ext uri="{FF2B5EF4-FFF2-40B4-BE49-F238E27FC236}">
                    <a16:creationId xmlns="" xmlns:a16="http://schemas.microsoft.com/office/drawing/2014/main" id="{13CD3DEF-BEBA-44DF-A002-5CACA2D49FE5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ECC7B00-C598-4387-A249-1791A4E40D81}"/>
                </a:ext>
              </a:extLst>
            </p:cNvPr>
            <p:cNvCxnSpPr/>
            <p:nvPr/>
          </p:nvCxnSpPr>
          <p:spPr>
            <a:xfrm>
              <a:off x="3881324" y="3069911"/>
              <a:ext cx="0" cy="141533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14965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</a:t>
              </a:r>
              <a:r>
                <a:rPr lang="zh-CN" altLang="en-US" sz="3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习俗</a:t>
              </a:r>
            </a:p>
          </p:txBody>
        </p:sp>
      </p:grpSp>
      <p:grpSp>
        <p:nvGrpSpPr>
          <p:cNvPr id="12" name="ae4bafcc-c03c-4038-9150-0d5addf234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7428" y="1844734"/>
            <a:ext cx="10297144" cy="3561224"/>
            <a:chOff x="947428" y="1772816"/>
            <a:chExt cx="10297144" cy="3561224"/>
          </a:xfrm>
        </p:grpSpPr>
        <p:sp>
          <p:nvSpPr>
            <p:cNvPr id="13" name="ísḷïďè">
              <a:extLst>
                <a:ext uri="{FF2B5EF4-FFF2-40B4-BE49-F238E27FC236}">
                  <a16:creationId xmlns="" xmlns:a16="http://schemas.microsoft.com/office/drawing/2014/main" id="{862E800F-844A-4069-B576-04C16672BD46}"/>
                </a:ext>
              </a:extLst>
            </p:cNvPr>
            <p:cNvSpPr/>
            <p:nvPr/>
          </p:nvSpPr>
          <p:spPr>
            <a:xfrm>
              <a:off x="947428" y="3749864"/>
              <a:ext cx="10297144" cy="1584176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isḷiḓè">
              <a:extLst>
                <a:ext uri="{FF2B5EF4-FFF2-40B4-BE49-F238E27FC236}">
                  <a16:creationId xmlns="" xmlns:a16="http://schemas.microsoft.com/office/drawing/2014/main" id="{13D5C750-940E-46FD-AE64-F441D98C5553}"/>
                </a:ext>
              </a:extLst>
            </p:cNvPr>
            <p:cNvSpPr/>
            <p:nvPr/>
          </p:nvSpPr>
          <p:spPr>
            <a:xfrm>
              <a:off x="9184882" y="2006471"/>
              <a:ext cx="2059690" cy="1584176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íṣ1ïdè">
              <a:extLst>
                <a:ext uri="{FF2B5EF4-FFF2-40B4-BE49-F238E27FC236}">
                  <a16:creationId xmlns="" xmlns:a16="http://schemas.microsoft.com/office/drawing/2014/main" id="{70B33EB0-E12B-4913-8DBF-7995D5F0ED46}"/>
                </a:ext>
              </a:extLst>
            </p:cNvPr>
            <p:cNvSpPr/>
            <p:nvPr/>
          </p:nvSpPr>
          <p:spPr>
            <a:xfrm>
              <a:off x="6956365" y="2006471"/>
              <a:ext cx="2059690" cy="158417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6" name="íśḻïḍê">
              <a:extLst>
                <a:ext uri="{FF2B5EF4-FFF2-40B4-BE49-F238E27FC236}">
                  <a16:creationId xmlns="" xmlns:a16="http://schemas.microsoft.com/office/drawing/2014/main" id="{780C0D06-B7A0-4BA4-9986-D03D30F2F631}"/>
                </a:ext>
              </a:extLst>
            </p:cNvPr>
            <p:cNvSpPr/>
            <p:nvPr/>
          </p:nvSpPr>
          <p:spPr>
            <a:xfrm>
              <a:off x="4727848" y="2006471"/>
              <a:ext cx="2059690" cy="158417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45424F28-E363-4805-9DA3-9CE58D369619}"/>
                </a:ext>
              </a:extLst>
            </p:cNvPr>
            <p:cNvCxnSpPr/>
            <p:nvPr/>
          </p:nvCxnSpPr>
          <p:spPr>
            <a:xfrm>
              <a:off x="1003960" y="2052191"/>
              <a:ext cx="0" cy="1584000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ļiḑe">
              <a:extLst>
                <a:ext uri="{FF2B5EF4-FFF2-40B4-BE49-F238E27FC236}">
                  <a16:creationId xmlns="" xmlns:a16="http://schemas.microsoft.com/office/drawing/2014/main" id="{D75641C9-4253-45A6-8C9A-999FF2C44884}"/>
                </a:ext>
              </a:extLst>
            </p:cNvPr>
            <p:cNvSpPr/>
            <p:nvPr/>
          </p:nvSpPr>
          <p:spPr>
            <a:xfrm>
              <a:off x="1271463" y="2305043"/>
              <a:ext cx="3287557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endParaRPr lang="en-US" altLang="zh-CN" sz="1600" dirty="0" smtClean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endParaRPr lang="en-US" altLang="zh-CN" sz="1600" dirty="0" smtClean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9" name="isḻiďe">
              <a:extLst>
                <a:ext uri="{FF2B5EF4-FFF2-40B4-BE49-F238E27FC236}">
                  <a16:creationId xmlns="" xmlns:a16="http://schemas.microsoft.com/office/drawing/2014/main" id="{28E57E4D-50FA-4A2B-B0BA-F96EA43279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1464" y="1772816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  <a:endParaRPr lang="en-US" altLang="zh-CN" sz="2400" b="1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601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955040" y="-132080"/>
            <a:ext cx="10835428" cy="6990081"/>
            <a:chOff x="955040" y="-132080"/>
            <a:chExt cx="10835428" cy="6990081"/>
          </a:xfrm>
        </p:grpSpPr>
        <p:grpSp>
          <p:nvGrpSpPr>
            <p:cNvPr id="35" name="组合 34"/>
            <p:cNvGrpSpPr/>
            <p:nvPr/>
          </p:nvGrpSpPr>
          <p:grpSpPr>
            <a:xfrm>
              <a:off x="955040" y="-132080"/>
              <a:ext cx="10835428" cy="6990081"/>
              <a:chOff x="955040" y="-132080"/>
              <a:chExt cx="10835428" cy="699008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955040" y="904240"/>
                <a:ext cx="9508913" cy="5506720"/>
                <a:chOff x="1381760" y="904240"/>
                <a:chExt cx="9508913" cy="550672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1381760" y="5100320"/>
                  <a:ext cx="1127760" cy="13106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grpSp>
              <p:nvGrpSpPr>
                <p:cNvPr id="42" name="组合 41"/>
                <p:cNvGrpSpPr/>
                <p:nvPr/>
              </p:nvGrpSpPr>
              <p:grpSpPr>
                <a:xfrm>
                  <a:off x="5600700" y="904240"/>
                  <a:ext cx="2255520" cy="1035110"/>
                  <a:chOff x="5600700" y="985520"/>
                  <a:chExt cx="2255520" cy="1035110"/>
                </a:xfrm>
              </p:grpSpPr>
              <p:sp>
                <p:nvSpPr>
                  <p:cNvPr id="50" name="文本框 49"/>
                  <p:cNvSpPr txBox="1"/>
                  <p:nvPr/>
                </p:nvSpPr>
                <p:spPr>
                  <a:xfrm>
                    <a:off x="5600700" y="985520"/>
                    <a:ext cx="210312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8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清明习俗</a:t>
                    </a:r>
                    <a:endParaRPr lang="zh-CN" altLang="en-US" sz="28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51" name="文本框 50"/>
                  <p:cNvSpPr txBox="1"/>
                  <p:nvPr/>
                </p:nvSpPr>
                <p:spPr>
                  <a:xfrm>
                    <a:off x="5600700" y="1620520"/>
                    <a:ext cx="2255520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spc="3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TITLE HERE.</a:t>
                    </a:r>
                    <a:endParaRPr lang="zh-CN" altLang="en-US" sz="2000" spc="3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6159500" y="2502671"/>
                  <a:ext cx="4731173" cy="3395658"/>
                  <a:chOff x="6292427" y="785913"/>
                  <a:chExt cx="4731173" cy="3395658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6888481" y="785913"/>
                    <a:ext cx="4135119" cy="78861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点击这里输入您的文字内容，您可以对字体及其格式做一定调整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输入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6888480" y="2084355"/>
                    <a:ext cx="4135119" cy="78861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点击这里输入您的文字内容，您可以对字体及其格式做一定调整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输入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6888480" y="3392957"/>
                    <a:ext cx="4135119" cy="78861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点击这里输入您的文字内容，您可以对字体及其格式做一定调整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点击这里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输入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。</a:t>
                    </a: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6292427" y="1165851"/>
                    <a:ext cx="413173" cy="7112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6292427" y="2464293"/>
                    <a:ext cx="413173" cy="7112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292427" y="3772895"/>
                    <a:ext cx="413173" cy="7112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11501120" y="-132080"/>
                <a:ext cx="0" cy="69088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1211771" y="5940713"/>
                <a:ext cx="578697" cy="9172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8888" y="1328436"/>
              <a:ext cx="3655745" cy="4874326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4688840" y="838469"/>
              <a:ext cx="3073400" cy="120307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409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794354"/>
            <a:ext cx="12192000" cy="5266086"/>
            <a:chOff x="0" y="804514"/>
            <a:chExt cx="12192000" cy="526608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439160"/>
              <a:ext cx="12192000" cy="2631440"/>
              <a:chOff x="0" y="16100"/>
              <a:chExt cx="12192000" cy="416982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0" y="16100"/>
                <a:ext cx="12192000" cy="4169820"/>
                <a:chOff x="0" y="16100"/>
                <a:chExt cx="12192000" cy="41698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0" y="1610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/>
            <p:cNvGrpSpPr/>
            <p:nvPr/>
          </p:nvGrpSpPr>
          <p:grpSpPr>
            <a:xfrm flipV="1">
              <a:off x="0" y="804514"/>
              <a:ext cx="12192000" cy="2641600"/>
              <a:chOff x="0" y="0"/>
              <a:chExt cx="12192000" cy="418592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782560" y="3312161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175" y="1416774"/>
            <a:ext cx="1463665" cy="40041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26" b="11222"/>
          <a:stretch/>
        </p:blipFill>
        <p:spPr>
          <a:xfrm>
            <a:off x="10159" y="1352166"/>
            <a:ext cx="2628611" cy="35144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155500" y="1590039"/>
            <a:ext cx="6450225" cy="3677920"/>
            <a:chOff x="3155500" y="1590039"/>
            <a:chExt cx="6450225" cy="3677920"/>
          </a:xfrm>
        </p:grpSpPr>
        <p:grpSp>
          <p:nvGrpSpPr>
            <p:cNvPr id="36" name="组合 35"/>
            <p:cNvGrpSpPr/>
            <p:nvPr/>
          </p:nvGrpSpPr>
          <p:grpSpPr>
            <a:xfrm>
              <a:off x="3155500" y="1590039"/>
              <a:ext cx="6333939" cy="3677920"/>
              <a:chOff x="3998780" y="1590039"/>
              <a:chExt cx="6333939" cy="367792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998780" y="1590039"/>
                <a:ext cx="1015663" cy="3677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5400" spc="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第三部分</a:t>
                </a:r>
                <a:endParaRPr lang="zh-CN" altLang="en-US" sz="5400" spc="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5120" y="2514600"/>
                <a:ext cx="4927599" cy="1823720"/>
                <a:chOff x="5770880" y="2138680"/>
                <a:chExt cx="4927599" cy="182372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5770880" y="2138680"/>
                  <a:ext cx="0" cy="1823720"/>
                </a:xfrm>
                <a:prstGeom prst="line">
                  <a:avLst/>
                </a:prstGeom>
                <a:ln w="222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/>
                <p:cNvSpPr txBox="1"/>
                <p:nvPr/>
              </p:nvSpPr>
              <p:spPr>
                <a:xfrm>
                  <a:off x="5999478" y="2138680"/>
                  <a:ext cx="46990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spc="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清明节</a:t>
                  </a:r>
                  <a:r>
                    <a:rPr lang="zh-CN" altLang="en-US" sz="3600" spc="6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的差异</a:t>
                  </a:r>
                  <a:endParaRPr lang="zh-CN" altLang="en-US" sz="3600" spc="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5999479" y="2820959"/>
                  <a:ext cx="4395343" cy="1044373"/>
                  <a:chOff x="5999479" y="2272319"/>
                  <a:chExt cx="4395343" cy="1044373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5999479" y="2515106"/>
                    <a:ext cx="4395343" cy="5588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35" name="MH_Title"/>
                  <p:cNvSpPr txBox="1">
                    <a:spLocks noChangeArrowheads="1"/>
                  </p:cNvSpPr>
                  <p:nvPr>
                    <p:custDataLst>
                      <p:tags r:id="rId1"/>
                    </p:custDataLst>
                  </p:nvPr>
                </p:nvSpPr>
                <p:spPr bwMode="auto">
                  <a:xfrm>
                    <a:off x="5999479" y="2272319"/>
                    <a:ext cx="4004665" cy="10443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Autofit/>
                  </a:bodyPr>
                  <a:lstStyle>
                    <a:defPPr>
                      <a:defRPr lang="zh-CN"/>
                    </a:defPPr>
                    <a:lvl1pPr>
                      <a:defRPr>
                        <a:latin typeface="华文细黑" panose="02010600040101010101" pitchFamily="2" charset="-122"/>
                        <a:ea typeface="华文细黑" panose="02010600040101010101" pitchFamily="2" charset="-122"/>
                      </a:defRPr>
                    </a:lvl1pPr>
                    <a:lvl2pPr marL="742950" indent="-28575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200000"/>
                      </a:lnSpc>
                    </a:pP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</a:t>
                    </a:r>
                    <a:endParaRPr lang="zh-CN" altLang="en-US" sz="1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8765838" y="3092138"/>
              <a:ext cx="839887" cy="77152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3607654" y="4164822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3394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清明节的差异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1494000"/>
            <a:ext cx="12191305" cy="4608848"/>
            <a:chOff x="-1" y="1494000"/>
            <a:chExt cx="12191305" cy="4608848"/>
          </a:xfrm>
        </p:grpSpPr>
        <p:sp>
          <p:nvSpPr>
            <p:cNvPr id="13" name="iṩļíḑê">
              <a:extLst>
                <a:ext uri="{FF2B5EF4-FFF2-40B4-BE49-F238E27FC236}">
                  <a16:creationId xmlns="" xmlns:a16="http://schemas.microsoft.com/office/drawing/2014/main" id="{912B6DD0-67C3-4527-8F9D-0444C67C9CDE}"/>
                </a:ext>
              </a:extLst>
            </p:cNvPr>
            <p:cNvSpPr/>
            <p:nvPr/>
          </p:nvSpPr>
          <p:spPr>
            <a:xfrm>
              <a:off x="0" y="1494000"/>
              <a:ext cx="12191304" cy="2000467"/>
            </a:xfrm>
            <a:prstGeom prst="rect">
              <a:avLst/>
            </a:prstGeom>
            <a:blipFill>
              <a:blip r:embed="rId4"/>
              <a:tile tx="1987550" ty="-63500" sx="100000" sy="100000" flip="none" algn="ctr"/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ïSḻîḑé">
              <a:extLst>
                <a:ext uri="{FF2B5EF4-FFF2-40B4-BE49-F238E27FC236}">
                  <a16:creationId xmlns="" xmlns:a16="http://schemas.microsoft.com/office/drawing/2014/main" id="{2282E20C-4D0C-4E3F-9CFA-9AE685EC8137}"/>
                </a:ext>
              </a:extLst>
            </p:cNvPr>
            <p:cNvSpPr/>
            <p:nvPr/>
          </p:nvSpPr>
          <p:spPr>
            <a:xfrm rot="5400000">
              <a:off x="903364" y="590638"/>
              <a:ext cx="2000467" cy="3807198"/>
            </a:xfrm>
            <a:custGeom>
              <a:avLst/>
              <a:gdLst>
                <a:gd name="connsiteX0" fmla="*/ 0 w 2000467"/>
                <a:gd name="connsiteY0" fmla="*/ 5293888 h 5293888"/>
                <a:gd name="connsiteX1" fmla="*/ 0 w 2000467"/>
                <a:gd name="connsiteY1" fmla="*/ 206000 h 5293888"/>
                <a:gd name="connsiteX2" fmla="*/ 869938 w 2000467"/>
                <a:gd name="connsiteY2" fmla="*/ 206000 h 5293888"/>
                <a:gd name="connsiteX3" fmla="*/ 989418 w 2000467"/>
                <a:gd name="connsiteY3" fmla="*/ 0 h 5293888"/>
                <a:gd name="connsiteX4" fmla="*/ 1108898 w 2000467"/>
                <a:gd name="connsiteY4" fmla="*/ 206000 h 5293888"/>
                <a:gd name="connsiteX5" fmla="*/ 2000467 w 2000467"/>
                <a:gd name="connsiteY5" fmla="*/ 206000 h 5293888"/>
                <a:gd name="connsiteX6" fmla="*/ 2000467 w 2000467"/>
                <a:gd name="connsiteY6" fmla="*/ 5293888 h 529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467" h="5293888">
                  <a:moveTo>
                    <a:pt x="0" y="5293888"/>
                  </a:moveTo>
                  <a:lnTo>
                    <a:pt x="0" y="206000"/>
                  </a:lnTo>
                  <a:lnTo>
                    <a:pt x="869938" y="206000"/>
                  </a:lnTo>
                  <a:lnTo>
                    <a:pt x="989418" y="0"/>
                  </a:lnTo>
                  <a:lnTo>
                    <a:pt x="1108898" y="206000"/>
                  </a:lnTo>
                  <a:lnTo>
                    <a:pt x="2000467" y="206000"/>
                  </a:lnTo>
                  <a:lnTo>
                    <a:pt x="2000467" y="5293888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5" name="îṡlíde">
              <a:extLst>
                <a:ext uri="{FF2B5EF4-FFF2-40B4-BE49-F238E27FC236}">
                  <a16:creationId xmlns="" xmlns:a16="http://schemas.microsoft.com/office/drawing/2014/main" id="{069C2845-41C8-4C24-8577-562D222BDC80}"/>
                </a:ext>
              </a:extLst>
            </p:cNvPr>
            <p:cNvGrpSpPr/>
            <p:nvPr/>
          </p:nvGrpSpPr>
          <p:grpSpPr>
            <a:xfrm>
              <a:off x="1055440" y="1943512"/>
              <a:ext cx="2232248" cy="1101442"/>
              <a:chOff x="7139419" y="2718506"/>
              <a:chExt cx="2232248" cy="1101442"/>
            </a:xfrm>
          </p:grpSpPr>
          <p:sp>
            <p:nvSpPr>
              <p:cNvPr id="27" name="íṣlîḓe">
                <a:extLst>
                  <a:ext uri="{FF2B5EF4-FFF2-40B4-BE49-F238E27FC236}">
                    <a16:creationId xmlns="" xmlns:a16="http://schemas.microsoft.com/office/drawing/2014/main" id="{7CC7ABFD-170D-465C-97E8-64997B1DA188}"/>
                  </a:ext>
                </a:extLst>
              </p:cNvPr>
              <p:cNvSpPr/>
              <p:nvPr/>
            </p:nvSpPr>
            <p:spPr>
              <a:xfrm>
                <a:off x="7139419" y="3341404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effectLst/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点击输入文字内容，点击输入文字内容。</a:t>
                </a:r>
                <a:endParaRPr lang="zh-CN" altLang="en-US" dirty="0">
                  <a:solidFill>
                    <a:schemeClr val="bg1"/>
                  </a:solidFill>
                  <a:effectLst/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8" name="iṩ1iḋè">
                <a:extLst>
                  <a:ext uri="{FF2B5EF4-FFF2-40B4-BE49-F238E27FC236}">
                    <a16:creationId xmlns="" xmlns:a16="http://schemas.microsoft.com/office/drawing/2014/main" id="{DF5C5EEC-7CC4-4EB6-83BB-B28B00AC9876}"/>
                  </a:ext>
                </a:extLst>
              </p:cNvPr>
              <p:cNvSpPr/>
              <p:nvPr/>
            </p:nvSpPr>
            <p:spPr>
              <a:xfrm>
                <a:off x="7139419" y="2718506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endParaRPr lang="en-US" altLang="zh-CN" sz="3600" dirty="0">
                  <a:solidFill>
                    <a:schemeClr val="bg1"/>
                  </a:solidFill>
                  <a:effectLst/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9" name="îSḷiďé">
                <a:extLst>
                  <a:ext uri="{FF2B5EF4-FFF2-40B4-BE49-F238E27FC236}">
                    <a16:creationId xmlns="" xmlns:a16="http://schemas.microsoft.com/office/drawing/2014/main" id="{347644E2-E649-40A5-BDF0-677811110CC0}"/>
                  </a:ext>
                </a:extLst>
              </p:cNvPr>
              <p:cNvSpPr/>
              <p:nvPr/>
            </p:nvSpPr>
            <p:spPr>
              <a:xfrm>
                <a:off x="7382428" y="2821871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effectLst/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16" name="îṥľïdè">
              <a:extLst>
                <a:ext uri="{FF2B5EF4-FFF2-40B4-BE49-F238E27FC236}">
                  <a16:creationId xmlns="" xmlns:a16="http://schemas.microsoft.com/office/drawing/2014/main" id="{FC85AE65-B552-4A81-B8A5-6917B80194EF}"/>
                </a:ext>
              </a:extLst>
            </p:cNvPr>
            <p:cNvGrpSpPr/>
            <p:nvPr/>
          </p:nvGrpSpPr>
          <p:grpSpPr>
            <a:xfrm>
              <a:off x="651000" y="4104000"/>
              <a:ext cx="3357169" cy="1998848"/>
              <a:chOff x="600814" y="3564001"/>
              <a:chExt cx="3096344" cy="1998848"/>
            </a:xfrm>
          </p:grpSpPr>
          <p:sp>
            <p:nvSpPr>
              <p:cNvPr id="25" name="îş1ïḍê">
                <a:extLst>
                  <a:ext uri="{FF2B5EF4-FFF2-40B4-BE49-F238E27FC236}">
                    <a16:creationId xmlns="" xmlns:a16="http://schemas.microsoft.com/office/drawing/2014/main" id="{C35B1D2C-AFB5-4A32-8EAD-61DD29369E01}"/>
                  </a:ext>
                </a:extLst>
              </p:cNvPr>
              <p:cNvSpPr txBox="1"/>
              <p:nvPr/>
            </p:nvSpPr>
            <p:spPr>
              <a:xfrm>
                <a:off x="600814" y="4035820"/>
                <a:ext cx="3096344" cy="1527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点击此处更换文本，点击此处更换文本 ，点击此处更换文本，点击更换文本，点击更换文本</a:t>
                </a:r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6" name="îṣļîde">
                <a:extLst>
                  <a:ext uri="{FF2B5EF4-FFF2-40B4-BE49-F238E27FC236}">
                    <a16:creationId xmlns="" xmlns:a16="http://schemas.microsoft.com/office/drawing/2014/main" id="{25D6A361-4D0F-409F-8F7C-90B9616DE2BC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点击输入标题</a:t>
                </a:r>
                <a:endParaRPr lang="zh-CN" altLang="en-US" sz="2000" b="1" dirty="0">
                  <a:solidFill>
                    <a:schemeClr val="accent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7" name="iṩļïďê">
              <a:extLst>
                <a:ext uri="{FF2B5EF4-FFF2-40B4-BE49-F238E27FC236}">
                  <a16:creationId xmlns="" xmlns:a16="http://schemas.microsoft.com/office/drawing/2014/main" id="{C1D9F2A6-8680-4EC7-AA57-618DA584B03E}"/>
                </a:ext>
              </a:extLst>
            </p:cNvPr>
            <p:cNvGrpSpPr/>
            <p:nvPr/>
          </p:nvGrpSpPr>
          <p:grpSpPr>
            <a:xfrm>
              <a:off x="4443647" y="4104000"/>
              <a:ext cx="3357169" cy="1998848"/>
              <a:chOff x="600814" y="3564001"/>
              <a:chExt cx="3096344" cy="1998848"/>
            </a:xfrm>
          </p:grpSpPr>
          <p:sp>
            <p:nvSpPr>
              <p:cNvPr id="23" name="işliḑe">
                <a:extLst>
                  <a:ext uri="{FF2B5EF4-FFF2-40B4-BE49-F238E27FC236}">
                    <a16:creationId xmlns="" xmlns:a16="http://schemas.microsoft.com/office/drawing/2014/main" id="{80B382AE-9EA0-403D-8E0D-1B866653835F}"/>
                  </a:ext>
                </a:extLst>
              </p:cNvPr>
              <p:cNvSpPr txBox="1"/>
              <p:nvPr/>
            </p:nvSpPr>
            <p:spPr>
              <a:xfrm>
                <a:off x="600814" y="4035820"/>
                <a:ext cx="3096344" cy="1527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点击此处更换文本，点击此处更换文本 ，点击此处更换文本，点击更换文本，点击更换文本</a:t>
                </a:r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4" name="iSḷíďè">
                <a:extLst>
                  <a:ext uri="{FF2B5EF4-FFF2-40B4-BE49-F238E27FC236}">
                    <a16:creationId xmlns="" xmlns:a16="http://schemas.microsoft.com/office/drawing/2014/main" id="{FD3E1B72-E56F-4B84-99FF-99B62CD3FD65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2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点击输入标题</a:t>
                </a:r>
                <a:endParaRPr lang="zh-CN" altLang="en-US" sz="2000" b="1" dirty="0">
                  <a:solidFill>
                    <a:schemeClr val="accent2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8" name="ïṡ1îḑé">
              <a:extLst>
                <a:ext uri="{FF2B5EF4-FFF2-40B4-BE49-F238E27FC236}">
                  <a16:creationId xmlns="" xmlns:a16="http://schemas.microsoft.com/office/drawing/2014/main" id="{8FC4BAA2-EA7F-4830-8DCF-DBBCB4C22CF1}"/>
                </a:ext>
              </a:extLst>
            </p:cNvPr>
            <p:cNvGrpSpPr/>
            <p:nvPr/>
          </p:nvGrpSpPr>
          <p:grpSpPr>
            <a:xfrm>
              <a:off x="8236293" y="4104000"/>
              <a:ext cx="3357169" cy="1998848"/>
              <a:chOff x="600814" y="3564001"/>
              <a:chExt cx="3096344" cy="1998848"/>
            </a:xfrm>
          </p:grpSpPr>
          <p:sp>
            <p:nvSpPr>
              <p:cNvPr id="21" name="íṧliḓè">
                <a:extLst>
                  <a:ext uri="{FF2B5EF4-FFF2-40B4-BE49-F238E27FC236}">
                    <a16:creationId xmlns="" xmlns:a16="http://schemas.microsoft.com/office/drawing/2014/main" id="{E3DE8869-4A28-45D3-9D71-6F1ED4FF0CB7}"/>
                  </a:ext>
                </a:extLst>
              </p:cNvPr>
              <p:cNvSpPr txBox="1"/>
              <p:nvPr/>
            </p:nvSpPr>
            <p:spPr>
              <a:xfrm>
                <a:off x="600814" y="4035820"/>
                <a:ext cx="3096344" cy="1527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点击此处更换文本，点击此处更换文本 ，点击此处更换文本，点击更换文本，点击更换文本</a:t>
                </a:r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2" name="ïṧ1íďé">
                <a:extLst>
                  <a:ext uri="{FF2B5EF4-FFF2-40B4-BE49-F238E27FC236}">
                    <a16:creationId xmlns="" xmlns:a16="http://schemas.microsoft.com/office/drawing/2014/main" id="{5F4AAA47-6A7B-4C4F-AE0E-F3917E8D2FA3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3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点击输入标题</a:t>
                </a:r>
                <a:endParaRPr lang="zh-CN" altLang="en-US" sz="2000" b="1" dirty="0">
                  <a:solidFill>
                    <a:schemeClr val="accent3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C7BA59D-0A15-4618-8F7D-C934A24BA887}"/>
                </a:ext>
              </a:extLst>
            </p:cNvPr>
            <p:cNvCxnSpPr/>
            <p:nvPr/>
          </p:nvCxnSpPr>
          <p:spPr>
            <a:xfrm>
              <a:off x="420600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9177AF5-BF40-4274-A8E5-C6AAA03BB32E}"/>
                </a:ext>
              </a:extLst>
            </p:cNvPr>
            <p:cNvCxnSpPr/>
            <p:nvPr/>
          </p:nvCxnSpPr>
          <p:spPr>
            <a:xfrm>
              <a:off x="800076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7626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清明节的差异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b19b1fb9-c286-45c2-a19b-0b65f292b4d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EB6412D-0ACA-4BA1-B7D3-6F53F65BBE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40324"/>
            <a:ext cx="12192000" cy="3929558"/>
            <a:chOff x="0" y="1473199"/>
            <a:chExt cx="12192000" cy="3929558"/>
          </a:xfrm>
        </p:grpSpPr>
        <p:sp>
          <p:nvSpPr>
            <p:cNvPr id="13" name="îṧliḋè"/>
            <p:cNvSpPr/>
            <p:nvPr/>
          </p:nvSpPr>
          <p:spPr>
            <a:xfrm>
              <a:off x="0" y="2432055"/>
              <a:ext cx="12192000" cy="18415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îṣḻiḋé"/>
            <p:cNvSpPr/>
            <p:nvPr/>
          </p:nvSpPr>
          <p:spPr>
            <a:xfrm>
              <a:off x="0" y="2432055"/>
              <a:ext cx="11472863" cy="1841500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 b="1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ïṣļîdé"/>
            <p:cNvSpPr/>
            <p:nvPr/>
          </p:nvSpPr>
          <p:spPr>
            <a:xfrm>
              <a:off x="4868506" y="2125313"/>
              <a:ext cx="2454990" cy="245498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38100">
              <a:solidFill>
                <a:schemeClr val="bg1"/>
              </a:solidFill>
            </a:ln>
          </p:spPr>
          <p:txBody>
            <a:bodyPr wrap="none" rtlCol="0" anchor="ctr">
              <a:noAutofit/>
            </a:bodyPr>
            <a:lstStyle/>
            <a:p>
              <a:endParaRPr sz="240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6" name="îṡḷïḍê"/>
            <p:cNvSpPr/>
            <p:nvPr/>
          </p:nvSpPr>
          <p:spPr>
            <a:xfrm>
              <a:off x="5020065" y="2276872"/>
              <a:ext cx="2151872" cy="2151868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7" name="îṧļîdé"/>
            <p:cNvSpPr/>
            <p:nvPr/>
          </p:nvSpPr>
          <p:spPr>
            <a:xfrm>
              <a:off x="1007706" y="2125313"/>
              <a:ext cx="2454990" cy="245498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38100">
              <a:solidFill>
                <a:schemeClr val="bg1"/>
              </a:solidFill>
            </a:ln>
          </p:spPr>
          <p:txBody>
            <a:bodyPr wrap="none" rtlCol="0" anchor="ctr">
              <a:noAutofit/>
            </a:bodyPr>
            <a:lstStyle/>
            <a:p>
              <a:endParaRPr sz="240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8" name="í$ļiḋè"/>
            <p:cNvSpPr/>
            <p:nvPr/>
          </p:nvSpPr>
          <p:spPr>
            <a:xfrm>
              <a:off x="1159265" y="2276872"/>
              <a:ext cx="2151872" cy="2151868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9" name="iṡ1îḋê"/>
            <p:cNvSpPr/>
            <p:nvPr/>
          </p:nvSpPr>
          <p:spPr>
            <a:xfrm>
              <a:off x="8752688" y="2125313"/>
              <a:ext cx="2454990" cy="245498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38100">
              <a:solidFill>
                <a:schemeClr val="bg1"/>
              </a:solidFill>
            </a:ln>
          </p:spPr>
          <p:txBody>
            <a:bodyPr wrap="none" rtlCol="0" anchor="ctr">
              <a:noAutofit/>
            </a:bodyPr>
            <a:lstStyle/>
            <a:p>
              <a:endParaRPr sz="240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0" name="ïṡḷiḍê"/>
            <p:cNvSpPr/>
            <p:nvPr/>
          </p:nvSpPr>
          <p:spPr>
            <a:xfrm>
              <a:off x="8904247" y="2276872"/>
              <a:ext cx="2151872" cy="2151868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1" name="îṡ1iḑé"/>
            <p:cNvSpPr txBox="1"/>
            <p:nvPr/>
          </p:nvSpPr>
          <p:spPr>
            <a:xfrm>
              <a:off x="1079596" y="1473199"/>
              <a:ext cx="2311210" cy="4707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zh-CN" altLang="en-US" sz="1600" b="1" kern="1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  <a:endParaRPr lang="zh-CN" altLang="zh-CN" sz="1600" b="1" kern="1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2" name="íŝlíḍè"/>
            <p:cNvSpPr txBox="1"/>
            <p:nvPr/>
          </p:nvSpPr>
          <p:spPr>
            <a:xfrm>
              <a:off x="4958785" y="1473199"/>
              <a:ext cx="2311210" cy="4707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zh-CN" altLang="en-US" sz="1600" b="1" ker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  <a:endParaRPr lang="zh-CN" altLang="zh-CN" sz="1600" b="1" kern="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3" name="îSļíḑe"/>
            <p:cNvSpPr txBox="1"/>
            <p:nvPr/>
          </p:nvSpPr>
          <p:spPr>
            <a:xfrm>
              <a:off x="8830462" y="1473199"/>
              <a:ext cx="2311210" cy="47078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zh-CN" altLang="en-US" sz="1600" b="1" kern="1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  <a:endParaRPr lang="zh-CN" altLang="zh-CN" sz="1600" b="1" kern="1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4" name="ïṧlíḍê"/>
            <p:cNvSpPr>
              <a:spLocks/>
            </p:cNvSpPr>
            <p:nvPr/>
          </p:nvSpPr>
          <p:spPr>
            <a:xfrm>
              <a:off x="892455" y="4701155"/>
              <a:ext cx="2685492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1400" kern="1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  <a:endParaRPr lang="zh-CN" altLang="zh-CN" sz="1400" kern="1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5" name="îş1ïde"/>
            <p:cNvSpPr>
              <a:spLocks/>
            </p:cNvSpPr>
            <p:nvPr/>
          </p:nvSpPr>
          <p:spPr>
            <a:xfrm>
              <a:off x="4753254" y="4701155"/>
              <a:ext cx="2685492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1400" kern="10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  <a:endParaRPr lang="zh-CN" altLang="zh-CN" sz="1400" kern="1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6" name="iŝľîdé"/>
            <p:cNvSpPr txBox="1">
              <a:spLocks/>
            </p:cNvSpPr>
            <p:nvPr/>
          </p:nvSpPr>
          <p:spPr>
            <a:xfrm>
              <a:off x="8642909" y="4701155"/>
              <a:ext cx="2685492" cy="701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sz="1400" kern="10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  <a:endParaRPr lang="zh-CN" altLang="zh-CN" sz="1400" kern="1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25628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4744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JXK" panose="02010604000101010101" pitchFamily="2" charset="-122"/>
              <a:ea typeface="JXK" panose="02010604000101010101" pitchFamily="2" charset="-122"/>
              <a:cs typeface="+mn-ea"/>
              <a:sym typeface="JXK" panose="0201060400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37774" y="807720"/>
            <a:ext cx="10323158" cy="3129280"/>
            <a:chOff x="609002" y="807720"/>
            <a:chExt cx="10323158" cy="3129280"/>
          </a:xfrm>
        </p:grpSpPr>
        <p:sp>
          <p:nvSpPr>
            <p:cNvPr id="19" name="文本框 18"/>
            <p:cNvSpPr txBox="1"/>
            <p:nvPr/>
          </p:nvSpPr>
          <p:spPr>
            <a:xfrm>
              <a:off x="609002" y="807720"/>
              <a:ext cx="3508653" cy="3129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点击此处更换文本，点击此处更换文本 ，点击此处更换文本，点击更换文本，点击更换文本。点击此处更换文本，点击此处更换文本 ，点击此处更换</a:t>
              </a:r>
              <a:r>
                <a:rPr lang="zh-CN" altLang="en-US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文本。</a:t>
              </a:r>
              <a:endParaRPr lang="zh-CN" altLang="en-US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423507" y="807720"/>
              <a:ext cx="3508653" cy="3129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点击此处更换文本，点击此处更换文本 ，点击此处更换文本，点击更换文本，点击更换文本。点击此处更换文本，点击此处更换文本 ，点击此处更换</a:t>
              </a:r>
              <a:r>
                <a:rPr lang="zh-CN" altLang="en-US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文本。</a:t>
              </a:r>
              <a:endParaRPr lang="zh-CN" altLang="en-US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11" y="1093046"/>
            <a:ext cx="2578011" cy="255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81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清明节的差异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7e00e54e-4a66-4f9f-b387-ec8d5c5463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300" y="2111390"/>
            <a:ext cx="11315700" cy="3494954"/>
            <a:chOff x="876300" y="1947006"/>
            <a:chExt cx="11315700" cy="3494954"/>
          </a:xfrm>
        </p:grpSpPr>
        <p:sp>
          <p:nvSpPr>
            <p:cNvPr id="13" name="îśļiḑé"/>
            <p:cNvSpPr/>
            <p:nvPr/>
          </p:nvSpPr>
          <p:spPr>
            <a:xfrm>
              <a:off x="4292438" y="2557859"/>
              <a:ext cx="7899562" cy="225898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iš1ïďe"/>
            <p:cNvSpPr txBox="1"/>
            <p:nvPr/>
          </p:nvSpPr>
          <p:spPr>
            <a:xfrm>
              <a:off x="8245678" y="3399745"/>
              <a:ext cx="3266357" cy="97872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  <a:br>
                <a:rPr lang="zh-CN" altLang="en-US" sz="120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</a:br>
              <a:r>
                <a:rPr lang="zh-CN" altLang="en-US" sz="120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如需更改请在（设置形状格式）菜单下（文本选项）中调整</a:t>
              </a:r>
            </a:p>
          </p:txBody>
        </p:sp>
        <p:sp>
          <p:nvSpPr>
            <p:cNvPr id="15" name="iṥḷîdé"/>
            <p:cNvSpPr/>
            <p:nvPr/>
          </p:nvSpPr>
          <p:spPr>
            <a:xfrm>
              <a:off x="876300" y="2921532"/>
              <a:ext cx="602706" cy="602706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6" name="îśḻiḑé"/>
            <p:cNvSpPr txBox="1"/>
            <p:nvPr/>
          </p:nvSpPr>
          <p:spPr>
            <a:xfrm>
              <a:off x="1590438" y="3030370"/>
              <a:ext cx="2369970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</a:t>
              </a:r>
              <a:b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</a:b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（建议使用主题字体）</a:t>
              </a:r>
            </a:p>
          </p:txBody>
        </p:sp>
        <p:sp>
          <p:nvSpPr>
            <p:cNvPr id="17" name="íṥḷiḋé"/>
            <p:cNvSpPr/>
            <p:nvPr/>
          </p:nvSpPr>
          <p:spPr>
            <a:xfrm>
              <a:off x="876300" y="3878028"/>
              <a:ext cx="602706" cy="60270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8" name="ïs1ïďè"/>
            <p:cNvSpPr txBox="1"/>
            <p:nvPr/>
          </p:nvSpPr>
          <p:spPr>
            <a:xfrm>
              <a:off x="1590437" y="3986866"/>
              <a:ext cx="2369970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</a:t>
              </a:r>
              <a:b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</a:b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（建议使用主题字体）</a:t>
              </a:r>
            </a:p>
          </p:txBody>
        </p:sp>
        <p:sp>
          <p:nvSpPr>
            <p:cNvPr id="19" name="íš1îḋé"/>
            <p:cNvSpPr/>
            <p:nvPr/>
          </p:nvSpPr>
          <p:spPr>
            <a:xfrm>
              <a:off x="876300" y="4834524"/>
              <a:ext cx="602706" cy="602706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</a:t>
              </a: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0" name="îṧḻïḑè"/>
            <p:cNvSpPr txBox="1"/>
            <p:nvPr/>
          </p:nvSpPr>
          <p:spPr>
            <a:xfrm>
              <a:off x="1590437" y="4943362"/>
              <a:ext cx="2369970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</a:t>
              </a:r>
              <a:b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</a:b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（建议使用主题字体）</a:t>
              </a:r>
            </a:p>
          </p:txBody>
        </p:sp>
        <p:sp>
          <p:nvSpPr>
            <p:cNvPr id="21" name="íṡļïďé"/>
            <p:cNvSpPr/>
            <p:nvPr/>
          </p:nvSpPr>
          <p:spPr>
            <a:xfrm>
              <a:off x="876300" y="1947006"/>
              <a:ext cx="602706" cy="60270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2" name="ïśļïḑe"/>
            <p:cNvSpPr txBox="1"/>
            <p:nvPr/>
          </p:nvSpPr>
          <p:spPr>
            <a:xfrm>
              <a:off x="1590437" y="2055844"/>
              <a:ext cx="2369970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</a:t>
              </a:r>
              <a:b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</a:br>
              <a:r>
                <a:rPr lang="zh-CN" altLang="en-US" sz="110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（建议使用主题字体）</a:t>
              </a:r>
            </a:p>
          </p:txBody>
        </p:sp>
        <p:sp>
          <p:nvSpPr>
            <p:cNvPr id="23" name="ïšļíďê"/>
            <p:cNvSpPr/>
            <p:nvPr/>
          </p:nvSpPr>
          <p:spPr>
            <a:xfrm>
              <a:off x="4292438" y="2296391"/>
              <a:ext cx="3846484" cy="2781916"/>
            </a:xfrm>
            <a:prstGeom prst="roundRect">
              <a:avLst>
                <a:gd name="adj" fmla="val 0"/>
              </a:avLst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4" name="iṡļíḋè"/>
            <p:cNvSpPr/>
            <p:nvPr/>
          </p:nvSpPr>
          <p:spPr>
            <a:xfrm>
              <a:off x="988495" y="3033727"/>
              <a:ext cx="378316" cy="37831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tx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5" name="îš1íḍê"/>
            <p:cNvSpPr/>
            <p:nvPr/>
          </p:nvSpPr>
          <p:spPr>
            <a:xfrm>
              <a:off x="988495" y="3990223"/>
              <a:ext cx="378316" cy="37831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tx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6" name="îṣḻiḓê"/>
            <p:cNvSpPr/>
            <p:nvPr/>
          </p:nvSpPr>
          <p:spPr>
            <a:xfrm>
              <a:off x="988495" y="4946719"/>
              <a:ext cx="378316" cy="37831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tx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</a:t>
              </a: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7" name="islídé"/>
            <p:cNvSpPr/>
            <p:nvPr/>
          </p:nvSpPr>
          <p:spPr>
            <a:xfrm>
              <a:off x="988495" y="2059201"/>
              <a:ext cx="378316" cy="37831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tx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8" name="îṥliďè"/>
            <p:cNvSpPr txBox="1"/>
            <p:nvPr/>
          </p:nvSpPr>
          <p:spPr>
            <a:xfrm>
              <a:off x="8245678" y="2921532"/>
              <a:ext cx="3266357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just"/>
              <a:r>
                <a:rPr lang="zh-CN" altLang="en-US" sz="1600" b="1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835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794354"/>
            <a:ext cx="12192000" cy="5266086"/>
            <a:chOff x="0" y="804514"/>
            <a:chExt cx="12192000" cy="526608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439160"/>
              <a:ext cx="12192000" cy="2631440"/>
              <a:chOff x="0" y="16100"/>
              <a:chExt cx="12192000" cy="416982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0" y="16100"/>
                <a:ext cx="12192000" cy="4169820"/>
                <a:chOff x="0" y="16100"/>
                <a:chExt cx="12192000" cy="41698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0" y="1610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/>
            <p:cNvGrpSpPr/>
            <p:nvPr/>
          </p:nvGrpSpPr>
          <p:grpSpPr>
            <a:xfrm flipV="1">
              <a:off x="0" y="804514"/>
              <a:ext cx="12192000" cy="2641600"/>
              <a:chOff x="0" y="0"/>
              <a:chExt cx="12192000" cy="418592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782560" y="3312161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175" y="1416774"/>
            <a:ext cx="1463665" cy="40041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26" b="11222"/>
          <a:stretch/>
        </p:blipFill>
        <p:spPr>
          <a:xfrm>
            <a:off x="10159" y="1352166"/>
            <a:ext cx="2628611" cy="35144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155500" y="1590039"/>
            <a:ext cx="6450225" cy="3677920"/>
            <a:chOff x="3155500" y="1590039"/>
            <a:chExt cx="6450225" cy="3677920"/>
          </a:xfrm>
        </p:grpSpPr>
        <p:grpSp>
          <p:nvGrpSpPr>
            <p:cNvPr id="36" name="组合 35"/>
            <p:cNvGrpSpPr/>
            <p:nvPr/>
          </p:nvGrpSpPr>
          <p:grpSpPr>
            <a:xfrm>
              <a:off x="3155500" y="1590039"/>
              <a:ext cx="6333939" cy="3677920"/>
              <a:chOff x="3998780" y="1590039"/>
              <a:chExt cx="6333939" cy="367792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998780" y="1590039"/>
                <a:ext cx="1015663" cy="3677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5400" spc="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第四部分</a:t>
                </a:r>
                <a:endParaRPr lang="zh-CN" altLang="en-US" sz="5400" spc="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5120" y="2514600"/>
                <a:ext cx="4927599" cy="1823720"/>
                <a:chOff x="5770880" y="2138680"/>
                <a:chExt cx="4927599" cy="182372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5770880" y="2138680"/>
                  <a:ext cx="0" cy="1823720"/>
                </a:xfrm>
                <a:prstGeom prst="line">
                  <a:avLst/>
                </a:prstGeom>
                <a:ln w="222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/>
                <p:cNvSpPr txBox="1"/>
                <p:nvPr/>
              </p:nvSpPr>
              <p:spPr>
                <a:xfrm>
                  <a:off x="5999478" y="2138680"/>
                  <a:ext cx="46990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spc="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清明节</a:t>
                  </a:r>
                  <a:r>
                    <a:rPr lang="zh-CN" altLang="en-US" sz="3600" spc="6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的禁忌</a:t>
                  </a:r>
                  <a:endParaRPr lang="zh-CN" altLang="en-US" sz="3600" spc="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5999479" y="2820959"/>
                  <a:ext cx="4395343" cy="1044373"/>
                  <a:chOff x="5999479" y="2272319"/>
                  <a:chExt cx="4395343" cy="1044373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5999479" y="2515106"/>
                    <a:ext cx="4395343" cy="5588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35" name="MH_Title"/>
                  <p:cNvSpPr txBox="1">
                    <a:spLocks noChangeArrowheads="1"/>
                  </p:cNvSpPr>
                  <p:nvPr>
                    <p:custDataLst>
                      <p:tags r:id="rId1"/>
                    </p:custDataLst>
                  </p:nvPr>
                </p:nvSpPr>
                <p:spPr bwMode="auto">
                  <a:xfrm>
                    <a:off x="5999479" y="2272319"/>
                    <a:ext cx="4004665" cy="10443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Autofit/>
                  </a:bodyPr>
                  <a:lstStyle>
                    <a:defPPr>
                      <a:defRPr lang="zh-CN"/>
                    </a:defPPr>
                    <a:lvl1pPr>
                      <a:defRPr>
                        <a:latin typeface="华文细黑" panose="02010600040101010101" pitchFamily="2" charset="-122"/>
                        <a:ea typeface="华文细黑" panose="02010600040101010101" pitchFamily="2" charset="-122"/>
                      </a:defRPr>
                    </a:lvl1pPr>
                    <a:lvl2pPr marL="742950" indent="-28575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200000"/>
                      </a:lnSpc>
                    </a:pP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</a:t>
                    </a:r>
                    <a:endParaRPr lang="zh-CN" altLang="en-US" sz="1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8765838" y="3092138"/>
              <a:ext cx="839887" cy="77152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3607654" y="4164822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15790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029c61b6-10fa-4965-afbf-0c01e46481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9561" y="983120"/>
            <a:ext cx="10412878" cy="4933318"/>
            <a:chOff x="889561" y="1147505"/>
            <a:chExt cx="10412878" cy="4933318"/>
          </a:xfrm>
        </p:grpSpPr>
        <p:cxnSp>
          <p:nvCxnSpPr>
            <p:cNvPr id="41" name="直接连接符 40"/>
            <p:cNvCxnSpPr>
              <a:cxnSpLocks/>
              <a:endCxn id="72" idx="3"/>
            </p:cNvCxnSpPr>
            <p:nvPr/>
          </p:nvCxnSpPr>
          <p:spPr>
            <a:xfrm flipH="1">
              <a:off x="3467590" y="1160980"/>
              <a:ext cx="3348849" cy="3929982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ísḻíḋé"/>
            <p:cNvGrpSpPr/>
            <p:nvPr/>
          </p:nvGrpSpPr>
          <p:grpSpPr>
            <a:xfrm>
              <a:off x="889561" y="1392537"/>
              <a:ext cx="2578029" cy="1046002"/>
              <a:chOff x="8662573" y="1518902"/>
              <a:chExt cx="2578029" cy="1046002"/>
            </a:xfrm>
          </p:grpSpPr>
          <p:sp>
            <p:nvSpPr>
              <p:cNvPr id="73" name="iṡḷïḓ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</a:p>
              <a:p>
                <a:pPr algn="ctr" defTabSz="914378"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（建议使用主题字体）</a:t>
                </a:r>
              </a:p>
            </p:txBody>
          </p:sp>
          <p:sp>
            <p:nvSpPr>
              <p:cNvPr id="74" name="íśḻîd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43" name="íŝḷîďè"/>
            <p:cNvGrpSpPr/>
            <p:nvPr/>
          </p:nvGrpSpPr>
          <p:grpSpPr>
            <a:xfrm>
              <a:off x="889561" y="4930465"/>
              <a:ext cx="2578029" cy="1046002"/>
              <a:chOff x="8662573" y="1518902"/>
              <a:chExt cx="2578029" cy="1046002"/>
            </a:xfrm>
          </p:grpSpPr>
          <p:sp>
            <p:nvSpPr>
              <p:cNvPr id="71" name="íśļiḓ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</a:p>
              <a:p>
                <a:pPr algn="ctr" defTabSz="914378"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（建议使用主题字体）</a:t>
                </a:r>
              </a:p>
            </p:txBody>
          </p:sp>
          <p:sp>
            <p:nvSpPr>
              <p:cNvPr id="72" name="íSļïď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44" name="íṩḻiḋé"/>
            <p:cNvGrpSpPr/>
            <p:nvPr/>
          </p:nvGrpSpPr>
          <p:grpSpPr>
            <a:xfrm>
              <a:off x="889561" y="3751155"/>
              <a:ext cx="2578029" cy="1046002"/>
              <a:chOff x="8662573" y="1518902"/>
              <a:chExt cx="2578029" cy="1046002"/>
            </a:xfrm>
          </p:grpSpPr>
          <p:sp>
            <p:nvSpPr>
              <p:cNvPr id="69" name="işḻïḋ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</a:p>
              <a:p>
                <a:pPr algn="ctr" defTabSz="914378"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（建议使用主题字体）</a:t>
                </a:r>
              </a:p>
            </p:txBody>
          </p:sp>
          <p:sp>
            <p:nvSpPr>
              <p:cNvPr id="70" name="íSľiḑ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45" name="iṩḷïḓè"/>
            <p:cNvGrpSpPr/>
            <p:nvPr/>
          </p:nvGrpSpPr>
          <p:grpSpPr>
            <a:xfrm>
              <a:off x="889561" y="2571846"/>
              <a:ext cx="2578029" cy="1046002"/>
              <a:chOff x="8662573" y="1518902"/>
              <a:chExt cx="2578029" cy="1046002"/>
            </a:xfrm>
          </p:grpSpPr>
          <p:sp>
            <p:nvSpPr>
              <p:cNvPr id="67" name="íŝlïḍ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</a:p>
              <a:p>
                <a:pPr algn="ctr" defTabSz="914378"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（建议使用主题字体）</a:t>
                </a:r>
              </a:p>
            </p:txBody>
          </p:sp>
          <p:sp>
            <p:nvSpPr>
              <p:cNvPr id="68" name="îṡļiď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46" name="ïṡ1îďé"/>
            <p:cNvGrpSpPr/>
            <p:nvPr/>
          </p:nvGrpSpPr>
          <p:grpSpPr>
            <a:xfrm>
              <a:off x="4815137" y="3047589"/>
              <a:ext cx="415510" cy="415510"/>
              <a:chOff x="3909160" y="2249137"/>
              <a:chExt cx="648072" cy="648072"/>
            </a:xfrm>
          </p:grpSpPr>
          <p:sp>
            <p:nvSpPr>
              <p:cNvPr id="65" name="íšľïḋe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66" name="iṩļiďé"/>
              <p:cNvSpPr>
                <a:spLocks/>
              </p:cNvSpPr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cxnSp>
          <p:nvCxnSpPr>
            <p:cNvPr id="47" name="直接连接符 46"/>
            <p:cNvCxnSpPr>
              <a:cxnSpLocks/>
            </p:cNvCxnSpPr>
            <p:nvPr/>
          </p:nvCxnSpPr>
          <p:spPr>
            <a:xfrm flipH="1">
              <a:off x="3467592" y="1166589"/>
              <a:ext cx="2174497" cy="2551842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cxnSpLocks/>
            </p:cNvCxnSpPr>
            <p:nvPr/>
          </p:nvCxnSpPr>
          <p:spPr>
            <a:xfrm flipH="1">
              <a:off x="3467592" y="1147505"/>
              <a:ext cx="1268558" cy="1488697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cxnSpLocks/>
            </p:cNvCxnSpPr>
            <p:nvPr/>
          </p:nvCxnSpPr>
          <p:spPr>
            <a:xfrm flipH="1">
              <a:off x="3464862" y="1147505"/>
              <a:ext cx="494860" cy="580735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ïṩḻiḋê"/>
            <p:cNvGrpSpPr/>
            <p:nvPr/>
          </p:nvGrpSpPr>
          <p:grpSpPr>
            <a:xfrm>
              <a:off x="3488817" y="1214430"/>
              <a:ext cx="415510" cy="415510"/>
              <a:chOff x="5675954" y="2249137"/>
              <a:chExt cx="648072" cy="648072"/>
            </a:xfrm>
          </p:grpSpPr>
          <p:sp>
            <p:nvSpPr>
              <p:cNvPr id="63" name="íṥ1îḋe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64" name="íSļîḓe"/>
              <p:cNvSpPr>
                <a:spLocks/>
              </p:cNvSpPr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1" name="ïṥḷíde"/>
            <p:cNvGrpSpPr/>
            <p:nvPr/>
          </p:nvGrpSpPr>
          <p:grpSpPr>
            <a:xfrm>
              <a:off x="3959722" y="1666052"/>
              <a:ext cx="415510" cy="415510"/>
              <a:chOff x="4792557" y="2249137"/>
              <a:chExt cx="648072" cy="648072"/>
            </a:xfrm>
          </p:grpSpPr>
          <p:sp>
            <p:nvSpPr>
              <p:cNvPr id="61" name="íṡļiḋè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62" name="iṧ1íḍè"/>
              <p:cNvSpPr>
                <a:spLocks/>
              </p:cNvSpPr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2" name="išḻïḑé"/>
            <p:cNvGrpSpPr/>
            <p:nvPr/>
          </p:nvGrpSpPr>
          <p:grpSpPr>
            <a:xfrm>
              <a:off x="4373489" y="2340800"/>
              <a:ext cx="415510" cy="415510"/>
              <a:chOff x="6559351" y="2249137"/>
              <a:chExt cx="648072" cy="648072"/>
            </a:xfrm>
          </p:grpSpPr>
          <p:sp>
            <p:nvSpPr>
              <p:cNvPr id="59" name="ïṡḷíde"/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60" name="ísḷîḑê"/>
              <p:cNvSpPr>
                <a:spLocks/>
              </p:cNvSpPr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3" name="iṣḷíḑè"/>
            <p:cNvGrpSpPr/>
            <p:nvPr/>
          </p:nvGrpSpPr>
          <p:grpSpPr>
            <a:xfrm>
              <a:off x="5436980" y="1191903"/>
              <a:ext cx="5865459" cy="4888920"/>
              <a:chOff x="5271101" y="1111358"/>
              <a:chExt cx="6145499" cy="5122336"/>
            </a:xfrm>
          </p:grpSpPr>
          <p:sp>
            <p:nvSpPr>
              <p:cNvPr id="57" name="íš1îďê"/>
              <p:cNvSpPr/>
              <p:nvPr/>
            </p:nvSpPr>
            <p:spPr>
              <a:xfrm>
                <a:off x="5271101" y="1111358"/>
                <a:ext cx="5965729" cy="4969133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5" fmla="*/ 0 w 10000"/>
                  <a:gd name="connsiteY5" fmla="*/ 2000 h 10000"/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2533 w 10000"/>
                  <a:gd name="connsiteY2" fmla="*/ 10 h 10000"/>
                  <a:gd name="connsiteX3" fmla="*/ 10000 w 10000"/>
                  <a:gd name="connsiteY3" fmla="*/ 0 h 10000"/>
                  <a:gd name="connsiteX4" fmla="*/ 10000 w 10000"/>
                  <a:gd name="connsiteY4" fmla="*/ 10000 h 10000"/>
                  <a:gd name="connsiteX5" fmla="*/ 0 w 10000"/>
                  <a:gd name="connsiteY5" fmla="*/ 10000 h 10000"/>
                  <a:gd name="connsiteX0" fmla="*/ 0 w 10000"/>
                  <a:gd name="connsiteY0" fmla="*/ 10000 h 10000"/>
                  <a:gd name="connsiteX1" fmla="*/ 2533 w 10000"/>
                  <a:gd name="connsiteY1" fmla="*/ 1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0" fmla="*/ 0 w 19016"/>
                  <a:gd name="connsiteY0" fmla="*/ 10024 h 10024"/>
                  <a:gd name="connsiteX1" fmla="*/ 11549 w 19016"/>
                  <a:gd name="connsiteY1" fmla="*/ 10 h 10024"/>
                  <a:gd name="connsiteX2" fmla="*/ 19016 w 19016"/>
                  <a:gd name="connsiteY2" fmla="*/ 0 h 10024"/>
                  <a:gd name="connsiteX3" fmla="*/ 19016 w 19016"/>
                  <a:gd name="connsiteY3" fmla="*/ 10000 h 10024"/>
                  <a:gd name="connsiteX4" fmla="*/ 0 w 19016"/>
                  <a:gd name="connsiteY4" fmla="*/ 10024 h 10024"/>
                  <a:gd name="connsiteX0" fmla="*/ 0 w 25527"/>
                  <a:gd name="connsiteY0" fmla="*/ 10000 h 10000"/>
                  <a:gd name="connsiteX1" fmla="*/ 18060 w 25527"/>
                  <a:gd name="connsiteY1" fmla="*/ 10 h 10000"/>
                  <a:gd name="connsiteX2" fmla="*/ 25527 w 25527"/>
                  <a:gd name="connsiteY2" fmla="*/ 0 h 10000"/>
                  <a:gd name="connsiteX3" fmla="*/ 25527 w 25527"/>
                  <a:gd name="connsiteY3" fmla="*/ 10000 h 10000"/>
                  <a:gd name="connsiteX4" fmla="*/ 0 w 25527"/>
                  <a:gd name="connsiteY4" fmla="*/ 10000 h 10000"/>
                  <a:gd name="connsiteX0" fmla="*/ 0 w 25226"/>
                  <a:gd name="connsiteY0" fmla="*/ 10000 h 10000"/>
                  <a:gd name="connsiteX1" fmla="*/ 17759 w 25226"/>
                  <a:gd name="connsiteY1" fmla="*/ 10 h 10000"/>
                  <a:gd name="connsiteX2" fmla="*/ 25226 w 25226"/>
                  <a:gd name="connsiteY2" fmla="*/ 0 h 10000"/>
                  <a:gd name="connsiteX3" fmla="*/ 25226 w 25226"/>
                  <a:gd name="connsiteY3" fmla="*/ 10000 h 10000"/>
                  <a:gd name="connsiteX4" fmla="*/ 0 w 25226"/>
                  <a:gd name="connsiteY4" fmla="*/ 10000 h 10000"/>
                  <a:gd name="connsiteX0" fmla="*/ 0 w 25489"/>
                  <a:gd name="connsiteY0" fmla="*/ 10000 h 10000"/>
                  <a:gd name="connsiteX1" fmla="*/ 18022 w 25489"/>
                  <a:gd name="connsiteY1" fmla="*/ 10 h 10000"/>
                  <a:gd name="connsiteX2" fmla="*/ 25489 w 25489"/>
                  <a:gd name="connsiteY2" fmla="*/ 0 h 10000"/>
                  <a:gd name="connsiteX3" fmla="*/ 25489 w 25489"/>
                  <a:gd name="connsiteY3" fmla="*/ 10000 h 10000"/>
                  <a:gd name="connsiteX4" fmla="*/ 0 w 25489"/>
                  <a:gd name="connsiteY4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89" h="10000">
                    <a:moveTo>
                      <a:pt x="0" y="10000"/>
                    </a:moveTo>
                    <a:lnTo>
                      <a:pt x="18022" y="10"/>
                    </a:lnTo>
                    <a:lnTo>
                      <a:pt x="25489" y="0"/>
                    </a:lnTo>
                    <a:lnTo>
                      <a:pt x="25489" y="10000"/>
                    </a:lnTo>
                    <a:lnTo>
                      <a:pt x="0" y="10000"/>
                    </a:lnTo>
                    <a:close/>
                  </a:path>
                </a:pathLst>
              </a:custGeom>
              <a:blipFill>
                <a:blip r:embed="rId4"/>
                <a:tile tx="1987550" ty="-6350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58" name="iš1íḓê"/>
              <p:cNvSpPr/>
              <p:nvPr/>
            </p:nvSpPr>
            <p:spPr>
              <a:xfrm>
                <a:off x="5455738" y="1268615"/>
                <a:ext cx="5960862" cy="4965079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5" fmla="*/ 0 w 10000"/>
                  <a:gd name="connsiteY5" fmla="*/ 2000 h 10000"/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2533 w 10000"/>
                  <a:gd name="connsiteY2" fmla="*/ 10 h 10000"/>
                  <a:gd name="connsiteX3" fmla="*/ 10000 w 10000"/>
                  <a:gd name="connsiteY3" fmla="*/ 0 h 10000"/>
                  <a:gd name="connsiteX4" fmla="*/ 10000 w 10000"/>
                  <a:gd name="connsiteY4" fmla="*/ 10000 h 10000"/>
                  <a:gd name="connsiteX5" fmla="*/ 0 w 10000"/>
                  <a:gd name="connsiteY5" fmla="*/ 10000 h 10000"/>
                  <a:gd name="connsiteX0" fmla="*/ 0 w 10000"/>
                  <a:gd name="connsiteY0" fmla="*/ 10000 h 10000"/>
                  <a:gd name="connsiteX1" fmla="*/ 2533 w 10000"/>
                  <a:gd name="connsiteY1" fmla="*/ 10 h 10000"/>
                  <a:gd name="connsiteX2" fmla="*/ 10000 w 10000"/>
                  <a:gd name="connsiteY2" fmla="*/ 0 h 10000"/>
                  <a:gd name="connsiteX3" fmla="*/ 10000 w 10000"/>
                  <a:gd name="connsiteY3" fmla="*/ 10000 h 10000"/>
                  <a:gd name="connsiteX4" fmla="*/ 0 w 10000"/>
                  <a:gd name="connsiteY4" fmla="*/ 10000 h 10000"/>
                  <a:gd name="connsiteX0" fmla="*/ 0 w 19016"/>
                  <a:gd name="connsiteY0" fmla="*/ 10024 h 10024"/>
                  <a:gd name="connsiteX1" fmla="*/ 11549 w 19016"/>
                  <a:gd name="connsiteY1" fmla="*/ 10 h 10024"/>
                  <a:gd name="connsiteX2" fmla="*/ 19016 w 19016"/>
                  <a:gd name="connsiteY2" fmla="*/ 0 h 10024"/>
                  <a:gd name="connsiteX3" fmla="*/ 19016 w 19016"/>
                  <a:gd name="connsiteY3" fmla="*/ 10000 h 10024"/>
                  <a:gd name="connsiteX4" fmla="*/ 0 w 19016"/>
                  <a:gd name="connsiteY4" fmla="*/ 10024 h 10024"/>
                  <a:gd name="connsiteX0" fmla="*/ 0 w 25527"/>
                  <a:gd name="connsiteY0" fmla="*/ 10000 h 10000"/>
                  <a:gd name="connsiteX1" fmla="*/ 18060 w 25527"/>
                  <a:gd name="connsiteY1" fmla="*/ 10 h 10000"/>
                  <a:gd name="connsiteX2" fmla="*/ 25527 w 25527"/>
                  <a:gd name="connsiteY2" fmla="*/ 0 h 10000"/>
                  <a:gd name="connsiteX3" fmla="*/ 25527 w 25527"/>
                  <a:gd name="connsiteY3" fmla="*/ 10000 h 10000"/>
                  <a:gd name="connsiteX4" fmla="*/ 0 w 25527"/>
                  <a:gd name="connsiteY4" fmla="*/ 10000 h 10000"/>
                  <a:gd name="connsiteX0" fmla="*/ 0 w 25226"/>
                  <a:gd name="connsiteY0" fmla="*/ 10000 h 10000"/>
                  <a:gd name="connsiteX1" fmla="*/ 17759 w 25226"/>
                  <a:gd name="connsiteY1" fmla="*/ 10 h 10000"/>
                  <a:gd name="connsiteX2" fmla="*/ 25226 w 25226"/>
                  <a:gd name="connsiteY2" fmla="*/ 0 h 10000"/>
                  <a:gd name="connsiteX3" fmla="*/ 25226 w 25226"/>
                  <a:gd name="connsiteY3" fmla="*/ 10000 h 10000"/>
                  <a:gd name="connsiteX4" fmla="*/ 0 w 25226"/>
                  <a:gd name="connsiteY4" fmla="*/ 10000 h 10000"/>
                  <a:gd name="connsiteX0" fmla="*/ 0 w 25489"/>
                  <a:gd name="connsiteY0" fmla="*/ 10000 h 10000"/>
                  <a:gd name="connsiteX1" fmla="*/ 18022 w 25489"/>
                  <a:gd name="connsiteY1" fmla="*/ 10 h 10000"/>
                  <a:gd name="connsiteX2" fmla="*/ 25489 w 25489"/>
                  <a:gd name="connsiteY2" fmla="*/ 0 h 10000"/>
                  <a:gd name="connsiteX3" fmla="*/ 25489 w 25489"/>
                  <a:gd name="connsiteY3" fmla="*/ 10000 h 10000"/>
                  <a:gd name="connsiteX4" fmla="*/ 0 w 25489"/>
                  <a:gd name="connsiteY4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89" h="10000">
                    <a:moveTo>
                      <a:pt x="0" y="10000"/>
                    </a:moveTo>
                    <a:lnTo>
                      <a:pt x="18022" y="10"/>
                    </a:lnTo>
                    <a:lnTo>
                      <a:pt x="25489" y="0"/>
                    </a:lnTo>
                    <a:lnTo>
                      <a:pt x="25489" y="10000"/>
                    </a:lnTo>
                    <a:lnTo>
                      <a:pt x="0" y="1000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4" name="iṩľîḑê"/>
            <p:cNvGrpSpPr/>
            <p:nvPr/>
          </p:nvGrpSpPr>
          <p:grpSpPr>
            <a:xfrm>
              <a:off x="6519141" y="3122156"/>
              <a:ext cx="4611720" cy="1332375"/>
              <a:chOff x="3536160" y="3725012"/>
              <a:chExt cx="5119682" cy="940703"/>
            </a:xfrm>
            <a:solidFill>
              <a:schemeClr val="bg1"/>
            </a:solidFill>
          </p:grpSpPr>
          <p:sp>
            <p:nvSpPr>
              <p:cNvPr id="55" name="îšlide"/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清明节的禁忌</a:t>
                </a:r>
                <a:endParaRPr lang="zh-CN" altLang="en-US" sz="2400" b="1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56" name="îS1ïďê"/>
              <p:cNvSpPr txBox="1"/>
              <p:nvPr/>
            </p:nvSpPr>
            <p:spPr>
              <a:xfrm>
                <a:off x="3678524" y="4148027"/>
                <a:ext cx="4977318" cy="517688"/>
              </a:xfrm>
              <a:prstGeom prst="rect">
                <a:avLst/>
              </a:prstGeom>
              <a:grpFill/>
            </p:spPr>
            <p:txBody>
              <a:bodyPr wrap="square" lIns="90000" tIns="46800" rIns="90000" bIns="46800" anchor="ctr">
                <a:noAutofit/>
              </a:bodyPr>
              <a:lstStyle/>
              <a:p>
                <a:pPr algn="ctr"/>
                <a:r>
                  <a:rPr lang="zh-CN" altLang="en-US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点击输入您的文字内容，点击输入您的文字内容。点击输入。</a:t>
                </a: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1059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701040" y="-264159"/>
            <a:ext cx="10785302" cy="6512559"/>
            <a:chOff x="701040" y="-264159"/>
            <a:chExt cx="10785302" cy="6512559"/>
          </a:xfrm>
        </p:grpSpPr>
        <p:sp>
          <p:nvSpPr>
            <p:cNvPr id="2" name="矩形 1"/>
            <p:cNvSpPr/>
            <p:nvPr/>
          </p:nvSpPr>
          <p:spPr>
            <a:xfrm>
              <a:off x="707505" y="623455"/>
              <a:ext cx="10778837" cy="5624945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1040" y="-264159"/>
              <a:ext cx="10785302" cy="2397760"/>
              <a:chOff x="2438465" y="281248"/>
              <a:chExt cx="10785302" cy="239776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73403" y="281248"/>
                <a:ext cx="7350364" cy="239776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269"/>
              <a:stretch/>
            </p:blipFill>
            <p:spPr>
              <a:xfrm>
                <a:off x="2438465" y="281248"/>
                <a:ext cx="3434938" cy="2397760"/>
              </a:xfrm>
              <a:prstGeom prst="rect">
                <a:avLst/>
              </a:prstGeom>
            </p:spPr>
          </p:pic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4" y="3515360"/>
            <a:ext cx="2212262" cy="308217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471392" y="1723380"/>
            <a:ext cx="6352375" cy="3630940"/>
            <a:chOff x="519952" y="1725324"/>
            <a:chExt cx="8367446" cy="4367266"/>
          </a:xfrm>
        </p:grpSpPr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927471" y="1725324"/>
              <a:ext cx="968767" cy="995310"/>
            </a:xfrm>
            <a:custGeom>
              <a:avLst/>
              <a:gdLst>
                <a:gd name="T0" fmla="*/ 319 w 331"/>
                <a:gd name="T1" fmla="*/ 172 h 339"/>
                <a:gd name="T2" fmla="*/ 321 w 331"/>
                <a:gd name="T3" fmla="*/ 159 h 339"/>
                <a:gd name="T4" fmla="*/ 308 w 331"/>
                <a:gd name="T5" fmla="*/ 133 h 339"/>
                <a:gd name="T6" fmla="*/ 296 w 331"/>
                <a:gd name="T7" fmla="*/ 111 h 339"/>
                <a:gd name="T8" fmla="*/ 284 w 331"/>
                <a:gd name="T9" fmla="*/ 99 h 339"/>
                <a:gd name="T10" fmla="*/ 284 w 331"/>
                <a:gd name="T11" fmla="*/ 81 h 339"/>
                <a:gd name="T12" fmla="*/ 279 w 331"/>
                <a:gd name="T13" fmla="*/ 73 h 339"/>
                <a:gd name="T14" fmla="*/ 278 w 331"/>
                <a:gd name="T15" fmla="*/ 58 h 339"/>
                <a:gd name="T16" fmla="*/ 266 w 331"/>
                <a:gd name="T17" fmla="*/ 38 h 339"/>
                <a:gd name="T18" fmla="*/ 238 w 331"/>
                <a:gd name="T19" fmla="*/ 31 h 339"/>
                <a:gd name="T20" fmla="*/ 205 w 331"/>
                <a:gd name="T21" fmla="*/ 27 h 339"/>
                <a:gd name="T22" fmla="*/ 184 w 331"/>
                <a:gd name="T23" fmla="*/ 9 h 339"/>
                <a:gd name="T24" fmla="*/ 165 w 331"/>
                <a:gd name="T25" fmla="*/ 3 h 339"/>
                <a:gd name="T26" fmla="*/ 153 w 331"/>
                <a:gd name="T27" fmla="*/ 25 h 339"/>
                <a:gd name="T28" fmla="*/ 139 w 331"/>
                <a:gd name="T29" fmla="*/ 22 h 339"/>
                <a:gd name="T30" fmla="*/ 132 w 331"/>
                <a:gd name="T31" fmla="*/ 37 h 339"/>
                <a:gd name="T32" fmla="*/ 116 w 331"/>
                <a:gd name="T33" fmla="*/ 44 h 339"/>
                <a:gd name="T34" fmla="*/ 92 w 331"/>
                <a:gd name="T35" fmla="*/ 36 h 339"/>
                <a:gd name="T36" fmla="*/ 81 w 331"/>
                <a:gd name="T37" fmla="*/ 54 h 339"/>
                <a:gd name="T38" fmla="*/ 64 w 331"/>
                <a:gd name="T39" fmla="*/ 91 h 339"/>
                <a:gd name="T40" fmla="*/ 59 w 331"/>
                <a:gd name="T41" fmla="*/ 116 h 339"/>
                <a:gd name="T42" fmla="*/ 83 w 331"/>
                <a:gd name="T43" fmla="*/ 148 h 339"/>
                <a:gd name="T44" fmla="*/ 62 w 331"/>
                <a:gd name="T45" fmla="*/ 160 h 339"/>
                <a:gd name="T46" fmla="*/ 57 w 331"/>
                <a:gd name="T47" fmla="*/ 166 h 339"/>
                <a:gd name="T48" fmla="*/ 42 w 331"/>
                <a:gd name="T49" fmla="*/ 179 h 339"/>
                <a:gd name="T50" fmla="*/ 18 w 331"/>
                <a:gd name="T51" fmla="*/ 185 h 339"/>
                <a:gd name="T52" fmla="*/ 1 w 331"/>
                <a:gd name="T53" fmla="*/ 194 h 339"/>
                <a:gd name="T54" fmla="*/ 17 w 331"/>
                <a:gd name="T55" fmla="*/ 216 h 339"/>
                <a:gd name="T56" fmla="*/ 13 w 331"/>
                <a:gd name="T57" fmla="*/ 247 h 339"/>
                <a:gd name="T58" fmla="*/ 29 w 331"/>
                <a:gd name="T59" fmla="*/ 261 h 339"/>
                <a:gd name="T60" fmla="*/ 55 w 331"/>
                <a:gd name="T61" fmla="*/ 283 h 339"/>
                <a:gd name="T62" fmla="*/ 58 w 331"/>
                <a:gd name="T63" fmla="*/ 302 h 339"/>
                <a:gd name="T64" fmla="*/ 91 w 331"/>
                <a:gd name="T65" fmla="*/ 306 h 339"/>
                <a:gd name="T66" fmla="*/ 110 w 331"/>
                <a:gd name="T67" fmla="*/ 297 h 339"/>
                <a:gd name="T68" fmla="*/ 113 w 331"/>
                <a:gd name="T69" fmla="*/ 297 h 339"/>
                <a:gd name="T70" fmla="*/ 122 w 331"/>
                <a:gd name="T71" fmla="*/ 323 h 339"/>
                <a:gd name="T72" fmla="*/ 144 w 331"/>
                <a:gd name="T73" fmla="*/ 316 h 339"/>
                <a:gd name="T74" fmla="*/ 143 w 331"/>
                <a:gd name="T75" fmla="*/ 331 h 339"/>
                <a:gd name="T76" fmla="*/ 153 w 331"/>
                <a:gd name="T77" fmla="*/ 317 h 339"/>
                <a:gd name="T78" fmla="*/ 171 w 331"/>
                <a:gd name="T79" fmla="*/ 331 h 339"/>
                <a:gd name="T80" fmla="*/ 197 w 331"/>
                <a:gd name="T81" fmla="*/ 329 h 339"/>
                <a:gd name="T82" fmla="*/ 205 w 331"/>
                <a:gd name="T83" fmla="*/ 336 h 339"/>
                <a:gd name="T84" fmla="*/ 221 w 331"/>
                <a:gd name="T85" fmla="*/ 330 h 339"/>
                <a:gd name="T86" fmla="*/ 231 w 331"/>
                <a:gd name="T87" fmla="*/ 327 h 339"/>
                <a:gd name="T88" fmla="*/ 251 w 331"/>
                <a:gd name="T89" fmla="*/ 337 h 339"/>
                <a:gd name="T90" fmla="*/ 257 w 331"/>
                <a:gd name="T91" fmla="*/ 314 h 339"/>
                <a:gd name="T92" fmla="*/ 275 w 331"/>
                <a:gd name="T93" fmla="*/ 323 h 339"/>
                <a:gd name="T94" fmla="*/ 294 w 331"/>
                <a:gd name="T95" fmla="*/ 306 h 339"/>
                <a:gd name="T96" fmla="*/ 294 w 331"/>
                <a:gd name="T97" fmla="*/ 286 h 339"/>
                <a:gd name="T98" fmla="*/ 295 w 331"/>
                <a:gd name="T99" fmla="*/ 271 h 339"/>
                <a:gd name="T100" fmla="*/ 309 w 331"/>
                <a:gd name="T101" fmla="*/ 263 h 339"/>
                <a:gd name="T102" fmla="*/ 322 w 331"/>
                <a:gd name="T103" fmla="*/ 256 h 339"/>
                <a:gd name="T104" fmla="*/ 328 w 331"/>
                <a:gd name="T105" fmla="*/ 234 h 339"/>
                <a:gd name="T106" fmla="*/ 317 w 331"/>
                <a:gd name="T107" fmla="*/ 214 h 339"/>
                <a:gd name="T108" fmla="*/ 131 w 331"/>
                <a:gd name="T109" fmla="*/ 49 h 339"/>
                <a:gd name="T110" fmla="*/ 140 w 331"/>
                <a:gd name="T111" fmla="*/ 36 h 339"/>
                <a:gd name="T112" fmla="*/ 146 w 331"/>
                <a:gd name="T113" fmla="*/ 324 h 339"/>
                <a:gd name="T114" fmla="*/ 211 w 331"/>
                <a:gd name="T115" fmla="*/ 328 h 339"/>
                <a:gd name="T116" fmla="*/ 237 w 331"/>
                <a:gd name="T117" fmla="*/ 322 h 339"/>
                <a:gd name="T118" fmla="*/ 248 w 331"/>
                <a:gd name="T119" fmla="*/ 324 h 339"/>
                <a:gd name="T120" fmla="*/ 302 w 331"/>
                <a:gd name="T121" fmla="*/ 136 h 339"/>
                <a:gd name="T122" fmla="*/ 325 w 331"/>
                <a:gd name="T123" fmla="*/ 23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" h="339">
                  <a:moveTo>
                    <a:pt x="325" y="204"/>
                  </a:moveTo>
                  <a:cubicBezTo>
                    <a:pt x="326" y="203"/>
                    <a:pt x="326" y="203"/>
                    <a:pt x="326" y="203"/>
                  </a:cubicBezTo>
                  <a:cubicBezTo>
                    <a:pt x="326" y="203"/>
                    <a:pt x="325" y="203"/>
                    <a:pt x="325" y="203"/>
                  </a:cubicBezTo>
                  <a:cubicBezTo>
                    <a:pt x="325" y="201"/>
                    <a:pt x="324" y="200"/>
                    <a:pt x="325" y="198"/>
                  </a:cubicBezTo>
                  <a:cubicBezTo>
                    <a:pt x="325" y="199"/>
                    <a:pt x="326" y="199"/>
                    <a:pt x="326" y="199"/>
                  </a:cubicBezTo>
                  <a:cubicBezTo>
                    <a:pt x="327" y="198"/>
                    <a:pt x="327" y="197"/>
                    <a:pt x="327" y="196"/>
                  </a:cubicBezTo>
                  <a:cubicBezTo>
                    <a:pt x="327" y="195"/>
                    <a:pt x="327" y="193"/>
                    <a:pt x="327" y="192"/>
                  </a:cubicBezTo>
                  <a:cubicBezTo>
                    <a:pt x="326" y="191"/>
                    <a:pt x="326" y="188"/>
                    <a:pt x="327" y="187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6"/>
                    <a:pt x="325" y="185"/>
                    <a:pt x="324" y="185"/>
                  </a:cubicBezTo>
                  <a:cubicBezTo>
                    <a:pt x="324" y="182"/>
                    <a:pt x="320" y="184"/>
                    <a:pt x="320" y="181"/>
                  </a:cubicBezTo>
                  <a:cubicBezTo>
                    <a:pt x="321" y="181"/>
                    <a:pt x="321" y="181"/>
                    <a:pt x="321" y="181"/>
                  </a:cubicBezTo>
                  <a:cubicBezTo>
                    <a:pt x="319" y="180"/>
                    <a:pt x="321" y="179"/>
                    <a:pt x="320" y="178"/>
                  </a:cubicBezTo>
                  <a:cubicBezTo>
                    <a:pt x="320" y="178"/>
                    <a:pt x="321" y="178"/>
                    <a:pt x="321" y="178"/>
                  </a:cubicBezTo>
                  <a:cubicBezTo>
                    <a:pt x="320" y="177"/>
                    <a:pt x="321" y="176"/>
                    <a:pt x="320" y="176"/>
                  </a:cubicBezTo>
                  <a:cubicBezTo>
                    <a:pt x="321" y="174"/>
                    <a:pt x="319" y="173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1"/>
                    <a:pt x="319" y="172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18" y="170"/>
                    <a:pt x="319" y="169"/>
                    <a:pt x="318" y="168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6" y="170"/>
                    <a:pt x="315" y="168"/>
                    <a:pt x="314" y="168"/>
                  </a:cubicBezTo>
                  <a:cubicBezTo>
                    <a:pt x="313" y="167"/>
                    <a:pt x="311" y="166"/>
                    <a:pt x="313" y="164"/>
                  </a:cubicBezTo>
                  <a:cubicBezTo>
                    <a:pt x="314" y="164"/>
                    <a:pt x="316" y="166"/>
                    <a:pt x="318" y="166"/>
                  </a:cubicBezTo>
                  <a:cubicBezTo>
                    <a:pt x="318" y="166"/>
                    <a:pt x="319" y="166"/>
                    <a:pt x="319" y="165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8" y="161"/>
                    <a:pt x="319" y="163"/>
                    <a:pt x="320" y="163"/>
                  </a:cubicBezTo>
                  <a:cubicBezTo>
                    <a:pt x="320" y="163"/>
                    <a:pt x="319" y="162"/>
                    <a:pt x="319" y="162"/>
                  </a:cubicBezTo>
                  <a:cubicBezTo>
                    <a:pt x="320" y="162"/>
                    <a:pt x="321" y="162"/>
                    <a:pt x="321" y="161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160"/>
                    <a:pt x="321" y="159"/>
                    <a:pt x="321" y="159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1" y="157"/>
                    <a:pt x="320" y="157"/>
                    <a:pt x="321" y="156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7" y="156"/>
                    <a:pt x="317" y="154"/>
                    <a:pt x="316" y="153"/>
                  </a:cubicBezTo>
                  <a:cubicBezTo>
                    <a:pt x="317" y="152"/>
                    <a:pt x="314" y="150"/>
                    <a:pt x="316" y="150"/>
                  </a:cubicBezTo>
                  <a:cubicBezTo>
                    <a:pt x="314" y="149"/>
                    <a:pt x="316" y="147"/>
                    <a:pt x="314" y="146"/>
                  </a:cubicBezTo>
                  <a:cubicBezTo>
                    <a:pt x="313" y="147"/>
                    <a:pt x="313" y="145"/>
                    <a:pt x="312" y="146"/>
                  </a:cubicBezTo>
                  <a:cubicBezTo>
                    <a:pt x="310" y="146"/>
                    <a:pt x="310" y="144"/>
                    <a:pt x="308" y="143"/>
                  </a:cubicBezTo>
                  <a:cubicBezTo>
                    <a:pt x="308" y="142"/>
                    <a:pt x="309" y="143"/>
                    <a:pt x="309" y="142"/>
                  </a:cubicBezTo>
                  <a:cubicBezTo>
                    <a:pt x="310" y="142"/>
                    <a:pt x="310" y="142"/>
                    <a:pt x="310" y="142"/>
                  </a:cubicBezTo>
                  <a:cubicBezTo>
                    <a:pt x="310" y="141"/>
                    <a:pt x="311" y="139"/>
                    <a:pt x="312" y="138"/>
                  </a:cubicBezTo>
                  <a:cubicBezTo>
                    <a:pt x="312" y="136"/>
                    <a:pt x="313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4"/>
                    <a:pt x="310" y="133"/>
                    <a:pt x="309" y="134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8" y="133"/>
                    <a:pt x="308" y="133"/>
                    <a:pt x="308" y="134"/>
                  </a:cubicBezTo>
                  <a:cubicBezTo>
                    <a:pt x="308" y="133"/>
                    <a:pt x="307" y="133"/>
                    <a:pt x="308" y="133"/>
                  </a:cubicBezTo>
                  <a:cubicBezTo>
                    <a:pt x="306" y="132"/>
                    <a:pt x="304" y="133"/>
                    <a:pt x="304" y="131"/>
                  </a:cubicBezTo>
                  <a:cubicBezTo>
                    <a:pt x="304" y="130"/>
                    <a:pt x="303" y="129"/>
                    <a:pt x="304" y="129"/>
                  </a:cubicBezTo>
                  <a:cubicBezTo>
                    <a:pt x="305" y="129"/>
                    <a:pt x="306" y="129"/>
                    <a:pt x="306" y="130"/>
                  </a:cubicBezTo>
                  <a:cubicBezTo>
                    <a:pt x="309" y="128"/>
                    <a:pt x="304" y="126"/>
                    <a:pt x="307" y="125"/>
                  </a:cubicBezTo>
                  <a:cubicBezTo>
                    <a:pt x="306" y="124"/>
                    <a:pt x="305" y="125"/>
                    <a:pt x="305" y="126"/>
                  </a:cubicBezTo>
                  <a:cubicBezTo>
                    <a:pt x="304" y="126"/>
                    <a:pt x="304" y="125"/>
                    <a:pt x="304" y="124"/>
                  </a:cubicBezTo>
                  <a:cubicBezTo>
                    <a:pt x="304" y="124"/>
                    <a:pt x="305" y="124"/>
                    <a:pt x="305" y="124"/>
                  </a:cubicBezTo>
                  <a:cubicBezTo>
                    <a:pt x="305" y="123"/>
                    <a:pt x="304" y="123"/>
                    <a:pt x="303" y="12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304" y="124"/>
                    <a:pt x="304" y="124"/>
                    <a:pt x="304" y="124"/>
                  </a:cubicBezTo>
                  <a:cubicBezTo>
                    <a:pt x="301" y="123"/>
                    <a:pt x="300" y="121"/>
                    <a:pt x="300" y="119"/>
                  </a:cubicBezTo>
                  <a:cubicBezTo>
                    <a:pt x="299" y="119"/>
                    <a:pt x="299" y="120"/>
                    <a:pt x="299" y="120"/>
                  </a:cubicBezTo>
                  <a:cubicBezTo>
                    <a:pt x="298" y="119"/>
                    <a:pt x="298" y="118"/>
                    <a:pt x="299" y="118"/>
                  </a:cubicBezTo>
                  <a:cubicBezTo>
                    <a:pt x="298" y="118"/>
                    <a:pt x="297" y="117"/>
                    <a:pt x="296" y="117"/>
                  </a:cubicBezTo>
                  <a:cubicBezTo>
                    <a:pt x="296" y="116"/>
                    <a:pt x="297" y="115"/>
                    <a:pt x="297" y="114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3"/>
                    <a:pt x="295" y="112"/>
                    <a:pt x="296" y="111"/>
                  </a:cubicBezTo>
                  <a:cubicBezTo>
                    <a:pt x="296" y="111"/>
                    <a:pt x="296" y="110"/>
                    <a:pt x="296" y="110"/>
                  </a:cubicBezTo>
                  <a:cubicBezTo>
                    <a:pt x="295" y="110"/>
                    <a:pt x="294" y="110"/>
                    <a:pt x="294" y="110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4" y="110"/>
                    <a:pt x="294" y="111"/>
                    <a:pt x="294" y="111"/>
                  </a:cubicBezTo>
                  <a:cubicBezTo>
                    <a:pt x="294" y="111"/>
                    <a:pt x="293" y="111"/>
                    <a:pt x="293" y="111"/>
                  </a:cubicBezTo>
                  <a:cubicBezTo>
                    <a:pt x="293" y="110"/>
                    <a:pt x="293" y="109"/>
                    <a:pt x="293" y="109"/>
                  </a:cubicBezTo>
                  <a:cubicBezTo>
                    <a:pt x="293" y="108"/>
                    <a:pt x="292" y="110"/>
                    <a:pt x="291" y="108"/>
                  </a:cubicBezTo>
                  <a:cubicBezTo>
                    <a:pt x="291" y="108"/>
                    <a:pt x="290" y="106"/>
                    <a:pt x="292" y="106"/>
                  </a:cubicBezTo>
                  <a:cubicBezTo>
                    <a:pt x="291" y="105"/>
                    <a:pt x="291" y="105"/>
                    <a:pt x="291" y="105"/>
                  </a:cubicBezTo>
                  <a:cubicBezTo>
                    <a:pt x="292" y="104"/>
                    <a:pt x="290" y="103"/>
                    <a:pt x="290" y="102"/>
                  </a:cubicBezTo>
                  <a:cubicBezTo>
                    <a:pt x="290" y="102"/>
                    <a:pt x="289" y="102"/>
                    <a:pt x="288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8" y="104"/>
                  </a:cubicBezTo>
                  <a:cubicBezTo>
                    <a:pt x="287" y="103"/>
                    <a:pt x="285" y="101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4" y="99"/>
                    <a:pt x="284" y="98"/>
                    <a:pt x="284" y="98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2" y="98"/>
                    <a:pt x="282" y="97"/>
                    <a:pt x="282" y="97"/>
                  </a:cubicBezTo>
                  <a:cubicBezTo>
                    <a:pt x="282" y="97"/>
                    <a:pt x="282" y="96"/>
                    <a:pt x="282" y="96"/>
                  </a:cubicBezTo>
                  <a:cubicBezTo>
                    <a:pt x="280" y="94"/>
                    <a:pt x="278" y="96"/>
                    <a:pt x="276" y="95"/>
                  </a:cubicBezTo>
                  <a:cubicBezTo>
                    <a:pt x="277" y="95"/>
                    <a:pt x="276" y="95"/>
                    <a:pt x="276" y="96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3"/>
                    <a:pt x="274" y="93"/>
                    <a:pt x="274" y="92"/>
                  </a:cubicBezTo>
                  <a:cubicBezTo>
                    <a:pt x="273" y="92"/>
                    <a:pt x="273" y="92"/>
                    <a:pt x="273" y="92"/>
                  </a:cubicBezTo>
                  <a:cubicBezTo>
                    <a:pt x="272" y="91"/>
                    <a:pt x="273" y="90"/>
                    <a:pt x="273" y="88"/>
                  </a:cubicBezTo>
                  <a:cubicBezTo>
                    <a:pt x="273" y="86"/>
                    <a:pt x="276" y="86"/>
                    <a:pt x="275" y="84"/>
                  </a:cubicBezTo>
                  <a:cubicBezTo>
                    <a:pt x="276" y="82"/>
                    <a:pt x="279" y="85"/>
                    <a:pt x="280" y="8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82"/>
                    <a:pt x="282" y="82"/>
                    <a:pt x="282" y="82"/>
                  </a:cubicBezTo>
                  <a:cubicBezTo>
                    <a:pt x="281" y="81"/>
                    <a:pt x="283" y="81"/>
                    <a:pt x="283" y="80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4" y="82"/>
                    <a:pt x="284" y="82"/>
                    <a:pt x="284" y="82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2"/>
                    <a:pt x="286" y="81"/>
                    <a:pt x="287" y="82"/>
                  </a:cubicBezTo>
                  <a:cubicBezTo>
                    <a:pt x="287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79"/>
                    <a:pt x="285" y="78"/>
                    <a:pt x="285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5"/>
                  </a:cubicBezTo>
                  <a:cubicBezTo>
                    <a:pt x="283" y="75"/>
                    <a:pt x="283" y="75"/>
                    <a:pt x="283" y="75"/>
                  </a:cubicBezTo>
                  <a:cubicBezTo>
                    <a:pt x="282" y="71"/>
                    <a:pt x="282" y="71"/>
                    <a:pt x="282" y="71"/>
                  </a:cubicBezTo>
                  <a:cubicBezTo>
                    <a:pt x="281" y="73"/>
                    <a:pt x="280" y="72"/>
                    <a:pt x="279" y="73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79" y="72"/>
                    <a:pt x="279" y="72"/>
                    <a:pt x="279" y="72"/>
                  </a:cubicBezTo>
                  <a:cubicBezTo>
                    <a:pt x="279" y="72"/>
                    <a:pt x="279" y="71"/>
                    <a:pt x="279" y="71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69"/>
                    <a:pt x="279" y="69"/>
                    <a:pt x="280" y="69"/>
                  </a:cubicBezTo>
                  <a:cubicBezTo>
                    <a:pt x="280" y="69"/>
                    <a:pt x="280" y="68"/>
                    <a:pt x="281" y="68"/>
                  </a:cubicBezTo>
                  <a:cubicBezTo>
                    <a:pt x="281" y="68"/>
                    <a:pt x="281" y="68"/>
                    <a:pt x="281" y="69"/>
                  </a:cubicBezTo>
                  <a:cubicBezTo>
                    <a:pt x="282" y="68"/>
                    <a:pt x="283" y="68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3" y="66"/>
                    <a:pt x="283" y="65"/>
                    <a:pt x="284" y="64"/>
                  </a:cubicBezTo>
                  <a:cubicBezTo>
                    <a:pt x="284" y="64"/>
                    <a:pt x="283" y="64"/>
                    <a:pt x="283" y="64"/>
                  </a:cubicBezTo>
                  <a:cubicBezTo>
                    <a:pt x="283" y="63"/>
                    <a:pt x="283" y="63"/>
                    <a:pt x="284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79" y="67"/>
                    <a:pt x="280" y="60"/>
                    <a:pt x="277" y="59"/>
                  </a:cubicBezTo>
                  <a:cubicBezTo>
                    <a:pt x="277" y="58"/>
                    <a:pt x="278" y="58"/>
                    <a:pt x="278" y="58"/>
                  </a:cubicBezTo>
                  <a:cubicBezTo>
                    <a:pt x="277" y="58"/>
                    <a:pt x="277" y="58"/>
                    <a:pt x="277" y="57"/>
                  </a:cubicBezTo>
                  <a:cubicBezTo>
                    <a:pt x="277" y="57"/>
                    <a:pt x="277" y="57"/>
                    <a:pt x="278" y="57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7" y="53"/>
                    <a:pt x="274" y="53"/>
                    <a:pt x="275" y="51"/>
                  </a:cubicBezTo>
                  <a:cubicBezTo>
                    <a:pt x="274" y="52"/>
                    <a:pt x="273" y="51"/>
                    <a:pt x="273" y="51"/>
                  </a:cubicBezTo>
                  <a:cubicBezTo>
                    <a:pt x="271" y="50"/>
                    <a:pt x="272" y="48"/>
                    <a:pt x="272" y="48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1" y="48"/>
                    <a:pt x="271" y="47"/>
                    <a:pt x="271" y="47"/>
                  </a:cubicBezTo>
                  <a:cubicBezTo>
                    <a:pt x="270" y="47"/>
                    <a:pt x="269" y="47"/>
                    <a:pt x="268" y="45"/>
                  </a:cubicBezTo>
                  <a:cubicBezTo>
                    <a:pt x="268" y="45"/>
                    <a:pt x="269" y="45"/>
                    <a:pt x="269" y="45"/>
                  </a:cubicBezTo>
                  <a:cubicBezTo>
                    <a:pt x="269" y="44"/>
                    <a:pt x="269" y="44"/>
                    <a:pt x="269" y="44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7" y="43"/>
                    <a:pt x="270" y="43"/>
                    <a:pt x="270" y="41"/>
                  </a:cubicBezTo>
                  <a:cubicBezTo>
                    <a:pt x="270" y="41"/>
                    <a:pt x="269" y="41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8" y="39"/>
                    <a:pt x="268" y="40"/>
                    <a:pt x="267" y="40"/>
                  </a:cubicBezTo>
                  <a:cubicBezTo>
                    <a:pt x="266" y="40"/>
                    <a:pt x="266" y="39"/>
                    <a:pt x="266" y="38"/>
                  </a:cubicBezTo>
                  <a:cubicBezTo>
                    <a:pt x="266" y="38"/>
                    <a:pt x="266" y="38"/>
                    <a:pt x="266" y="38"/>
                  </a:cubicBezTo>
                  <a:cubicBezTo>
                    <a:pt x="265" y="37"/>
                    <a:pt x="267" y="35"/>
                    <a:pt x="267" y="34"/>
                  </a:cubicBezTo>
                  <a:cubicBezTo>
                    <a:pt x="266" y="34"/>
                    <a:pt x="265" y="35"/>
                    <a:pt x="264" y="35"/>
                  </a:cubicBezTo>
                  <a:cubicBezTo>
                    <a:pt x="264" y="34"/>
                    <a:pt x="264" y="33"/>
                    <a:pt x="264" y="33"/>
                  </a:cubicBezTo>
                  <a:cubicBezTo>
                    <a:pt x="263" y="32"/>
                    <a:pt x="263" y="30"/>
                    <a:pt x="261" y="31"/>
                  </a:cubicBezTo>
                  <a:cubicBezTo>
                    <a:pt x="259" y="31"/>
                    <a:pt x="260" y="29"/>
                    <a:pt x="259" y="27"/>
                  </a:cubicBezTo>
                  <a:cubicBezTo>
                    <a:pt x="259" y="27"/>
                    <a:pt x="259" y="27"/>
                    <a:pt x="260" y="27"/>
                  </a:cubicBezTo>
                  <a:cubicBezTo>
                    <a:pt x="259" y="27"/>
                    <a:pt x="259" y="27"/>
                    <a:pt x="259" y="27"/>
                  </a:cubicBezTo>
                  <a:cubicBezTo>
                    <a:pt x="259" y="27"/>
                    <a:pt x="258" y="27"/>
                    <a:pt x="258" y="28"/>
                  </a:cubicBezTo>
                  <a:cubicBezTo>
                    <a:pt x="257" y="29"/>
                    <a:pt x="255" y="27"/>
                    <a:pt x="253" y="27"/>
                  </a:cubicBezTo>
                  <a:cubicBezTo>
                    <a:pt x="252" y="27"/>
                    <a:pt x="251" y="28"/>
                    <a:pt x="250" y="29"/>
                  </a:cubicBezTo>
                  <a:cubicBezTo>
                    <a:pt x="248" y="28"/>
                    <a:pt x="249" y="31"/>
                    <a:pt x="247" y="31"/>
                  </a:cubicBezTo>
                  <a:cubicBezTo>
                    <a:pt x="246" y="31"/>
                    <a:pt x="244" y="30"/>
                    <a:pt x="244" y="31"/>
                  </a:cubicBezTo>
                  <a:cubicBezTo>
                    <a:pt x="244" y="31"/>
                    <a:pt x="245" y="31"/>
                    <a:pt x="245" y="32"/>
                  </a:cubicBezTo>
                  <a:cubicBezTo>
                    <a:pt x="244" y="32"/>
                    <a:pt x="244" y="33"/>
                    <a:pt x="243" y="33"/>
                  </a:cubicBezTo>
                  <a:cubicBezTo>
                    <a:pt x="242" y="33"/>
                    <a:pt x="241" y="31"/>
                    <a:pt x="240" y="30"/>
                  </a:cubicBezTo>
                  <a:cubicBezTo>
                    <a:pt x="240" y="30"/>
                    <a:pt x="238" y="30"/>
                    <a:pt x="238" y="31"/>
                  </a:cubicBezTo>
                  <a:cubicBezTo>
                    <a:pt x="236" y="31"/>
                    <a:pt x="236" y="33"/>
                    <a:pt x="236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3" y="29"/>
                    <a:pt x="229" y="33"/>
                    <a:pt x="227" y="30"/>
                  </a:cubicBezTo>
                  <a:cubicBezTo>
                    <a:pt x="227" y="29"/>
                    <a:pt x="227" y="29"/>
                    <a:pt x="228" y="28"/>
                  </a:cubicBezTo>
                  <a:cubicBezTo>
                    <a:pt x="226" y="27"/>
                    <a:pt x="228" y="22"/>
                    <a:pt x="224" y="23"/>
                  </a:cubicBezTo>
                  <a:cubicBezTo>
                    <a:pt x="225" y="23"/>
                    <a:pt x="224" y="24"/>
                    <a:pt x="224" y="24"/>
                  </a:cubicBezTo>
                  <a:cubicBezTo>
                    <a:pt x="222" y="23"/>
                    <a:pt x="220" y="26"/>
                    <a:pt x="219" y="23"/>
                  </a:cubicBezTo>
                  <a:cubicBezTo>
                    <a:pt x="214" y="25"/>
                    <a:pt x="215" y="18"/>
                    <a:pt x="210" y="19"/>
                  </a:cubicBezTo>
                  <a:cubicBezTo>
                    <a:pt x="210" y="21"/>
                    <a:pt x="208" y="21"/>
                    <a:pt x="206" y="20"/>
                  </a:cubicBezTo>
                  <a:cubicBezTo>
                    <a:pt x="204" y="20"/>
                    <a:pt x="206" y="18"/>
                    <a:pt x="204" y="17"/>
                  </a:cubicBezTo>
                  <a:cubicBezTo>
                    <a:pt x="203" y="16"/>
                    <a:pt x="203" y="18"/>
                    <a:pt x="202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3" y="21"/>
                    <a:pt x="202" y="24"/>
                    <a:pt x="205" y="26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206" y="26"/>
                    <a:pt x="206" y="27"/>
                    <a:pt x="206" y="27"/>
                  </a:cubicBezTo>
                  <a:cubicBezTo>
                    <a:pt x="205" y="28"/>
                    <a:pt x="205" y="27"/>
                    <a:pt x="205" y="27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6" y="29"/>
                    <a:pt x="203" y="30"/>
                    <a:pt x="205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0"/>
                    <a:pt x="202" y="30"/>
                    <a:pt x="202" y="29"/>
                  </a:cubicBezTo>
                  <a:cubicBezTo>
                    <a:pt x="201" y="29"/>
                    <a:pt x="201" y="27"/>
                    <a:pt x="200" y="27"/>
                  </a:cubicBezTo>
                  <a:cubicBezTo>
                    <a:pt x="201" y="25"/>
                    <a:pt x="198" y="24"/>
                    <a:pt x="198" y="22"/>
                  </a:cubicBezTo>
                  <a:cubicBezTo>
                    <a:pt x="198" y="22"/>
                    <a:pt x="198" y="23"/>
                    <a:pt x="198" y="23"/>
                  </a:cubicBezTo>
                  <a:cubicBezTo>
                    <a:pt x="197" y="21"/>
                    <a:pt x="194" y="20"/>
                    <a:pt x="195" y="18"/>
                  </a:cubicBezTo>
                  <a:cubicBezTo>
                    <a:pt x="194" y="17"/>
                    <a:pt x="195" y="16"/>
                    <a:pt x="196" y="14"/>
                  </a:cubicBezTo>
                  <a:cubicBezTo>
                    <a:pt x="195" y="12"/>
                    <a:pt x="193" y="13"/>
                    <a:pt x="192" y="13"/>
                  </a:cubicBezTo>
                  <a:cubicBezTo>
                    <a:pt x="192" y="15"/>
                    <a:pt x="191" y="16"/>
                    <a:pt x="191" y="16"/>
                  </a:cubicBezTo>
                  <a:cubicBezTo>
                    <a:pt x="189" y="16"/>
                    <a:pt x="187" y="15"/>
                    <a:pt x="187" y="13"/>
                  </a:cubicBezTo>
                  <a:cubicBezTo>
                    <a:pt x="186" y="13"/>
                    <a:pt x="185" y="11"/>
                    <a:pt x="184" y="11"/>
                  </a:cubicBezTo>
                  <a:cubicBezTo>
                    <a:pt x="184" y="11"/>
                    <a:pt x="184" y="11"/>
                    <a:pt x="184" y="10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10"/>
                    <a:pt x="183" y="9"/>
                    <a:pt x="184" y="9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82" y="6"/>
                    <a:pt x="180" y="6"/>
                    <a:pt x="180" y="5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9" y="5"/>
                    <a:pt x="180" y="4"/>
                    <a:pt x="180" y="4"/>
                  </a:cubicBezTo>
                  <a:cubicBezTo>
                    <a:pt x="178" y="3"/>
                    <a:pt x="176" y="4"/>
                    <a:pt x="174" y="3"/>
                  </a:cubicBezTo>
                  <a:cubicBezTo>
                    <a:pt x="174" y="3"/>
                    <a:pt x="175" y="3"/>
                    <a:pt x="175" y="2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3" y="1"/>
                    <a:pt x="171" y="1"/>
                    <a:pt x="171" y="1"/>
                  </a:cubicBezTo>
                  <a:cubicBezTo>
                    <a:pt x="170" y="1"/>
                    <a:pt x="170" y="0"/>
                    <a:pt x="17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8" y="1"/>
                    <a:pt x="167" y="2"/>
                    <a:pt x="167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4" y="3"/>
                    <a:pt x="163" y="4"/>
                    <a:pt x="163" y="3"/>
                  </a:cubicBezTo>
                  <a:cubicBezTo>
                    <a:pt x="162" y="5"/>
                    <a:pt x="161" y="7"/>
                    <a:pt x="159" y="9"/>
                  </a:cubicBezTo>
                  <a:cubicBezTo>
                    <a:pt x="159" y="10"/>
                    <a:pt x="160" y="12"/>
                    <a:pt x="158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20"/>
                    <a:pt x="157" y="21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7"/>
                    <a:pt x="157" y="21"/>
                    <a:pt x="153" y="2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1" y="27"/>
                    <a:pt x="152" y="29"/>
                    <a:pt x="151" y="29"/>
                  </a:cubicBezTo>
                  <a:cubicBezTo>
                    <a:pt x="151" y="29"/>
                    <a:pt x="151" y="30"/>
                    <a:pt x="152" y="30"/>
                  </a:cubicBezTo>
                  <a:cubicBezTo>
                    <a:pt x="151" y="32"/>
                    <a:pt x="150" y="33"/>
                    <a:pt x="149" y="34"/>
                  </a:cubicBezTo>
                  <a:cubicBezTo>
                    <a:pt x="147" y="34"/>
                    <a:pt x="149" y="30"/>
                    <a:pt x="146" y="30"/>
                  </a:cubicBezTo>
                  <a:cubicBezTo>
                    <a:pt x="147" y="30"/>
                    <a:pt x="146" y="29"/>
                    <a:pt x="146" y="29"/>
                  </a:cubicBezTo>
                  <a:cubicBezTo>
                    <a:pt x="146" y="29"/>
                    <a:pt x="146" y="29"/>
                    <a:pt x="145" y="29"/>
                  </a:cubicBezTo>
                  <a:cubicBezTo>
                    <a:pt x="146" y="27"/>
                    <a:pt x="144" y="25"/>
                    <a:pt x="145" y="24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7"/>
                    <a:pt x="141" y="24"/>
                    <a:pt x="141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4"/>
                    <a:pt x="138" y="23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7"/>
                    <a:pt x="134" y="25"/>
                    <a:pt x="133" y="26"/>
                  </a:cubicBezTo>
                  <a:cubicBezTo>
                    <a:pt x="134" y="26"/>
                    <a:pt x="134" y="25"/>
                    <a:pt x="135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8"/>
                    <a:pt x="137" y="28"/>
                    <a:pt x="139" y="29"/>
                  </a:cubicBezTo>
                  <a:cubicBezTo>
                    <a:pt x="139" y="29"/>
                    <a:pt x="140" y="30"/>
                    <a:pt x="139" y="31"/>
                  </a:cubicBezTo>
                  <a:cubicBezTo>
                    <a:pt x="139" y="31"/>
                    <a:pt x="138" y="31"/>
                    <a:pt x="138" y="31"/>
                  </a:cubicBezTo>
                  <a:cubicBezTo>
                    <a:pt x="138" y="31"/>
                    <a:pt x="137" y="32"/>
                    <a:pt x="137" y="32"/>
                  </a:cubicBezTo>
                  <a:cubicBezTo>
                    <a:pt x="137" y="32"/>
                    <a:pt x="136" y="32"/>
                    <a:pt x="136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5" y="31"/>
                  </a:cubicBezTo>
                  <a:cubicBezTo>
                    <a:pt x="135" y="33"/>
                    <a:pt x="136" y="35"/>
                    <a:pt x="135" y="36"/>
                  </a:cubicBezTo>
                  <a:cubicBezTo>
                    <a:pt x="134" y="36"/>
                    <a:pt x="133" y="37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0" y="37"/>
                    <a:pt x="133" y="35"/>
                    <a:pt x="132" y="37"/>
                  </a:cubicBezTo>
                  <a:cubicBezTo>
                    <a:pt x="132" y="37"/>
                    <a:pt x="132" y="38"/>
                    <a:pt x="131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9"/>
                    <a:pt x="130" y="39"/>
                  </a:cubicBezTo>
                  <a:cubicBezTo>
                    <a:pt x="128" y="40"/>
                    <a:pt x="128" y="43"/>
                    <a:pt x="126" y="42"/>
                  </a:cubicBezTo>
                  <a:cubicBezTo>
                    <a:pt x="126" y="43"/>
                    <a:pt x="125" y="44"/>
                    <a:pt x="124" y="44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5"/>
                    <a:pt x="125" y="46"/>
                    <a:pt x="124" y="46"/>
                  </a:cubicBezTo>
                  <a:cubicBezTo>
                    <a:pt x="124" y="46"/>
                    <a:pt x="123" y="46"/>
                    <a:pt x="123" y="45"/>
                  </a:cubicBezTo>
                  <a:cubicBezTo>
                    <a:pt x="122" y="45"/>
                    <a:pt x="122" y="43"/>
                    <a:pt x="123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1" y="43"/>
                    <a:pt x="121" y="43"/>
                  </a:cubicBezTo>
                  <a:cubicBezTo>
                    <a:pt x="121" y="43"/>
                    <a:pt x="121" y="42"/>
                    <a:pt x="121" y="42"/>
                  </a:cubicBezTo>
                  <a:cubicBezTo>
                    <a:pt x="120" y="43"/>
                    <a:pt x="119" y="45"/>
                    <a:pt x="118" y="46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6"/>
                    <a:pt x="117" y="45"/>
                    <a:pt x="117" y="46"/>
                  </a:cubicBezTo>
                  <a:cubicBezTo>
                    <a:pt x="116" y="45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3"/>
                    <a:pt x="115" y="43"/>
                    <a:pt x="115" y="42"/>
                  </a:cubicBezTo>
                  <a:cubicBezTo>
                    <a:pt x="115" y="42"/>
                    <a:pt x="115" y="40"/>
                    <a:pt x="114" y="41"/>
                  </a:cubicBezTo>
                  <a:cubicBezTo>
                    <a:pt x="113" y="41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39"/>
                    <a:pt x="110" y="40"/>
                    <a:pt x="110" y="40"/>
                  </a:cubicBezTo>
                  <a:cubicBezTo>
                    <a:pt x="108" y="41"/>
                    <a:pt x="107" y="39"/>
                    <a:pt x="106" y="41"/>
                  </a:cubicBezTo>
                  <a:cubicBezTo>
                    <a:pt x="106" y="39"/>
                    <a:pt x="103" y="41"/>
                    <a:pt x="103" y="38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9" y="37"/>
                    <a:pt x="97" y="35"/>
                    <a:pt x="97" y="35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6" y="39"/>
                    <a:pt x="94" y="37"/>
                    <a:pt x="92" y="36"/>
                  </a:cubicBezTo>
                  <a:cubicBezTo>
                    <a:pt x="91" y="36"/>
                    <a:pt x="90" y="37"/>
                    <a:pt x="90" y="36"/>
                  </a:cubicBezTo>
                  <a:cubicBezTo>
                    <a:pt x="89" y="37"/>
                    <a:pt x="88" y="36"/>
                    <a:pt x="88" y="36"/>
                  </a:cubicBezTo>
                  <a:cubicBezTo>
                    <a:pt x="86" y="36"/>
                    <a:pt x="85" y="35"/>
                    <a:pt x="83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1"/>
                    <a:pt x="88" y="41"/>
                    <a:pt x="88" y="42"/>
                  </a:cubicBezTo>
                  <a:cubicBezTo>
                    <a:pt x="88" y="44"/>
                    <a:pt x="91" y="45"/>
                    <a:pt x="90" y="47"/>
                  </a:cubicBezTo>
                  <a:cubicBezTo>
                    <a:pt x="89" y="45"/>
                    <a:pt x="86" y="44"/>
                    <a:pt x="86" y="4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3" y="38"/>
                    <a:pt x="82" y="43"/>
                    <a:pt x="80" y="43"/>
                  </a:cubicBezTo>
                  <a:cubicBezTo>
                    <a:pt x="82" y="46"/>
                    <a:pt x="76" y="46"/>
                    <a:pt x="79" y="48"/>
                  </a:cubicBezTo>
                  <a:cubicBezTo>
                    <a:pt x="79" y="48"/>
                    <a:pt x="79" y="49"/>
                    <a:pt x="79" y="48"/>
                  </a:cubicBezTo>
                  <a:cubicBezTo>
                    <a:pt x="79" y="49"/>
                    <a:pt x="79" y="49"/>
                    <a:pt x="78" y="49"/>
                  </a:cubicBezTo>
                  <a:cubicBezTo>
                    <a:pt x="79" y="50"/>
                    <a:pt x="79" y="52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0" y="55"/>
                    <a:pt x="80" y="56"/>
                  </a:cubicBezTo>
                  <a:cubicBezTo>
                    <a:pt x="80" y="57"/>
                    <a:pt x="82" y="57"/>
                    <a:pt x="83" y="57"/>
                  </a:cubicBezTo>
                  <a:cubicBezTo>
                    <a:pt x="84" y="57"/>
                    <a:pt x="82" y="56"/>
                    <a:pt x="83" y="55"/>
                  </a:cubicBezTo>
                  <a:cubicBezTo>
                    <a:pt x="84" y="55"/>
                    <a:pt x="85" y="56"/>
                    <a:pt x="85" y="56"/>
                  </a:cubicBezTo>
                  <a:cubicBezTo>
                    <a:pt x="87" y="59"/>
                    <a:pt x="83" y="59"/>
                    <a:pt x="83" y="61"/>
                  </a:cubicBezTo>
                  <a:cubicBezTo>
                    <a:pt x="83" y="62"/>
                    <a:pt x="82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1" y="63"/>
                    <a:pt x="81" y="62"/>
                  </a:cubicBezTo>
                  <a:cubicBezTo>
                    <a:pt x="81" y="63"/>
                    <a:pt x="80" y="64"/>
                    <a:pt x="81" y="64"/>
                  </a:cubicBezTo>
                  <a:cubicBezTo>
                    <a:pt x="81" y="65"/>
                    <a:pt x="81" y="66"/>
                    <a:pt x="81" y="67"/>
                  </a:cubicBezTo>
                  <a:cubicBezTo>
                    <a:pt x="79" y="67"/>
                    <a:pt x="78" y="70"/>
                    <a:pt x="75" y="70"/>
                  </a:cubicBezTo>
                  <a:cubicBezTo>
                    <a:pt x="74" y="70"/>
                    <a:pt x="74" y="71"/>
                    <a:pt x="74" y="72"/>
                  </a:cubicBezTo>
                  <a:cubicBezTo>
                    <a:pt x="75" y="73"/>
                    <a:pt x="75" y="73"/>
                    <a:pt x="76" y="73"/>
                  </a:cubicBezTo>
                  <a:cubicBezTo>
                    <a:pt x="78" y="75"/>
                    <a:pt x="76" y="78"/>
                    <a:pt x="76" y="80"/>
                  </a:cubicBezTo>
                  <a:cubicBezTo>
                    <a:pt x="79" y="83"/>
                    <a:pt x="73" y="86"/>
                    <a:pt x="76" y="89"/>
                  </a:cubicBezTo>
                  <a:cubicBezTo>
                    <a:pt x="74" y="90"/>
                    <a:pt x="72" y="88"/>
                    <a:pt x="70" y="88"/>
                  </a:cubicBezTo>
                  <a:cubicBezTo>
                    <a:pt x="69" y="91"/>
                    <a:pt x="66" y="90"/>
                    <a:pt x="64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6" y="94"/>
                    <a:pt x="67" y="95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7"/>
                    <a:pt x="65" y="96"/>
                    <a:pt x="65" y="9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100"/>
                    <a:pt x="60" y="101"/>
                    <a:pt x="60" y="103"/>
                  </a:cubicBezTo>
                  <a:cubicBezTo>
                    <a:pt x="59" y="103"/>
                    <a:pt x="57" y="103"/>
                    <a:pt x="56" y="102"/>
                  </a:cubicBezTo>
                  <a:cubicBezTo>
                    <a:pt x="54" y="102"/>
                    <a:pt x="52" y="104"/>
                    <a:pt x="50" y="103"/>
                  </a:cubicBezTo>
                  <a:cubicBezTo>
                    <a:pt x="51" y="103"/>
                    <a:pt x="51" y="104"/>
                    <a:pt x="50" y="104"/>
                  </a:cubicBezTo>
                  <a:cubicBezTo>
                    <a:pt x="49" y="103"/>
                    <a:pt x="48" y="106"/>
                    <a:pt x="47" y="105"/>
                  </a:cubicBezTo>
                  <a:cubicBezTo>
                    <a:pt x="47" y="107"/>
                    <a:pt x="49" y="107"/>
                    <a:pt x="50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2" y="111"/>
                    <a:pt x="53" y="113"/>
                    <a:pt x="55" y="113"/>
                  </a:cubicBezTo>
                  <a:cubicBezTo>
                    <a:pt x="56" y="115"/>
                    <a:pt x="58" y="115"/>
                    <a:pt x="59" y="116"/>
                  </a:cubicBezTo>
                  <a:cubicBezTo>
                    <a:pt x="61" y="119"/>
                    <a:pt x="64" y="120"/>
                    <a:pt x="67" y="121"/>
                  </a:cubicBezTo>
                  <a:cubicBezTo>
                    <a:pt x="69" y="123"/>
                    <a:pt x="70" y="123"/>
                    <a:pt x="72" y="124"/>
                  </a:cubicBezTo>
                  <a:cubicBezTo>
                    <a:pt x="74" y="127"/>
                    <a:pt x="76" y="130"/>
                    <a:pt x="79" y="132"/>
                  </a:cubicBezTo>
                  <a:cubicBezTo>
                    <a:pt x="80" y="134"/>
                    <a:pt x="80" y="135"/>
                    <a:pt x="82" y="137"/>
                  </a:cubicBezTo>
                  <a:cubicBezTo>
                    <a:pt x="82" y="137"/>
                    <a:pt x="82" y="138"/>
                    <a:pt x="81" y="138"/>
                  </a:cubicBezTo>
                  <a:cubicBezTo>
                    <a:pt x="81" y="139"/>
                    <a:pt x="82" y="140"/>
                    <a:pt x="82" y="141"/>
                  </a:cubicBezTo>
                  <a:cubicBezTo>
                    <a:pt x="83" y="143"/>
                    <a:pt x="85" y="140"/>
                    <a:pt x="86" y="141"/>
                  </a:cubicBezTo>
                  <a:cubicBezTo>
                    <a:pt x="86" y="141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7" y="146"/>
                  </a:cubicBezTo>
                  <a:cubicBezTo>
                    <a:pt x="86" y="146"/>
                    <a:pt x="86" y="146"/>
                    <a:pt x="85" y="146"/>
                  </a:cubicBezTo>
                  <a:cubicBezTo>
                    <a:pt x="85" y="146"/>
                    <a:pt x="86" y="147"/>
                    <a:pt x="85" y="147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7"/>
                    <a:pt x="84" y="148"/>
                    <a:pt x="83" y="148"/>
                  </a:cubicBezTo>
                  <a:cubicBezTo>
                    <a:pt x="83" y="147"/>
                    <a:pt x="81" y="148"/>
                    <a:pt x="82" y="147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7"/>
                    <a:pt x="80" y="147"/>
                    <a:pt x="80" y="148"/>
                  </a:cubicBezTo>
                  <a:cubicBezTo>
                    <a:pt x="81" y="149"/>
                    <a:pt x="81" y="150"/>
                    <a:pt x="80" y="150"/>
                  </a:cubicBezTo>
                  <a:cubicBezTo>
                    <a:pt x="80" y="151"/>
                    <a:pt x="81" y="151"/>
                    <a:pt x="81" y="152"/>
                  </a:cubicBezTo>
                  <a:cubicBezTo>
                    <a:pt x="81" y="152"/>
                    <a:pt x="80" y="152"/>
                    <a:pt x="80" y="152"/>
                  </a:cubicBezTo>
                  <a:cubicBezTo>
                    <a:pt x="80" y="152"/>
                    <a:pt x="80" y="153"/>
                    <a:pt x="80" y="153"/>
                  </a:cubicBezTo>
                  <a:cubicBezTo>
                    <a:pt x="81" y="154"/>
                    <a:pt x="82" y="156"/>
                    <a:pt x="83" y="156"/>
                  </a:cubicBezTo>
                  <a:cubicBezTo>
                    <a:pt x="83" y="157"/>
                    <a:pt x="82" y="159"/>
                    <a:pt x="80" y="160"/>
                  </a:cubicBezTo>
                  <a:cubicBezTo>
                    <a:pt x="77" y="161"/>
                    <a:pt x="78" y="157"/>
                    <a:pt x="76" y="156"/>
                  </a:cubicBezTo>
                  <a:cubicBezTo>
                    <a:pt x="76" y="156"/>
                    <a:pt x="76" y="156"/>
                    <a:pt x="75" y="156"/>
                  </a:cubicBezTo>
                  <a:cubicBezTo>
                    <a:pt x="75" y="156"/>
                    <a:pt x="74" y="156"/>
                    <a:pt x="75" y="155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1" y="157"/>
                    <a:pt x="69" y="153"/>
                    <a:pt x="68" y="156"/>
                  </a:cubicBezTo>
                  <a:cubicBezTo>
                    <a:pt x="69" y="158"/>
                    <a:pt x="66" y="159"/>
                    <a:pt x="65" y="159"/>
                  </a:cubicBezTo>
                  <a:cubicBezTo>
                    <a:pt x="64" y="160"/>
                    <a:pt x="63" y="160"/>
                    <a:pt x="62" y="160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1" y="162"/>
                    <a:pt x="60" y="163"/>
                    <a:pt x="58" y="163"/>
                  </a:cubicBezTo>
                  <a:cubicBezTo>
                    <a:pt x="59" y="163"/>
                    <a:pt x="59" y="164"/>
                    <a:pt x="59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9" y="165"/>
                    <a:pt x="59" y="166"/>
                    <a:pt x="60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1" y="168"/>
                    <a:pt x="60" y="167"/>
                    <a:pt x="60" y="167"/>
                  </a:cubicBezTo>
                  <a:cubicBezTo>
                    <a:pt x="60" y="168"/>
                    <a:pt x="60" y="168"/>
                    <a:pt x="59" y="16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8" y="166"/>
                    <a:pt x="58" y="166"/>
                  </a:cubicBezTo>
                  <a:cubicBezTo>
                    <a:pt x="58" y="166"/>
                    <a:pt x="57" y="166"/>
                    <a:pt x="57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6" y="165"/>
                    <a:pt x="56" y="165"/>
                  </a:cubicBezTo>
                  <a:cubicBezTo>
                    <a:pt x="56" y="166"/>
                    <a:pt x="56" y="166"/>
                    <a:pt x="57" y="166"/>
                  </a:cubicBezTo>
                  <a:cubicBezTo>
                    <a:pt x="56" y="167"/>
                    <a:pt x="55" y="166"/>
                    <a:pt x="54" y="168"/>
                  </a:cubicBezTo>
                  <a:cubicBezTo>
                    <a:pt x="54" y="168"/>
                    <a:pt x="55" y="168"/>
                    <a:pt x="55" y="168"/>
                  </a:cubicBezTo>
                  <a:cubicBezTo>
                    <a:pt x="54" y="169"/>
                    <a:pt x="54" y="169"/>
                    <a:pt x="54" y="169"/>
                  </a:cubicBezTo>
                  <a:cubicBezTo>
                    <a:pt x="54" y="169"/>
                    <a:pt x="55" y="169"/>
                    <a:pt x="55" y="169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1" y="170"/>
                    <a:pt x="50" y="173"/>
                    <a:pt x="49" y="173"/>
                  </a:cubicBezTo>
                  <a:cubicBezTo>
                    <a:pt x="50" y="175"/>
                    <a:pt x="48" y="175"/>
                    <a:pt x="48" y="176"/>
                  </a:cubicBezTo>
                  <a:cubicBezTo>
                    <a:pt x="48" y="176"/>
                    <a:pt x="47" y="176"/>
                    <a:pt x="48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177"/>
                    <a:pt x="46" y="177"/>
                    <a:pt x="46" y="177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6" y="179"/>
                    <a:pt x="45" y="178"/>
                    <a:pt x="44" y="178"/>
                  </a:cubicBezTo>
                  <a:cubicBezTo>
                    <a:pt x="44" y="179"/>
                    <a:pt x="45" y="179"/>
                    <a:pt x="45" y="179"/>
                  </a:cubicBezTo>
                  <a:cubicBezTo>
                    <a:pt x="44" y="180"/>
                    <a:pt x="43" y="181"/>
                    <a:pt x="42" y="179"/>
                  </a:cubicBezTo>
                  <a:cubicBezTo>
                    <a:pt x="40" y="181"/>
                    <a:pt x="39" y="180"/>
                    <a:pt x="38" y="181"/>
                  </a:cubicBezTo>
                  <a:cubicBezTo>
                    <a:pt x="37" y="181"/>
                    <a:pt x="35" y="181"/>
                    <a:pt x="35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81"/>
                    <a:pt x="34" y="180"/>
                    <a:pt x="33" y="180"/>
                  </a:cubicBezTo>
                  <a:cubicBezTo>
                    <a:pt x="32" y="181"/>
                    <a:pt x="31" y="179"/>
                    <a:pt x="29" y="181"/>
                  </a:cubicBezTo>
                  <a:cubicBezTo>
                    <a:pt x="29" y="181"/>
                    <a:pt x="30" y="182"/>
                    <a:pt x="30" y="182"/>
                  </a:cubicBezTo>
                  <a:cubicBezTo>
                    <a:pt x="29" y="183"/>
                    <a:pt x="29" y="182"/>
                    <a:pt x="28" y="182"/>
                  </a:cubicBezTo>
                  <a:cubicBezTo>
                    <a:pt x="27" y="184"/>
                    <a:pt x="27" y="181"/>
                    <a:pt x="26" y="181"/>
                  </a:cubicBezTo>
                  <a:cubicBezTo>
                    <a:pt x="25" y="181"/>
                    <a:pt x="25" y="182"/>
                    <a:pt x="24" y="181"/>
                  </a:cubicBezTo>
                  <a:cubicBezTo>
                    <a:pt x="24" y="182"/>
                    <a:pt x="23" y="181"/>
                    <a:pt x="23" y="183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5" y="182"/>
                    <a:pt x="25" y="185"/>
                    <a:pt x="27" y="185"/>
                  </a:cubicBezTo>
                  <a:cubicBezTo>
                    <a:pt x="26" y="186"/>
                    <a:pt x="27" y="187"/>
                    <a:pt x="26" y="188"/>
                  </a:cubicBezTo>
                  <a:cubicBezTo>
                    <a:pt x="25" y="188"/>
                    <a:pt x="23" y="188"/>
                    <a:pt x="22" y="186"/>
                  </a:cubicBezTo>
                  <a:cubicBezTo>
                    <a:pt x="22" y="187"/>
                    <a:pt x="21" y="187"/>
                    <a:pt x="21" y="187"/>
                  </a:cubicBezTo>
                  <a:cubicBezTo>
                    <a:pt x="20" y="186"/>
                    <a:pt x="18" y="187"/>
                    <a:pt x="18" y="185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7"/>
                    <a:pt x="15" y="186"/>
                    <a:pt x="14" y="187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86"/>
                    <a:pt x="11" y="187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7"/>
                    <a:pt x="10" y="187"/>
                    <a:pt x="9" y="187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10" y="189"/>
                    <a:pt x="9" y="189"/>
                  </a:cubicBezTo>
                  <a:cubicBezTo>
                    <a:pt x="9" y="188"/>
                    <a:pt x="8" y="188"/>
                    <a:pt x="9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7" y="188"/>
                    <a:pt x="7" y="188"/>
                    <a:pt x="6" y="187"/>
                  </a:cubicBezTo>
                  <a:cubicBezTo>
                    <a:pt x="5" y="189"/>
                    <a:pt x="3" y="187"/>
                    <a:pt x="2" y="189"/>
                  </a:cubicBezTo>
                  <a:cubicBezTo>
                    <a:pt x="2" y="189"/>
                    <a:pt x="4" y="189"/>
                    <a:pt x="3" y="190"/>
                  </a:cubicBezTo>
                  <a:cubicBezTo>
                    <a:pt x="2" y="190"/>
                    <a:pt x="2" y="189"/>
                    <a:pt x="2" y="189"/>
                  </a:cubicBezTo>
                  <a:cubicBezTo>
                    <a:pt x="2" y="190"/>
                    <a:pt x="0" y="191"/>
                    <a:pt x="0" y="192"/>
                  </a:cubicBezTo>
                  <a:cubicBezTo>
                    <a:pt x="0" y="192"/>
                    <a:pt x="1" y="193"/>
                    <a:pt x="1" y="194"/>
                  </a:cubicBezTo>
                  <a:cubicBezTo>
                    <a:pt x="3" y="194"/>
                    <a:pt x="4" y="194"/>
                    <a:pt x="5" y="193"/>
                  </a:cubicBezTo>
                  <a:cubicBezTo>
                    <a:pt x="6" y="193"/>
                    <a:pt x="6" y="195"/>
                    <a:pt x="7" y="194"/>
                  </a:cubicBezTo>
                  <a:cubicBezTo>
                    <a:pt x="8" y="195"/>
                    <a:pt x="9" y="194"/>
                    <a:pt x="9" y="196"/>
                  </a:cubicBezTo>
                  <a:cubicBezTo>
                    <a:pt x="8" y="196"/>
                    <a:pt x="8" y="198"/>
                    <a:pt x="7" y="198"/>
                  </a:cubicBezTo>
                  <a:cubicBezTo>
                    <a:pt x="7" y="198"/>
                    <a:pt x="8" y="198"/>
                    <a:pt x="8" y="199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200"/>
                    <a:pt x="10" y="200"/>
                    <a:pt x="11" y="20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05"/>
                    <a:pt x="11" y="207"/>
                    <a:pt x="13" y="209"/>
                  </a:cubicBezTo>
                  <a:cubicBezTo>
                    <a:pt x="13" y="210"/>
                    <a:pt x="14" y="210"/>
                    <a:pt x="14" y="211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5" y="213"/>
                    <a:pt x="16" y="214"/>
                    <a:pt x="15" y="215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5"/>
                    <a:pt x="16" y="215"/>
                    <a:pt x="16" y="215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6" y="216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8" y="216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6" y="220"/>
                    <a:pt x="21" y="219"/>
                    <a:pt x="21" y="222"/>
                  </a:cubicBezTo>
                  <a:cubicBezTo>
                    <a:pt x="20" y="225"/>
                    <a:pt x="19" y="223"/>
                    <a:pt x="18" y="224"/>
                  </a:cubicBezTo>
                  <a:cubicBezTo>
                    <a:pt x="18" y="224"/>
                    <a:pt x="19" y="225"/>
                    <a:pt x="19" y="226"/>
                  </a:cubicBezTo>
                  <a:cubicBezTo>
                    <a:pt x="18" y="226"/>
                    <a:pt x="17" y="227"/>
                    <a:pt x="15" y="228"/>
                  </a:cubicBezTo>
                  <a:cubicBezTo>
                    <a:pt x="15" y="229"/>
                    <a:pt x="16" y="230"/>
                    <a:pt x="1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5" y="232"/>
                    <a:pt x="14" y="232"/>
                    <a:pt x="13" y="233"/>
                  </a:cubicBezTo>
                  <a:cubicBezTo>
                    <a:pt x="14" y="234"/>
                    <a:pt x="13" y="235"/>
                    <a:pt x="12" y="236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15" y="238"/>
                    <a:pt x="15" y="239"/>
                    <a:pt x="14" y="240"/>
                  </a:cubicBezTo>
                  <a:cubicBezTo>
                    <a:pt x="15" y="240"/>
                    <a:pt x="15" y="240"/>
                    <a:pt x="15" y="241"/>
                  </a:cubicBezTo>
                  <a:cubicBezTo>
                    <a:pt x="16" y="241"/>
                    <a:pt x="17" y="242"/>
                    <a:pt x="15" y="242"/>
                  </a:cubicBezTo>
                  <a:cubicBezTo>
                    <a:pt x="16" y="244"/>
                    <a:pt x="14" y="246"/>
                    <a:pt x="13" y="247"/>
                  </a:cubicBezTo>
                  <a:cubicBezTo>
                    <a:pt x="13" y="249"/>
                    <a:pt x="14" y="249"/>
                    <a:pt x="14" y="250"/>
                  </a:cubicBezTo>
                  <a:cubicBezTo>
                    <a:pt x="15" y="250"/>
                    <a:pt x="15" y="251"/>
                    <a:pt x="16" y="250"/>
                  </a:cubicBezTo>
                  <a:cubicBezTo>
                    <a:pt x="16" y="250"/>
                    <a:pt x="16" y="250"/>
                    <a:pt x="16" y="250"/>
                  </a:cubicBezTo>
                  <a:cubicBezTo>
                    <a:pt x="18" y="249"/>
                    <a:pt x="18" y="249"/>
                    <a:pt x="18" y="249"/>
                  </a:cubicBezTo>
                  <a:cubicBezTo>
                    <a:pt x="18" y="249"/>
                    <a:pt x="19" y="250"/>
                    <a:pt x="19" y="251"/>
                  </a:cubicBezTo>
                  <a:cubicBezTo>
                    <a:pt x="18" y="251"/>
                    <a:pt x="18" y="252"/>
                    <a:pt x="17" y="252"/>
                  </a:cubicBezTo>
                  <a:cubicBezTo>
                    <a:pt x="17" y="253"/>
                    <a:pt x="16" y="254"/>
                    <a:pt x="16" y="256"/>
                  </a:cubicBezTo>
                  <a:cubicBezTo>
                    <a:pt x="16" y="257"/>
                    <a:pt x="17" y="256"/>
                    <a:pt x="18" y="256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6"/>
                    <a:pt x="20" y="256"/>
                    <a:pt x="20" y="255"/>
                  </a:cubicBezTo>
                  <a:cubicBezTo>
                    <a:pt x="21" y="256"/>
                    <a:pt x="20" y="257"/>
                    <a:pt x="20" y="258"/>
                  </a:cubicBezTo>
                  <a:cubicBezTo>
                    <a:pt x="21" y="259"/>
                    <a:pt x="23" y="259"/>
                    <a:pt x="23" y="260"/>
                  </a:cubicBezTo>
                  <a:cubicBezTo>
                    <a:pt x="23" y="259"/>
                    <a:pt x="23" y="259"/>
                    <a:pt x="24" y="259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5" y="259"/>
                    <a:pt x="25" y="259"/>
                  </a:cubicBezTo>
                  <a:cubicBezTo>
                    <a:pt x="26" y="261"/>
                    <a:pt x="28" y="258"/>
                    <a:pt x="29" y="260"/>
                  </a:cubicBezTo>
                  <a:cubicBezTo>
                    <a:pt x="29" y="260"/>
                    <a:pt x="29" y="261"/>
                    <a:pt x="29" y="261"/>
                  </a:cubicBezTo>
                  <a:cubicBezTo>
                    <a:pt x="31" y="262"/>
                    <a:pt x="32" y="264"/>
                    <a:pt x="33" y="265"/>
                  </a:cubicBezTo>
                  <a:cubicBezTo>
                    <a:pt x="34" y="265"/>
                    <a:pt x="35" y="263"/>
                    <a:pt x="36" y="265"/>
                  </a:cubicBezTo>
                  <a:cubicBezTo>
                    <a:pt x="36" y="265"/>
                    <a:pt x="36" y="266"/>
                    <a:pt x="36" y="267"/>
                  </a:cubicBezTo>
                  <a:cubicBezTo>
                    <a:pt x="36" y="268"/>
                    <a:pt x="36" y="269"/>
                    <a:pt x="36" y="271"/>
                  </a:cubicBezTo>
                  <a:cubicBezTo>
                    <a:pt x="36" y="272"/>
                    <a:pt x="36" y="273"/>
                    <a:pt x="34" y="273"/>
                  </a:cubicBezTo>
                  <a:cubicBezTo>
                    <a:pt x="35" y="274"/>
                    <a:pt x="35" y="275"/>
                    <a:pt x="36" y="275"/>
                  </a:cubicBezTo>
                  <a:cubicBezTo>
                    <a:pt x="35" y="279"/>
                    <a:pt x="39" y="279"/>
                    <a:pt x="39" y="282"/>
                  </a:cubicBezTo>
                  <a:cubicBezTo>
                    <a:pt x="40" y="281"/>
                    <a:pt x="40" y="281"/>
                    <a:pt x="41" y="281"/>
                  </a:cubicBezTo>
                  <a:cubicBezTo>
                    <a:pt x="40" y="278"/>
                    <a:pt x="43" y="275"/>
                    <a:pt x="45" y="274"/>
                  </a:cubicBezTo>
                  <a:cubicBezTo>
                    <a:pt x="48" y="274"/>
                    <a:pt x="44" y="275"/>
                    <a:pt x="47" y="275"/>
                  </a:cubicBezTo>
                  <a:cubicBezTo>
                    <a:pt x="47" y="274"/>
                    <a:pt x="47" y="274"/>
                    <a:pt x="47" y="274"/>
                  </a:cubicBezTo>
                  <a:cubicBezTo>
                    <a:pt x="48" y="274"/>
                    <a:pt x="48" y="273"/>
                    <a:pt x="49" y="274"/>
                  </a:cubicBezTo>
                  <a:cubicBezTo>
                    <a:pt x="50" y="272"/>
                    <a:pt x="51" y="274"/>
                    <a:pt x="53" y="274"/>
                  </a:cubicBezTo>
                  <a:cubicBezTo>
                    <a:pt x="51" y="275"/>
                    <a:pt x="53" y="276"/>
                    <a:pt x="52" y="277"/>
                  </a:cubicBezTo>
                  <a:cubicBezTo>
                    <a:pt x="53" y="278"/>
                    <a:pt x="54" y="279"/>
                    <a:pt x="54" y="279"/>
                  </a:cubicBezTo>
                  <a:cubicBezTo>
                    <a:pt x="54" y="280"/>
                    <a:pt x="55" y="282"/>
                    <a:pt x="54" y="282"/>
                  </a:cubicBezTo>
                  <a:cubicBezTo>
                    <a:pt x="55" y="283"/>
                    <a:pt x="55" y="283"/>
                    <a:pt x="55" y="283"/>
                  </a:cubicBezTo>
                  <a:cubicBezTo>
                    <a:pt x="55" y="284"/>
                    <a:pt x="54" y="285"/>
                    <a:pt x="54" y="285"/>
                  </a:cubicBezTo>
                  <a:cubicBezTo>
                    <a:pt x="54" y="287"/>
                    <a:pt x="54" y="288"/>
                    <a:pt x="55" y="289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6" y="289"/>
                    <a:pt x="56" y="290"/>
                    <a:pt x="56" y="290"/>
                  </a:cubicBezTo>
                  <a:cubicBezTo>
                    <a:pt x="56" y="292"/>
                    <a:pt x="54" y="291"/>
                    <a:pt x="54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4"/>
                    <a:pt x="53" y="294"/>
                    <a:pt x="53" y="294"/>
                  </a:cubicBezTo>
                  <a:cubicBezTo>
                    <a:pt x="53" y="294"/>
                    <a:pt x="53" y="294"/>
                    <a:pt x="52" y="294"/>
                  </a:cubicBezTo>
                  <a:cubicBezTo>
                    <a:pt x="52" y="295"/>
                    <a:pt x="52" y="295"/>
                    <a:pt x="52" y="295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2" y="296"/>
                    <a:pt x="53" y="298"/>
                    <a:pt x="53" y="299"/>
                  </a:cubicBezTo>
                  <a:cubicBezTo>
                    <a:pt x="53" y="299"/>
                    <a:pt x="54" y="298"/>
                    <a:pt x="54" y="299"/>
                  </a:cubicBezTo>
                  <a:cubicBezTo>
                    <a:pt x="57" y="296"/>
                    <a:pt x="57" y="296"/>
                    <a:pt x="57" y="296"/>
                  </a:cubicBezTo>
                  <a:cubicBezTo>
                    <a:pt x="57" y="296"/>
                    <a:pt x="57" y="296"/>
                    <a:pt x="57" y="297"/>
                  </a:cubicBezTo>
                  <a:cubicBezTo>
                    <a:pt x="58" y="297"/>
                    <a:pt x="58" y="297"/>
                    <a:pt x="58" y="297"/>
                  </a:cubicBezTo>
                  <a:cubicBezTo>
                    <a:pt x="59" y="299"/>
                    <a:pt x="58" y="301"/>
                    <a:pt x="58" y="302"/>
                  </a:cubicBezTo>
                  <a:cubicBezTo>
                    <a:pt x="58" y="302"/>
                    <a:pt x="58" y="302"/>
                    <a:pt x="58" y="302"/>
                  </a:cubicBezTo>
                  <a:cubicBezTo>
                    <a:pt x="59" y="301"/>
                    <a:pt x="59" y="302"/>
                    <a:pt x="60" y="302"/>
                  </a:cubicBezTo>
                  <a:cubicBezTo>
                    <a:pt x="60" y="303"/>
                    <a:pt x="62" y="303"/>
                    <a:pt x="61" y="304"/>
                  </a:cubicBezTo>
                  <a:cubicBezTo>
                    <a:pt x="61" y="305"/>
                    <a:pt x="61" y="305"/>
                    <a:pt x="61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6"/>
                    <a:pt x="61" y="305"/>
                    <a:pt x="61" y="305"/>
                  </a:cubicBezTo>
                  <a:cubicBezTo>
                    <a:pt x="63" y="303"/>
                    <a:pt x="63" y="307"/>
                    <a:pt x="64" y="307"/>
                  </a:cubicBezTo>
                  <a:cubicBezTo>
                    <a:pt x="64" y="306"/>
                    <a:pt x="64" y="306"/>
                    <a:pt x="64" y="306"/>
                  </a:cubicBezTo>
                  <a:cubicBezTo>
                    <a:pt x="66" y="306"/>
                    <a:pt x="68" y="306"/>
                    <a:pt x="69" y="304"/>
                  </a:cubicBezTo>
                  <a:cubicBezTo>
                    <a:pt x="71" y="304"/>
                    <a:pt x="73" y="304"/>
                    <a:pt x="73" y="306"/>
                  </a:cubicBezTo>
                  <a:cubicBezTo>
                    <a:pt x="74" y="306"/>
                    <a:pt x="74" y="306"/>
                    <a:pt x="74" y="306"/>
                  </a:cubicBezTo>
                  <a:cubicBezTo>
                    <a:pt x="75" y="305"/>
                    <a:pt x="74" y="307"/>
                    <a:pt x="75" y="307"/>
                  </a:cubicBezTo>
                  <a:cubicBezTo>
                    <a:pt x="75" y="307"/>
                    <a:pt x="74" y="307"/>
                    <a:pt x="75" y="308"/>
                  </a:cubicBezTo>
                  <a:cubicBezTo>
                    <a:pt x="76" y="308"/>
                    <a:pt x="76" y="310"/>
                    <a:pt x="77" y="309"/>
                  </a:cubicBezTo>
                  <a:cubicBezTo>
                    <a:pt x="78" y="310"/>
                    <a:pt x="79" y="309"/>
                    <a:pt x="79" y="310"/>
                  </a:cubicBezTo>
                  <a:cubicBezTo>
                    <a:pt x="80" y="308"/>
                    <a:pt x="82" y="307"/>
                    <a:pt x="84" y="308"/>
                  </a:cubicBezTo>
                  <a:cubicBezTo>
                    <a:pt x="86" y="307"/>
                    <a:pt x="87" y="310"/>
                    <a:pt x="89" y="310"/>
                  </a:cubicBezTo>
                  <a:cubicBezTo>
                    <a:pt x="90" y="309"/>
                    <a:pt x="91" y="307"/>
                    <a:pt x="91" y="306"/>
                  </a:cubicBezTo>
                  <a:cubicBezTo>
                    <a:pt x="92" y="307"/>
                    <a:pt x="93" y="308"/>
                    <a:pt x="94" y="308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5" y="306"/>
                    <a:pt x="94" y="306"/>
                    <a:pt x="95" y="306"/>
                  </a:cubicBezTo>
                  <a:cubicBezTo>
                    <a:pt x="96" y="307"/>
                    <a:pt x="98" y="305"/>
                    <a:pt x="100" y="306"/>
                  </a:cubicBezTo>
                  <a:cubicBezTo>
                    <a:pt x="100" y="305"/>
                    <a:pt x="100" y="305"/>
                    <a:pt x="101" y="305"/>
                  </a:cubicBezTo>
                  <a:cubicBezTo>
                    <a:pt x="101" y="303"/>
                    <a:pt x="103" y="301"/>
                    <a:pt x="105" y="300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8"/>
                    <a:pt x="105" y="298"/>
                    <a:pt x="105" y="298"/>
                  </a:cubicBezTo>
                  <a:cubicBezTo>
                    <a:pt x="105" y="297"/>
                    <a:pt x="105" y="297"/>
                    <a:pt x="105" y="297"/>
                  </a:cubicBezTo>
                  <a:cubicBezTo>
                    <a:pt x="105" y="296"/>
                    <a:pt x="102" y="295"/>
                    <a:pt x="104" y="294"/>
                  </a:cubicBezTo>
                  <a:cubicBezTo>
                    <a:pt x="105" y="294"/>
                    <a:pt x="105" y="294"/>
                    <a:pt x="106" y="294"/>
                  </a:cubicBezTo>
                  <a:cubicBezTo>
                    <a:pt x="106" y="294"/>
                    <a:pt x="106" y="293"/>
                    <a:pt x="106" y="293"/>
                  </a:cubicBezTo>
                  <a:cubicBezTo>
                    <a:pt x="107" y="293"/>
                    <a:pt x="108" y="295"/>
                    <a:pt x="109" y="294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6"/>
                    <a:pt x="111" y="297"/>
                    <a:pt x="110" y="297"/>
                  </a:cubicBezTo>
                  <a:cubicBezTo>
                    <a:pt x="110" y="296"/>
                    <a:pt x="109" y="296"/>
                    <a:pt x="109" y="296"/>
                  </a:cubicBezTo>
                  <a:cubicBezTo>
                    <a:pt x="109" y="297"/>
                    <a:pt x="108" y="297"/>
                    <a:pt x="109" y="298"/>
                  </a:cubicBezTo>
                  <a:cubicBezTo>
                    <a:pt x="109" y="298"/>
                    <a:pt x="109" y="298"/>
                    <a:pt x="109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9"/>
                    <a:pt x="107" y="299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8" y="299"/>
                    <a:pt x="109" y="299"/>
                    <a:pt x="109" y="300"/>
                  </a:cubicBezTo>
                  <a:cubicBezTo>
                    <a:pt x="109" y="300"/>
                    <a:pt x="109" y="300"/>
                    <a:pt x="110" y="300"/>
                  </a:cubicBezTo>
                  <a:cubicBezTo>
                    <a:pt x="110" y="300"/>
                    <a:pt x="109" y="301"/>
                    <a:pt x="109" y="301"/>
                  </a:cubicBezTo>
                  <a:cubicBezTo>
                    <a:pt x="109" y="302"/>
                    <a:pt x="109" y="303"/>
                    <a:pt x="110" y="303"/>
                  </a:cubicBezTo>
                  <a:cubicBezTo>
                    <a:pt x="111" y="303"/>
                    <a:pt x="111" y="303"/>
                    <a:pt x="111" y="304"/>
                  </a:cubicBezTo>
                  <a:cubicBezTo>
                    <a:pt x="111" y="304"/>
                    <a:pt x="111" y="304"/>
                    <a:pt x="111" y="304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1" y="303"/>
                    <a:pt x="111" y="302"/>
                    <a:pt x="112" y="302"/>
                  </a:cubicBezTo>
                  <a:cubicBezTo>
                    <a:pt x="114" y="301"/>
                    <a:pt x="111" y="298"/>
                    <a:pt x="113" y="297"/>
                  </a:cubicBezTo>
                  <a:cubicBezTo>
                    <a:pt x="113" y="296"/>
                    <a:pt x="113" y="297"/>
                    <a:pt x="113" y="297"/>
                  </a:cubicBezTo>
                  <a:cubicBezTo>
                    <a:pt x="116" y="296"/>
                    <a:pt x="116" y="293"/>
                    <a:pt x="117" y="290"/>
                  </a:cubicBezTo>
                  <a:cubicBezTo>
                    <a:pt x="119" y="290"/>
                    <a:pt x="119" y="287"/>
                    <a:pt x="122" y="288"/>
                  </a:cubicBezTo>
                  <a:cubicBezTo>
                    <a:pt x="124" y="290"/>
                    <a:pt x="121" y="292"/>
                    <a:pt x="122" y="294"/>
                  </a:cubicBezTo>
                  <a:cubicBezTo>
                    <a:pt x="122" y="296"/>
                    <a:pt x="121" y="297"/>
                    <a:pt x="120" y="299"/>
                  </a:cubicBezTo>
                  <a:cubicBezTo>
                    <a:pt x="122" y="300"/>
                    <a:pt x="118" y="301"/>
                    <a:pt x="119" y="303"/>
                  </a:cubicBezTo>
                  <a:cubicBezTo>
                    <a:pt x="119" y="305"/>
                    <a:pt x="119" y="308"/>
                    <a:pt x="117" y="309"/>
                  </a:cubicBezTo>
                  <a:cubicBezTo>
                    <a:pt x="115" y="311"/>
                    <a:pt x="120" y="313"/>
                    <a:pt x="116" y="315"/>
                  </a:cubicBezTo>
                  <a:cubicBezTo>
                    <a:pt x="117" y="315"/>
                    <a:pt x="117" y="315"/>
                    <a:pt x="117" y="315"/>
                  </a:cubicBezTo>
                  <a:cubicBezTo>
                    <a:pt x="116" y="315"/>
                    <a:pt x="117" y="316"/>
                    <a:pt x="116" y="316"/>
                  </a:cubicBezTo>
                  <a:cubicBezTo>
                    <a:pt x="118" y="317"/>
                    <a:pt x="118" y="317"/>
                    <a:pt x="118" y="317"/>
                  </a:cubicBezTo>
                  <a:cubicBezTo>
                    <a:pt x="117" y="318"/>
                    <a:pt x="117" y="318"/>
                    <a:pt x="117" y="318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7" y="319"/>
                    <a:pt x="117" y="319"/>
                    <a:pt x="117" y="319"/>
                  </a:cubicBezTo>
                  <a:cubicBezTo>
                    <a:pt x="118" y="319"/>
                    <a:pt x="118" y="319"/>
                    <a:pt x="118" y="320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9" y="319"/>
                    <a:pt x="121" y="319"/>
                    <a:pt x="122" y="320"/>
                  </a:cubicBezTo>
                  <a:cubicBezTo>
                    <a:pt x="122" y="321"/>
                    <a:pt x="123" y="322"/>
                    <a:pt x="122" y="323"/>
                  </a:cubicBezTo>
                  <a:cubicBezTo>
                    <a:pt x="122" y="323"/>
                    <a:pt x="122" y="323"/>
                    <a:pt x="122" y="323"/>
                  </a:cubicBezTo>
                  <a:cubicBezTo>
                    <a:pt x="123" y="323"/>
                    <a:pt x="123" y="323"/>
                    <a:pt x="123" y="323"/>
                  </a:cubicBezTo>
                  <a:cubicBezTo>
                    <a:pt x="123" y="323"/>
                    <a:pt x="123" y="322"/>
                    <a:pt x="122" y="322"/>
                  </a:cubicBezTo>
                  <a:cubicBezTo>
                    <a:pt x="123" y="321"/>
                    <a:pt x="124" y="323"/>
                    <a:pt x="124" y="321"/>
                  </a:cubicBezTo>
                  <a:cubicBezTo>
                    <a:pt x="127" y="323"/>
                    <a:pt x="127" y="323"/>
                    <a:pt x="127" y="323"/>
                  </a:cubicBezTo>
                  <a:cubicBezTo>
                    <a:pt x="127" y="322"/>
                    <a:pt x="128" y="322"/>
                    <a:pt x="129" y="321"/>
                  </a:cubicBezTo>
                  <a:cubicBezTo>
                    <a:pt x="128" y="321"/>
                    <a:pt x="128" y="321"/>
                    <a:pt x="128" y="321"/>
                  </a:cubicBezTo>
                  <a:cubicBezTo>
                    <a:pt x="129" y="321"/>
                    <a:pt x="129" y="321"/>
                    <a:pt x="130" y="321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19"/>
                    <a:pt x="130" y="319"/>
                    <a:pt x="130" y="319"/>
                  </a:cubicBezTo>
                  <a:cubicBezTo>
                    <a:pt x="130" y="319"/>
                    <a:pt x="130" y="319"/>
                    <a:pt x="131" y="318"/>
                  </a:cubicBezTo>
                  <a:cubicBezTo>
                    <a:pt x="133" y="319"/>
                    <a:pt x="134" y="316"/>
                    <a:pt x="137" y="317"/>
                  </a:cubicBezTo>
                  <a:cubicBezTo>
                    <a:pt x="138" y="315"/>
                    <a:pt x="140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3" y="315"/>
                    <a:pt x="143" y="316"/>
                    <a:pt x="144" y="316"/>
                  </a:cubicBezTo>
                  <a:cubicBezTo>
                    <a:pt x="144" y="316"/>
                    <a:pt x="144" y="317"/>
                    <a:pt x="144" y="317"/>
                  </a:cubicBezTo>
                  <a:cubicBezTo>
                    <a:pt x="142" y="318"/>
                    <a:pt x="140" y="320"/>
                    <a:pt x="140" y="322"/>
                  </a:cubicBezTo>
                  <a:cubicBezTo>
                    <a:pt x="138" y="322"/>
                    <a:pt x="138" y="324"/>
                    <a:pt x="136" y="324"/>
                  </a:cubicBezTo>
                  <a:cubicBezTo>
                    <a:pt x="136" y="325"/>
                    <a:pt x="135" y="325"/>
                    <a:pt x="135" y="325"/>
                  </a:cubicBezTo>
                  <a:cubicBezTo>
                    <a:pt x="136" y="325"/>
                    <a:pt x="136" y="325"/>
                    <a:pt x="136" y="325"/>
                  </a:cubicBezTo>
                  <a:cubicBezTo>
                    <a:pt x="137" y="325"/>
                    <a:pt x="136" y="326"/>
                    <a:pt x="136" y="326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8" y="327"/>
                    <a:pt x="139" y="324"/>
                    <a:pt x="140" y="323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6"/>
                    <a:pt x="143" y="326"/>
                    <a:pt x="143" y="326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7"/>
                    <a:pt x="143" y="328"/>
                    <a:pt x="143" y="328"/>
                  </a:cubicBezTo>
                  <a:cubicBezTo>
                    <a:pt x="144" y="329"/>
                    <a:pt x="144" y="329"/>
                    <a:pt x="144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0"/>
                    <a:pt x="143" y="329"/>
                    <a:pt x="143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2"/>
                    <a:pt x="142" y="332"/>
                    <a:pt x="142" y="333"/>
                  </a:cubicBezTo>
                  <a:cubicBezTo>
                    <a:pt x="143" y="333"/>
                    <a:pt x="144" y="333"/>
                    <a:pt x="144" y="332"/>
                  </a:cubicBezTo>
                  <a:cubicBezTo>
                    <a:pt x="144" y="331"/>
                    <a:pt x="145" y="330"/>
                    <a:pt x="144" y="330"/>
                  </a:cubicBezTo>
                  <a:cubicBezTo>
                    <a:pt x="144" y="330"/>
                    <a:pt x="144" y="330"/>
                    <a:pt x="145" y="329"/>
                  </a:cubicBezTo>
                  <a:cubicBezTo>
                    <a:pt x="145" y="330"/>
                    <a:pt x="145" y="330"/>
                    <a:pt x="145" y="330"/>
                  </a:cubicBezTo>
                  <a:cubicBezTo>
                    <a:pt x="145" y="329"/>
                    <a:pt x="145" y="329"/>
                    <a:pt x="144" y="329"/>
                  </a:cubicBezTo>
                  <a:cubicBezTo>
                    <a:pt x="145" y="327"/>
                    <a:pt x="147" y="326"/>
                    <a:pt x="146" y="325"/>
                  </a:cubicBezTo>
                  <a:cubicBezTo>
                    <a:pt x="146" y="324"/>
                    <a:pt x="147" y="323"/>
                    <a:pt x="148" y="323"/>
                  </a:cubicBezTo>
                  <a:cubicBezTo>
                    <a:pt x="147" y="323"/>
                    <a:pt x="147" y="323"/>
                    <a:pt x="147" y="323"/>
                  </a:cubicBezTo>
                  <a:cubicBezTo>
                    <a:pt x="147" y="322"/>
                    <a:pt x="148" y="322"/>
                    <a:pt x="148" y="322"/>
                  </a:cubicBezTo>
                  <a:cubicBezTo>
                    <a:pt x="148" y="321"/>
                    <a:pt x="148" y="321"/>
                    <a:pt x="149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2" y="320"/>
                    <a:pt x="149" y="317"/>
                    <a:pt x="152" y="316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153" y="317"/>
                    <a:pt x="154" y="316"/>
                  </a:cubicBezTo>
                  <a:cubicBezTo>
                    <a:pt x="155" y="317"/>
                    <a:pt x="154" y="317"/>
                    <a:pt x="154" y="318"/>
                  </a:cubicBezTo>
                  <a:cubicBezTo>
                    <a:pt x="155" y="317"/>
                    <a:pt x="154" y="316"/>
                    <a:pt x="156" y="315"/>
                  </a:cubicBezTo>
                  <a:cubicBezTo>
                    <a:pt x="158" y="316"/>
                    <a:pt x="157" y="317"/>
                    <a:pt x="157" y="319"/>
                  </a:cubicBezTo>
                  <a:cubicBezTo>
                    <a:pt x="158" y="318"/>
                    <a:pt x="159" y="318"/>
                    <a:pt x="159" y="316"/>
                  </a:cubicBezTo>
                  <a:cubicBezTo>
                    <a:pt x="160" y="316"/>
                    <a:pt x="160" y="317"/>
                    <a:pt x="160" y="317"/>
                  </a:cubicBezTo>
                  <a:cubicBezTo>
                    <a:pt x="161" y="316"/>
                    <a:pt x="161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ubicBezTo>
                    <a:pt x="162" y="317"/>
                    <a:pt x="162" y="317"/>
                    <a:pt x="161" y="317"/>
                  </a:cubicBezTo>
                  <a:cubicBezTo>
                    <a:pt x="162" y="317"/>
                    <a:pt x="162" y="317"/>
                    <a:pt x="162" y="317"/>
                  </a:cubicBezTo>
                  <a:cubicBezTo>
                    <a:pt x="160" y="320"/>
                    <a:pt x="163" y="322"/>
                    <a:pt x="163" y="324"/>
                  </a:cubicBezTo>
                  <a:cubicBezTo>
                    <a:pt x="163" y="325"/>
                    <a:pt x="162" y="326"/>
                    <a:pt x="161" y="326"/>
                  </a:cubicBezTo>
                  <a:cubicBezTo>
                    <a:pt x="161" y="326"/>
                    <a:pt x="161" y="326"/>
                    <a:pt x="162" y="326"/>
                  </a:cubicBezTo>
                  <a:cubicBezTo>
                    <a:pt x="161" y="327"/>
                    <a:pt x="161" y="327"/>
                    <a:pt x="161" y="327"/>
                  </a:cubicBezTo>
                  <a:cubicBezTo>
                    <a:pt x="161" y="328"/>
                    <a:pt x="161" y="329"/>
                    <a:pt x="162" y="328"/>
                  </a:cubicBezTo>
                  <a:cubicBezTo>
                    <a:pt x="162" y="330"/>
                    <a:pt x="165" y="329"/>
                    <a:pt x="166" y="330"/>
                  </a:cubicBezTo>
                  <a:cubicBezTo>
                    <a:pt x="167" y="332"/>
                    <a:pt x="169" y="331"/>
                    <a:pt x="171" y="331"/>
                  </a:cubicBezTo>
                  <a:cubicBezTo>
                    <a:pt x="170" y="332"/>
                    <a:pt x="170" y="332"/>
                    <a:pt x="170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2" y="331"/>
                    <a:pt x="173" y="332"/>
                    <a:pt x="172" y="332"/>
                  </a:cubicBezTo>
                  <a:cubicBezTo>
                    <a:pt x="173" y="332"/>
                    <a:pt x="173" y="332"/>
                    <a:pt x="173" y="332"/>
                  </a:cubicBezTo>
                  <a:cubicBezTo>
                    <a:pt x="174" y="332"/>
                    <a:pt x="174" y="333"/>
                    <a:pt x="174" y="333"/>
                  </a:cubicBezTo>
                  <a:cubicBezTo>
                    <a:pt x="175" y="334"/>
                    <a:pt x="175" y="333"/>
                    <a:pt x="176" y="332"/>
                  </a:cubicBezTo>
                  <a:cubicBezTo>
                    <a:pt x="176" y="333"/>
                    <a:pt x="176" y="333"/>
                    <a:pt x="176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78" y="332"/>
                    <a:pt x="180" y="329"/>
                    <a:pt x="181" y="332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82" y="333"/>
                    <a:pt x="185" y="331"/>
                    <a:pt x="186" y="332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186" y="330"/>
                    <a:pt x="185" y="329"/>
                    <a:pt x="187" y="329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8" y="329"/>
                    <a:pt x="189" y="329"/>
                    <a:pt x="190" y="329"/>
                  </a:cubicBezTo>
                  <a:cubicBezTo>
                    <a:pt x="192" y="329"/>
                    <a:pt x="193" y="331"/>
                    <a:pt x="194" y="332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8" y="329"/>
                  </a:cubicBezTo>
                  <a:cubicBezTo>
                    <a:pt x="198" y="329"/>
                    <a:pt x="198" y="329"/>
                    <a:pt x="198" y="329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4"/>
                    <a:pt x="204" y="324"/>
                  </a:cubicBezTo>
                  <a:cubicBezTo>
                    <a:pt x="205" y="325"/>
                    <a:pt x="205" y="326"/>
                    <a:pt x="205" y="326"/>
                  </a:cubicBezTo>
                  <a:cubicBezTo>
                    <a:pt x="206" y="328"/>
                    <a:pt x="204" y="328"/>
                    <a:pt x="204" y="329"/>
                  </a:cubicBezTo>
                  <a:cubicBezTo>
                    <a:pt x="203" y="328"/>
                    <a:pt x="202" y="330"/>
                    <a:pt x="201" y="330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1" y="333"/>
                    <a:pt x="198" y="335"/>
                    <a:pt x="198" y="336"/>
                  </a:cubicBezTo>
                  <a:cubicBezTo>
                    <a:pt x="199" y="337"/>
                    <a:pt x="198" y="337"/>
                    <a:pt x="198" y="337"/>
                  </a:cubicBezTo>
                  <a:cubicBezTo>
                    <a:pt x="200" y="339"/>
                    <a:pt x="201" y="336"/>
                    <a:pt x="203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5" y="336"/>
                    <a:pt x="205" y="336"/>
                    <a:pt x="205" y="336"/>
                  </a:cubicBezTo>
                  <a:cubicBezTo>
                    <a:pt x="205" y="335"/>
                    <a:pt x="205" y="336"/>
                    <a:pt x="206" y="335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6" y="336"/>
                    <a:pt x="207" y="335"/>
                    <a:pt x="207" y="335"/>
                  </a:cubicBezTo>
                  <a:cubicBezTo>
                    <a:pt x="206" y="335"/>
                    <a:pt x="206" y="334"/>
                    <a:pt x="206" y="334"/>
                  </a:cubicBezTo>
                  <a:cubicBezTo>
                    <a:pt x="207" y="334"/>
                    <a:pt x="207" y="333"/>
                    <a:pt x="208" y="333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3"/>
                    <a:pt x="209" y="332"/>
                    <a:pt x="210" y="332"/>
                  </a:cubicBezTo>
                  <a:cubicBezTo>
                    <a:pt x="209" y="332"/>
                    <a:pt x="209" y="332"/>
                    <a:pt x="209" y="332"/>
                  </a:cubicBezTo>
                  <a:cubicBezTo>
                    <a:pt x="209" y="331"/>
                    <a:pt x="209" y="331"/>
                    <a:pt x="210" y="330"/>
                  </a:cubicBezTo>
                  <a:cubicBezTo>
                    <a:pt x="210" y="330"/>
                    <a:pt x="211" y="330"/>
                    <a:pt x="212" y="331"/>
                  </a:cubicBezTo>
                  <a:cubicBezTo>
                    <a:pt x="212" y="331"/>
                    <a:pt x="212" y="331"/>
                    <a:pt x="211" y="332"/>
                  </a:cubicBezTo>
                  <a:cubicBezTo>
                    <a:pt x="212" y="332"/>
                    <a:pt x="212" y="334"/>
                    <a:pt x="213" y="334"/>
                  </a:cubicBezTo>
                  <a:cubicBezTo>
                    <a:pt x="213" y="334"/>
                    <a:pt x="213" y="334"/>
                    <a:pt x="213" y="335"/>
                  </a:cubicBezTo>
                  <a:cubicBezTo>
                    <a:pt x="214" y="335"/>
                    <a:pt x="215" y="334"/>
                    <a:pt x="215" y="333"/>
                  </a:cubicBezTo>
                  <a:cubicBezTo>
                    <a:pt x="214" y="332"/>
                    <a:pt x="217" y="331"/>
                    <a:pt x="216" y="330"/>
                  </a:cubicBezTo>
                  <a:cubicBezTo>
                    <a:pt x="217" y="330"/>
                    <a:pt x="219" y="328"/>
                    <a:pt x="220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22" y="330"/>
                    <a:pt x="223" y="331"/>
                    <a:pt x="223" y="333"/>
                  </a:cubicBezTo>
                  <a:cubicBezTo>
                    <a:pt x="223" y="333"/>
                    <a:pt x="224" y="333"/>
                    <a:pt x="224" y="333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4" y="334"/>
                    <a:pt x="225" y="336"/>
                    <a:pt x="223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5" y="336"/>
                    <a:pt x="225" y="337"/>
                    <a:pt x="225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5" y="338"/>
                    <a:pt x="225" y="338"/>
                    <a:pt x="225" y="338"/>
                  </a:cubicBezTo>
                  <a:cubicBezTo>
                    <a:pt x="227" y="339"/>
                    <a:pt x="226" y="337"/>
                    <a:pt x="227" y="337"/>
                  </a:cubicBezTo>
                  <a:cubicBezTo>
                    <a:pt x="227" y="337"/>
                    <a:pt x="227" y="337"/>
                    <a:pt x="227" y="337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6"/>
                    <a:pt x="227" y="335"/>
                    <a:pt x="228" y="335"/>
                  </a:cubicBezTo>
                  <a:cubicBezTo>
                    <a:pt x="227" y="334"/>
                    <a:pt x="228" y="334"/>
                    <a:pt x="228" y="333"/>
                  </a:cubicBezTo>
                  <a:cubicBezTo>
                    <a:pt x="230" y="332"/>
                    <a:pt x="227" y="329"/>
                    <a:pt x="228" y="328"/>
                  </a:cubicBezTo>
                  <a:cubicBezTo>
                    <a:pt x="229" y="327"/>
                    <a:pt x="230" y="327"/>
                    <a:pt x="231" y="328"/>
                  </a:cubicBezTo>
                  <a:cubicBezTo>
                    <a:pt x="231" y="327"/>
                    <a:pt x="231" y="327"/>
                    <a:pt x="231" y="327"/>
                  </a:cubicBezTo>
                  <a:cubicBezTo>
                    <a:pt x="232" y="327"/>
                    <a:pt x="232" y="328"/>
                    <a:pt x="232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2" y="327"/>
                    <a:pt x="233" y="326"/>
                    <a:pt x="233" y="326"/>
                  </a:cubicBezTo>
                  <a:cubicBezTo>
                    <a:pt x="235" y="327"/>
                    <a:pt x="237" y="328"/>
                    <a:pt x="236" y="330"/>
                  </a:cubicBezTo>
                  <a:cubicBezTo>
                    <a:pt x="237" y="331"/>
                    <a:pt x="237" y="332"/>
                    <a:pt x="238" y="333"/>
                  </a:cubicBezTo>
                  <a:cubicBezTo>
                    <a:pt x="237" y="334"/>
                    <a:pt x="239" y="336"/>
                    <a:pt x="239" y="338"/>
                  </a:cubicBezTo>
                  <a:cubicBezTo>
                    <a:pt x="239" y="338"/>
                    <a:pt x="239" y="338"/>
                    <a:pt x="239" y="338"/>
                  </a:cubicBezTo>
                  <a:cubicBezTo>
                    <a:pt x="241" y="339"/>
                    <a:pt x="241" y="339"/>
                    <a:pt x="241" y="339"/>
                  </a:cubicBezTo>
                  <a:cubicBezTo>
                    <a:pt x="241" y="338"/>
                    <a:pt x="242" y="338"/>
                    <a:pt x="241" y="338"/>
                  </a:cubicBezTo>
                  <a:cubicBezTo>
                    <a:pt x="241" y="338"/>
                    <a:pt x="241" y="338"/>
                    <a:pt x="241" y="337"/>
                  </a:cubicBezTo>
                  <a:cubicBezTo>
                    <a:pt x="241" y="337"/>
                    <a:pt x="241" y="336"/>
                    <a:pt x="241" y="336"/>
                  </a:cubicBezTo>
                  <a:cubicBezTo>
                    <a:pt x="243" y="338"/>
                    <a:pt x="244" y="335"/>
                    <a:pt x="246" y="336"/>
                  </a:cubicBezTo>
                  <a:cubicBezTo>
                    <a:pt x="246" y="336"/>
                    <a:pt x="246" y="336"/>
                    <a:pt x="247" y="336"/>
                  </a:cubicBezTo>
                  <a:cubicBezTo>
                    <a:pt x="247" y="336"/>
                    <a:pt x="247" y="336"/>
                    <a:pt x="247" y="336"/>
                  </a:cubicBezTo>
                  <a:cubicBezTo>
                    <a:pt x="247" y="337"/>
                    <a:pt x="247" y="337"/>
                    <a:pt x="247" y="337"/>
                  </a:cubicBezTo>
                  <a:cubicBezTo>
                    <a:pt x="248" y="338"/>
                    <a:pt x="250" y="338"/>
                    <a:pt x="251" y="337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1" y="336"/>
                    <a:pt x="252" y="335"/>
                    <a:pt x="251" y="334"/>
                  </a:cubicBezTo>
                  <a:cubicBezTo>
                    <a:pt x="250" y="333"/>
                    <a:pt x="250" y="331"/>
                    <a:pt x="248" y="330"/>
                  </a:cubicBezTo>
                  <a:cubicBezTo>
                    <a:pt x="250" y="329"/>
                    <a:pt x="247" y="328"/>
                    <a:pt x="249" y="327"/>
                  </a:cubicBezTo>
                  <a:cubicBezTo>
                    <a:pt x="250" y="327"/>
                    <a:pt x="251" y="327"/>
                    <a:pt x="252" y="328"/>
                  </a:cubicBezTo>
                  <a:cubicBezTo>
                    <a:pt x="251" y="328"/>
                    <a:pt x="251" y="328"/>
                    <a:pt x="251" y="328"/>
                  </a:cubicBezTo>
                  <a:cubicBezTo>
                    <a:pt x="254" y="328"/>
                    <a:pt x="253" y="332"/>
                    <a:pt x="255" y="333"/>
                  </a:cubicBezTo>
                  <a:cubicBezTo>
                    <a:pt x="255" y="333"/>
                    <a:pt x="256" y="333"/>
                    <a:pt x="256" y="333"/>
                  </a:cubicBezTo>
                  <a:cubicBezTo>
                    <a:pt x="256" y="333"/>
                    <a:pt x="256" y="333"/>
                    <a:pt x="256" y="334"/>
                  </a:cubicBezTo>
                  <a:cubicBezTo>
                    <a:pt x="257" y="334"/>
                    <a:pt x="258" y="333"/>
                    <a:pt x="258" y="333"/>
                  </a:cubicBezTo>
                  <a:cubicBezTo>
                    <a:pt x="258" y="333"/>
                    <a:pt x="258" y="332"/>
                    <a:pt x="258" y="332"/>
                  </a:cubicBezTo>
                  <a:cubicBezTo>
                    <a:pt x="260" y="332"/>
                    <a:pt x="257" y="330"/>
                    <a:pt x="257" y="329"/>
                  </a:cubicBezTo>
                  <a:cubicBezTo>
                    <a:pt x="258" y="327"/>
                    <a:pt x="256" y="324"/>
                    <a:pt x="257" y="322"/>
                  </a:cubicBezTo>
                  <a:cubicBezTo>
                    <a:pt x="259" y="321"/>
                    <a:pt x="256" y="320"/>
                    <a:pt x="258" y="318"/>
                  </a:cubicBezTo>
                  <a:cubicBezTo>
                    <a:pt x="257" y="317"/>
                    <a:pt x="258" y="316"/>
                    <a:pt x="257" y="315"/>
                  </a:cubicBezTo>
                  <a:cubicBezTo>
                    <a:pt x="257" y="315"/>
                    <a:pt x="257" y="315"/>
                    <a:pt x="257" y="315"/>
                  </a:cubicBezTo>
                  <a:cubicBezTo>
                    <a:pt x="257" y="314"/>
                    <a:pt x="257" y="314"/>
                    <a:pt x="257" y="314"/>
                  </a:cubicBezTo>
                  <a:cubicBezTo>
                    <a:pt x="255" y="314"/>
                    <a:pt x="256" y="313"/>
                    <a:pt x="257" y="312"/>
                  </a:cubicBezTo>
                  <a:cubicBezTo>
                    <a:pt x="257" y="312"/>
                    <a:pt x="257" y="312"/>
                    <a:pt x="257" y="312"/>
                  </a:cubicBezTo>
                  <a:cubicBezTo>
                    <a:pt x="258" y="313"/>
                    <a:pt x="259" y="311"/>
                    <a:pt x="260" y="313"/>
                  </a:cubicBezTo>
                  <a:cubicBezTo>
                    <a:pt x="259" y="314"/>
                    <a:pt x="262" y="314"/>
                    <a:pt x="260" y="316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8"/>
                    <a:pt x="261" y="318"/>
                    <a:pt x="261" y="318"/>
                  </a:cubicBezTo>
                  <a:cubicBezTo>
                    <a:pt x="261" y="318"/>
                    <a:pt x="261" y="318"/>
                    <a:pt x="261" y="319"/>
                  </a:cubicBezTo>
                  <a:cubicBezTo>
                    <a:pt x="261" y="318"/>
                    <a:pt x="261" y="319"/>
                    <a:pt x="261" y="319"/>
                  </a:cubicBezTo>
                  <a:cubicBezTo>
                    <a:pt x="261" y="319"/>
                    <a:pt x="261" y="320"/>
                    <a:pt x="261" y="320"/>
                  </a:cubicBezTo>
                  <a:cubicBezTo>
                    <a:pt x="261" y="321"/>
                    <a:pt x="262" y="321"/>
                    <a:pt x="261" y="322"/>
                  </a:cubicBezTo>
                  <a:cubicBezTo>
                    <a:pt x="261" y="321"/>
                    <a:pt x="261" y="321"/>
                    <a:pt x="261" y="321"/>
                  </a:cubicBezTo>
                  <a:cubicBezTo>
                    <a:pt x="259" y="322"/>
                    <a:pt x="261" y="323"/>
                    <a:pt x="261" y="325"/>
                  </a:cubicBezTo>
                  <a:cubicBezTo>
                    <a:pt x="264" y="326"/>
                    <a:pt x="264" y="329"/>
                    <a:pt x="266" y="331"/>
                  </a:cubicBezTo>
                  <a:cubicBezTo>
                    <a:pt x="266" y="331"/>
                    <a:pt x="267" y="332"/>
                    <a:pt x="268" y="332"/>
                  </a:cubicBezTo>
                  <a:cubicBezTo>
                    <a:pt x="269" y="333"/>
                    <a:pt x="270" y="331"/>
                    <a:pt x="271" y="330"/>
                  </a:cubicBezTo>
                  <a:cubicBezTo>
                    <a:pt x="274" y="328"/>
                    <a:pt x="271" y="324"/>
                    <a:pt x="275" y="323"/>
                  </a:cubicBezTo>
                  <a:cubicBezTo>
                    <a:pt x="276" y="320"/>
                    <a:pt x="274" y="319"/>
                    <a:pt x="274" y="317"/>
                  </a:cubicBezTo>
                  <a:cubicBezTo>
                    <a:pt x="274" y="317"/>
                    <a:pt x="274" y="317"/>
                    <a:pt x="274" y="317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5" y="316"/>
                    <a:pt x="276" y="315"/>
                    <a:pt x="276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2"/>
                    <a:pt x="278" y="313"/>
                    <a:pt x="278" y="313"/>
                  </a:cubicBezTo>
                  <a:cubicBezTo>
                    <a:pt x="280" y="311"/>
                    <a:pt x="283" y="312"/>
                    <a:pt x="284" y="309"/>
                  </a:cubicBezTo>
                  <a:cubicBezTo>
                    <a:pt x="283" y="309"/>
                    <a:pt x="283" y="309"/>
                    <a:pt x="283" y="309"/>
                  </a:cubicBezTo>
                  <a:cubicBezTo>
                    <a:pt x="283" y="309"/>
                    <a:pt x="283" y="309"/>
                    <a:pt x="283" y="308"/>
                  </a:cubicBezTo>
                  <a:cubicBezTo>
                    <a:pt x="284" y="309"/>
                    <a:pt x="285" y="308"/>
                    <a:pt x="286" y="308"/>
                  </a:cubicBezTo>
                  <a:cubicBezTo>
                    <a:pt x="287" y="307"/>
                    <a:pt x="288" y="310"/>
                    <a:pt x="290" y="309"/>
                  </a:cubicBezTo>
                  <a:cubicBezTo>
                    <a:pt x="290" y="308"/>
                    <a:pt x="293" y="309"/>
                    <a:pt x="292" y="307"/>
                  </a:cubicBezTo>
                  <a:cubicBezTo>
                    <a:pt x="293" y="307"/>
                    <a:pt x="294" y="306"/>
                    <a:pt x="295" y="306"/>
                  </a:cubicBezTo>
                  <a:cubicBezTo>
                    <a:pt x="295" y="306"/>
                    <a:pt x="294" y="306"/>
                    <a:pt x="294" y="306"/>
                  </a:cubicBezTo>
                  <a:cubicBezTo>
                    <a:pt x="295" y="304"/>
                    <a:pt x="294" y="303"/>
                    <a:pt x="294" y="302"/>
                  </a:cubicBezTo>
                  <a:cubicBezTo>
                    <a:pt x="295" y="299"/>
                    <a:pt x="292" y="298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7"/>
                    <a:pt x="290" y="297"/>
                    <a:pt x="290" y="296"/>
                  </a:cubicBezTo>
                  <a:cubicBezTo>
                    <a:pt x="290" y="297"/>
                    <a:pt x="290" y="297"/>
                    <a:pt x="290" y="297"/>
                  </a:cubicBezTo>
                  <a:cubicBezTo>
                    <a:pt x="290" y="296"/>
                    <a:pt x="289" y="296"/>
                    <a:pt x="290" y="296"/>
                  </a:cubicBezTo>
                  <a:cubicBezTo>
                    <a:pt x="290" y="296"/>
                    <a:pt x="290" y="295"/>
                    <a:pt x="290" y="295"/>
                  </a:cubicBezTo>
                  <a:cubicBezTo>
                    <a:pt x="290" y="295"/>
                    <a:pt x="290" y="295"/>
                    <a:pt x="290" y="294"/>
                  </a:cubicBezTo>
                  <a:cubicBezTo>
                    <a:pt x="290" y="294"/>
                    <a:pt x="290" y="294"/>
                    <a:pt x="290" y="294"/>
                  </a:cubicBezTo>
                  <a:cubicBezTo>
                    <a:pt x="290" y="294"/>
                    <a:pt x="290" y="293"/>
                    <a:pt x="290" y="293"/>
                  </a:cubicBezTo>
                  <a:cubicBezTo>
                    <a:pt x="290" y="293"/>
                    <a:pt x="290" y="293"/>
                    <a:pt x="290" y="293"/>
                  </a:cubicBezTo>
                  <a:cubicBezTo>
                    <a:pt x="290" y="292"/>
                    <a:pt x="290" y="291"/>
                    <a:pt x="289" y="291"/>
                  </a:cubicBezTo>
                  <a:cubicBezTo>
                    <a:pt x="289" y="290"/>
                    <a:pt x="290" y="289"/>
                    <a:pt x="290" y="289"/>
                  </a:cubicBezTo>
                  <a:cubicBezTo>
                    <a:pt x="290" y="287"/>
                    <a:pt x="292" y="288"/>
                    <a:pt x="292" y="286"/>
                  </a:cubicBezTo>
                  <a:cubicBezTo>
                    <a:pt x="292" y="286"/>
                    <a:pt x="293" y="286"/>
                    <a:pt x="293" y="286"/>
                  </a:cubicBezTo>
                  <a:cubicBezTo>
                    <a:pt x="293" y="286"/>
                    <a:pt x="293" y="286"/>
                    <a:pt x="293" y="286"/>
                  </a:cubicBezTo>
                  <a:cubicBezTo>
                    <a:pt x="294" y="286"/>
                    <a:pt x="294" y="287"/>
                    <a:pt x="294" y="286"/>
                  </a:cubicBezTo>
                  <a:cubicBezTo>
                    <a:pt x="294" y="286"/>
                    <a:pt x="294" y="286"/>
                    <a:pt x="294" y="286"/>
                  </a:cubicBezTo>
                  <a:cubicBezTo>
                    <a:pt x="294" y="286"/>
                    <a:pt x="294" y="286"/>
                    <a:pt x="294" y="285"/>
                  </a:cubicBezTo>
                  <a:cubicBezTo>
                    <a:pt x="295" y="286"/>
                    <a:pt x="295" y="286"/>
                    <a:pt x="295" y="286"/>
                  </a:cubicBezTo>
                  <a:cubicBezTo>
                    <a:pt x="295" y="285"/>
                    <a:pt x="295" y="285"/>
                    <a:pt x="295" y="285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4" y="284"/>
                    <a:pt x="294" y="283"/>
                    <a:pt x="294" y="283"/>
                  </a:cubicBezTo>
                  <a:cubicBezTo>
                    <a:pt x="294" y="283"/>
                    <a:pt x="294" y="282"/>
                    <a:pt x="295" y="282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4" y="281"/>
                    <a:pt x="295" y="279"/>
                    <a:pt x="296" y="278"/>
                  </a:cubicBezTo>
                  <a:cubicBezTo>
                    <a:pt x="295" y="277"/>
                    <a:pt x="295" y="277"/>
                    <a:pt x="295" y="277"/>
                  </a:cubicBezTo>
                  <a:cubicBezTo>
                    <a:pt x="296" y="276"/>
                    <a:pt x="296" y="276"/>
                    <a:pt x="296" y="276"/>
                  </a:cubicBezTo>
                  <a:cubicBezTo>
                    <a:pt x="296" y="276"/>
                    <a:pt x="295" y="275"/>
                    <a:pt x="296" y="275"/>
                  </a:cubicBezTo>
                  <a:cubicBezTo>
                    <a:pt x="296" y="275"/>
                    <a:pt x="295" y="274"/>
                    <a:pt x="295" y="274"/>
                  </a:cubicBezTo>
                  <a:cubicBezTo>
                    <a:pt x="295" y="274"/>
                    <a:pt x="296" y="274"/>
                    <a:pt x="296" y="273"/>
                  </a:cubicBezTo>
                  <a:cubicBezTo>
                    <a:pt x="295" y="273"/>
                    <a:pt x="295" y="274"/>
                    <a:pt x="295" y="274"/>
                  </a:cubicBezTo>
                  <a:cubicBezTo>
                    <a:pt x="294" y="273"/>
                    <a:pt x="296" y="272"/>
                    <a:pt x="295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8" y="270"/>
                    <a:pt x="299" y="271"/>
                    <a:pt x="301" y="271"/>
                  </a:cubicBezTo>
                  <a:cubicBezTo>
                    <a:pt x="302" y="269"/>
                    <a:pt x="303" y="271"/>
                    <a:pt x="304" y="271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69"/>
                    <a:pt x="304" y="269"/>
                  </a:cubicBezTo>
                  <a:cubicBezTo>
                    <a:pt x="304" y="269"/>
                    <a:pt x="304" y="268"/>
                    <a:pt x="304" y="268"/>
                  </a:cubicBezTo>
                  <a:cubicBezTo>
                    <a:pt x="305" y="268"/>
                    <a:pt x="305" y="268"/>
                    <a:pt x="305" y="268"/>
                  </a:cubicBezTo>
                  <a:cubicBezTo>
                    <a:pt x="305" y="268"/>
                    <a:pt x="305" y="267"/>
                    <a:pt x="305" y="267"/>
                  </a:cubicBezTo>
                  <a:cubicBezTo>
                    <a:pt x="306" y="267"/>
                    <a:pt x="307" y="268"/>
                    <a:pt x="307" y="268"/>
                  </a:cubicBezTo>
                  <a:cubicBezTo>
                    <a:pt x="307" y="267"/>
                    <a:pt x="306" y="265"/>
                    <a:pt x="308" y="265"/>
                  </a:cubicBezTo>
                  <a:cubicBezTo>
                    <a:pt x="308" y="264"/>
                    <a:pt x="309" y="264"/>
                    <a:pt x="310" y="263"/>
                  </a:cubicBezTo>
                  <a:cubicBezTo>
                    <a:pt x="309" y="263"/>
                    <a:pt x="309" y="263"/>
                    <a:pt x="309" y="262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8" y="264"/>
                    <a:pt x="307" y="262"/>
                    <a:pt x="306" y="262"/>
                  </a:cubicBezTo>
                  <a:cubicBezTo>
                    <a:pt x="305" y="262"/>
                    <a:pt x="304" y="261"/>
                    <a:pt x="305" y="260"/>
                  </a:cubicBezTo>
                  <a:cubicBezTo>
                    <a:pt x="305" y="259"/>
                    <a:pt x="306" y="259"/>
                    <a:pt x="307" y="259"/>
                  </a:cubicBezTo>
                  <a:cubicBezTo>
                    <a:pt x="308" y="260"/>
                    <a:pt x="309" y="260"/>
                    <a:pt x="310" y="261"/>
                  </a:cubicBezTo>
                  <a:cubicBezTo>
                    <a:pt x="311" y="262"/>
                    <a:pt x="312" y="262"/>
                    <a:pt x="313" y="261"/>
                  </a:cubicBezTo>
                  <a:cubicBezTo>
                    <a:pt x="313" y="261"/>
                    <a:pt x="312" y="262"/>
                    <a:pt x="312" y="261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5" y="260"/>
                    <a:pt x="318" y="260"/>
                    <a:pt x="321" y="263"/>
                  </a:cubicBezTo>
                  <a:cubicBezTo>
                    <a:pt x="320" y="264"/>
                    <a:pt x="322" y="263"/>
                    <a:pt x="322" y="265"/>
                  </a:cubicBezTo>
                  <a:cubicBezTo>
                    <a:pt x="323" y="265"/>
                    <a:pt x="323" y="265"/>
                    <a:pt x="323" y="264"/>
                  </a:cubicBezTo>
                  <a:cubicBezTo>
                    <a:pt x="324" y="264"/>
                    <a:pt x="323" y="264"/>
                    <a:pt x="323" y="264"/>
                  </a:cubicBezTo>
                  <a:cubicBezTo>
                    <a:pt x="323" y="263"/>
                    <a:pt x="323" y="263"/>
                    <a:pt x="323" y="263"/>
                  </a:cubicBezTo>
                  <a:cubicBezTo>
                    <a:pt x="322" y="262"/>
                    <a:pt x="322" y="262"/>
                    <a:pt x="322" y="262"/>
                  </a:cubicBezTo>
                  <a:cubicBezTo>
                    <a:pt x="323" y="261"/>
                    <a:pt x="323" y="261"/>
                    <a:pt x="323" y="260"/>
                  </a:cubicBezTo>
                  <a:cubicBezTo>
                    <a:pt x="323" y="260"/>
                    <a:pt x="323" y="260"/>
                    <a:pt x="322" y="260"/>
                  </a:cubicBezTo>
                  <a:cubicBezTo>
                    <a:pt x="322" y="259"/>
                    <a:pt x="323" y="260"/>
                    <a:pt x="323" y="259"/>
                  </a:cubicBezTo>
                  <a:cubicBezTo>
                    <a:pt x="322" y="259"/>
                    <a:pt x="324" y="256"/>
                    <a:pt x="322" y="256"/>
                  </a:cubicBezTo>
                  <a:cubicBezTo>
                    <a:pt x="321" y="255"/>
                    <a:pt x="321" y="254"/>
                    <a:pt x="322" y="252"/>
                  </a:cubicBezTo>
                  <a:cubicBezTo>
                    <a:pt x="323" y="252"/>
                    <a:pt x="323" y="252"/>
                    <a:pt x="323" y="252"/>
                  </a:cubicBezTo>
                  <a:cubicBezTo>
                    <a:pt x="324" y="252"/>
                    <a:pt x="324" y="252"/>
                    <a:pt x="324" y="253"/>
                  </a:cubicBezTo>
                  <a:cubicBezTo>
                    <a:pt x="324" y="253"/>
                    <a:pt x="324" y="252"/>
                    <a:pt x="324" y="252"/>
                  </a:cubicBezTo>
                  <a:cubicBezTo>
                    <a:pt x="324" y="252"/>
                    <a:pt x="324" y="252"/>
                    <a:pt x="324" y="252"/>
                  </a:cubicBezTo>
                  <a:cubicBezTo>
                    <a:pt x="324" y="249"/>
                    <a:pt x="320" y="248"/>
                    <a:pt x="323" y="246"/>
                  </a:cubicBezTo>
                  <a:cubicBezTo>
                    <a:pt x="323" y="246"/>
                    <a:pt x="324" y="246"/>
                    <a:pt x="323" y="246"/>
                  </a:cubicBezTo>
                  <a:cubicBezTo>
                    <a:pt x="325" y="246"/>
                    <a:pt x="325" y="246"/>
                    <a:pt x="325" y="246"/>
                  </a:cubicBezTo>
                  <a:cubicBezTo>
                    <a:pt x="326" y="246"/>
                    <a:pt x="326" y="246"/>
                    <a:pt x="326" y="245"/>
                  </a:cubicBezTo>
                  <a:cubicBezTo>
                    <a:pt x="325" y="244"/>
                    <a:pt x="325" y="244"/>
                    <a:pt x="324" y="244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1" y="238"/>
                    <a:pt x="324" y="238"/>
                    <a:pt x="325" y="235"/>
                  </a:cubicBezTo>
                  <a:cubicBezTo>
                    <a:pt x="326" y="236"/>
                    <a:pt x="327" y="234"/>
                    <a:pt x="328" y="235"/>
                  </a:cubicBezTo>
                  <a:cubicBezTo>
                    <a:pt x="328" y="234"/>
                    <a:pt x="328" y="234"/>
                    <a:pt x="328" y="234"/>
                  </a:cubicBezTo>
                  <a:cubicBezTo>
                    <a:pt x="327" y="234"/>
                    <a:pt x="328" y="233"/>
                    <a:pt x="328" y="232"/>
                  </a:cubicBezTo>
                  <a:cubicBezTo>
                    <a:pt x="328" y="232"/>
                    <a:pt x="329" y="232"/>
                    <a:pt x="329" y="233"/>
                  </a:cubicBezTo>
                  <a:cubicBezTo>
                    <a:pt x="329" y="232"/>
                    <a:pt x="329" y="232"/>
                    <a:pt x="329" y="232"/>
                  </a:cubicBezTo>
                  <a:cubicBezTo>
                    <a:pt x="329" y="231"/>
                    <a:pt x="328" y="231"/>
                    <a:pt x="327" y="231"/>
                  </a:cubicBezTo>
                  <a:cubicBezTo>
                    <a:pt x="329" y="230"/>
                    <a:pt x="328" y="229"/>
                    <a:pt x="329" y="228"/>
                  </a:cubicBezTo>
                  <a:cubicBezTo>
                    <a:pt x="329" y="228"/>
                    <a:pt x="328" y="228"/>
                    <a:pt x="328" y="228"/>
                  </a:cubicBezTo>
                  <a:cubicBezTo>
                    <a:pt x="328" y="228"/>
                    <a:pt x="328" y="228"/>
                    <a:pt x="328" y="227"/>
                  </a:cubicBezTo>
                  <a:cubicBezTo>
                    <a:pt x="327" y="228"/>
                    <a:pt x="327" y="228"/>
                    <a:pt x="327" y="228"/>
                  </a:cubicBezTo>
                  <a:cubicBezTo>
                    <a:pt x="327" y="227"/>
                    <a:pt x="327" y="227"/>
                    <a:pt x="327" y="227"/>
                  </a:cubicBezTo>
                  <a:cubicBezTo>
                    <a:pt x="327" y="227"/>
                    <a:pt x="327" y="227"/>
                    <a:pt x="326" y="228"/>
                  </a:cubicBezTo>
                  <a:cubicBezTo>
                    <a:pt x="326" y="227"/>
                    <a:pt x="325" y="227"/>
                    <a:pt x="325" y="226"/>
                  </a:cubicBezTo>
                  <a:cubicBezTo>
                    <a:pt x="324" y="226"/>
                    <a:pt x="324" y="226"/>
                    <a:pt x="324" y="226"/>
                  </a:cubicBezTo>
                  <a:cubicBezTo>
                    <a:pt x="323" y="224"/>
                    <a:pt x="320" y="222"/>
                    <a:pt x="318" y="220"/>
                  </a:cubicBezTo>
                  <a:cubicBezTo>
                    <a:pt x="320" y="220"/>
                    <a:pt x="317" y="218"/>
                    <a:pt x="319" y="217"/>
                  </a:cubicBezTo>
                  <a:cubicBezTo>
                    <a:pt x="318" y="217"/>
                    <a:pt x="318" y="216"/>
                    <a:pt x="318" y="216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9" y="214"/>
                    <a:pt x="319" y="213"/>
                  </a:cubicBezTo>
                  <a:cubicBezTo>
                    <a:pt x="319" y="214"/>
                    <a:pt x="320" y="214"/>
                    <a:pt x="320" y="215"/>
                  </a:cubicBezTo>
                  <a:cubicBezTo>
                    <a:pt x="321" y="215"/>
                    <a:pt x="322" y="215"/>
                    <a:pt x="322" y="215"/>
                  </a:cubicBezTo>
                  <a:cubicBezTo>
                    <a:pt x="324" y="215"/>
                    <a:pt x="325" y="216"/>
                    <a:pt x="327" y="216"/>
                  </a:cubicBezTo>
                  <a:cubicBezTo>
                    <a:pt x="328" y="216"/>
                    <a:pt x="330" y="217"/>
                    <a:pt x="331" y="216"/>
                  </a:cubicBezTo>
                  <a:cubicBezTo>
                    <a:pt x="327" y="212"/>
                    <a:pt x="329" y="207"/>
                    <a:pt x="325" y="204"/>
                  </a:cubicBezTo>
                  <a:close/>
                  <a:moveTo>
                    <a:pt x="60" y="261"/>
                  </a:moveTo>
                  <a:cubicBezTo>
                    <a:pt x="59" y="259"/>
                    <a:pt x="59" y="259"/>
                    <a:pt x="59" y="259"/>
                  </a:cubicBezTo>
                  <a:cubicBezTo>
                    <a:pt x="60" y="259"/>
                    <a:pt x="60" y="260"/>
                    <a:pt x="62" y="260"/>
                  </a:cubicBezTo>
                  <a:cubicBezTo>
                    <a:pt x="61" y="261"/>
                    <a:pt x="60" y="261"/>
                    <a:pt x="60" y="261"/>
                  </a:cubicBezTo>
                  <a:close/>
                  <a:moveTo>
                    <a:pt x="93" y="40"/>
                  </a:moveTo>
                  <a:cubicBezTo>
                    <a:pt x="92" y="39"/>
                    <a:pt x="92" y="39"/>
                    <a:pt x="92" y="39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40"/>
                  </a:lnTo>
                  <a:close/>
                  <a:moveTo>
                    <a:pt x="131" y="47"/>
                  </a:moveTo>
                  <a:cubicBezTo>
                    <a:pt x="131" y="49"/>
                    <a:pt x="131" y="49"/>
                    <a:pt x="131" y="49"/>
                  </a:cubicBezTo>
                  <a:cubicBezTo>
                    <a:pt x="131" y="49"/>
                    <a:pt x="131" y="49"/>
                    <a:pt x="131" y="49"/>
                  </a:cubicBezTo>
                  <a:lnTo>
                    <a:pt x="131" y="47"/>
                  </a:lnTo>
                  <a:close/>
                  <a:moveTo>
                    <a:pt x="130" y="52"/>
                  </a:moveTo>
                  <a:cubicBezTo>
                    <a:pt x="130" y="52"/>
                    <a:pt x="130" y="51"/>
                    <a:pt x="131" y="51"/>
                  </a:cubicBezTo>
                  <a:cubicBezTo>
                    <a:pt x="130" y="51"/>
                    <a:pt x="130" y="50"/>
                    <a:pt x="131" y="50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1" y="51"/>
                    <a:pt x="133" y="51"/>
                    <a:pt x="133" y="52"/>
                  </a:cubicBezTo>
                  <a:cubicBezTo>
                    <a:pt x="132" y="51"/>
                    <a:pt x="131" y="53"/>
                    <a:pt x="130" y="52"/>
                  </a:cubicBezTo>
                  <a:close/>
                  <a:moveTo>
                    <a:pt x="134" y="42"/>
                  </a:moveTo>
                  <a:cubicBezTo>
                    <a:pt x="134" y="42"/>
                    <a:pt x="135" y="42"/>
                    <a:pt x="135" y="42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3"/>
                    <a:pt x="134" y="44"/>
                    <a:pt x="135" y="44"/>
                  </a:cubicBezTo>
                  <a:cubicBezTo>
                    <a:pt x="133" y="45"/>
                    <a:pt x="133" y="43"/>
                    <a:pt x="132" y="43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5" y="41"/>
                    <a:pt x="134" y="42"/>
                  </a:cubicBezTo>
                  <a:close/>
                  <a:moveTo>
                    <a:pt x="140" y="36"/>
                  </a:moveTo>
                  <a:cubicBezTo>
                    <a:pt x="140" y="35"/>
                    <a:pt x="140" y="35"/>
                    <a:pt x="140" y="35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4"/>
                    <a:pt x="136" y="34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4"/>
                  </a:cubicBezTo>
                  <a:cubicBezTo>
                    <a:pt x="136" y="34"/>
                    <a:pt x="137" y="33"/>
                    <a:pt x="137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8" y="33"/>
                    <a:pt x="138" y="34"/>
                    <a:pt x="139" y="34"/>
                  </a:cubicBezTo>
                  <a:cubicBezTo>
                    <a:pt x="139" y="34"/>
                    <a:pt x="139" y="34"/>
                    <a:pt x="139" y="33"/>
                  </a:cubicBezTo>
                  <a:cubicBezTo>
                    <a:pt x="139" y="34"/>
                    <a:pt x="140" y="34"/>
                    <a:pt x="141" y="34"/>
                  </a:cubicBezTo>
                  <a:lnTo>
                    <a:pt x="140" y="36"/>
                  </a:lnTo>
                  <a:close/>
                  <a:moveTo>
                    <a:pt x="145" y="325"/>
                  </a:moveTo>
                  <a:cubicBezTo>
                    <a:pt x="145" y="325"/>
                    <a:pt x="144" y="325"/>
                    <a:pt x="144" y="325"/>
                  </a:cubicBezTo>
                  <a:cubicBezTo>
                    <a:pt x="144" y="323"/>
                    <a:pt x="144" y="323"/>
                    <a:pt x="144" y="323"/>
                  </a:cubicBezTo>
                  <a:cubicBezTo>
                    <a:pt x="145" y="323"/>
                    <a:pt x="145" y="324"/>
                    <a:pt x="146" y="324"/>
                  </a:cubicBezTo>
                  <a:cubicBezTo>
                    <a:pt x="146" y="325"/>
                    <a:pt x="146" y="325"/>
                    <a:pt x="145" y="325"/>
                  </a:cubicBezTo>
                  <a:close/>
                  <a:moveTo>
                    <a:pt x="160" y="310"/>
                  </a:moveTo>
                  <a:cubicBezTo>
                    <a:pt x="160" y="310"/>
                    <a:pt x="160" y="309"/>
                    <a:pt x="161" y="309"/>
                  </a:cubicBezTo>
                  <a:cubicBezTo>
                    <a:pt x="161" y="310"/>
                    <a:pt x="161" y="310"/>
                    <a:pt x="160" y="310"/>
                  </a:cubicBezTo>
                  <a:close/>
                  <a:moveTo>
                    <a:pt x="162" y="271"/>
                  </a:moveTo>
                  <a:cubicBezTo>
                    <a:pt x="160" y="269"/>
                    <a:pt x="160" y="269"/>
                    <a:pt x="160" y="269"/>
                  </a:cubicBezTo>
                  <a:cubicBezTo>
                    <a:pt x="162" y="271"/>
                    <a:pt x="162" y="271"/>
                    <a:pt x="162" y="271"/>
                  </a:cubicBezTo>
                  <a:close/>
                  <a:moveTo>
                    <a:pt x="208" y="321"/>
                  </a:moveTo>
                  <a:cubicBezTo>
                    <a:pt x="207" y="322"/>
                    <a:pt x="207" y="322"/>
                    <a:pt x="206" y="322"/>
                  </a:cubicBezTo>
                  <a:cubicBezTo>
                    <a:pt x="207" y="323"/>
                    <a:pt x="207" y="323"/>
                    <a:pt x="207" y="323"/>
                  </a:cubicBezTo>
                  <a:cubicBezTo>
                    <a:pt x="206" y="322"/>
                    <a:pt x="205" y="323"/>
                    <a:pt x="205" y="323"/>
                  </a:cubicBezTo>
                  <a:cubicBezTo>
                    <a:pt x="204" y="321"/>
                    <a:pt x="207" y="322"/>
                    <a:pt x="206" y="320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10" y="318"/>
                    <a:pt x="207" y="320"/>
                    <a:pt x="208" y="321"/>
                  </a:cubicBezTo>
                  <a:close/>
                  <a:moveTo>
                    <a:pt x="211" y="328"/>
                  </a:moveTo>
                  <a:cubicBezTo>
                    <a:pt x="210" y="328"/>
                    <a:pt x="210" y="328"/>
                    <a:pt x="210" y="328"/>
                  </a:cubicBezTo>
                  <a:cubicBezTo>
                    <a:pt x="210" y="327"/>
                    <a:pt x="211" y="327"/>
                    <a:pt x="210" y="327"/>
                  </a:cubicBezTo>
                  <a:cubicBezTo>
                    <a:pt x="210" y="327"/>
                    <a:pt x="210" y="326"/>
                    <a:pt x="210" y="326"/>
                  </a:cubicBezTo>
                  <a:cubicBezTo>
                    <a:pt x="209" y="327"/>
                    <a:pt x="209" y="327"/>
                    <a:pt x="209" y="327"/>
                  </a:cubicBezTo>
                  <a:cubicBezTo>
                    <a:pt x="209" y="326"/>
                    <a:pt x="209" y="326"/>
                    <a:pt x="209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7"/>
                    <a:pt x="212" y="327"/>
                    <a:pt x="211" y="328"/>
                  </a:cubicBezTo>
                  <a:close/>
                  <a:moveTo>
                    <a:pt x="236" y="36"/>
                  </a:moveTo>
                  <a:cubicBezTo>
                    <a:pt x="236" y="35"/>
                    <a:pt x="236" y="35"/>
                    <a:pt x="236" y="35"/>
                  </a:cubicBezTo>
                  <a:cubicBezTo>
                    <a:pt x="237" y="35"/>
                    <a:pt x="237" y="36"/>
                    <a:pt x="237" y="36"/>
                  </a:cubicBezTo>
                  <a:lnTo>
                    <a:pt x="236" y="36"/>
                  </a:lnTo>
                  <a:close/>
                  <a:moveTo>
                    <a:pt x="239" y="325"/>
                  </a:moveTo>
                  <a:cubicBezTo>
                    <a:pt x="238" y="324"/>
                    <a:pt x="237" y="324"/>
                    <a:pt x="237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1"/>
                    <a:pt x="237" y="321"/>
                    <a:pt x="237" y="321"/>
                  </a:cubicBezTo>
                  <a:cubicBezTo>
                    <a:pt x="237" y="321"/>
                    <a:pt x="237" y="322"/>
                    <a:pt x="237" y="322"/>
                  </a:cubicBezTo>
                  <a:cubicBezTo>
                    <a:pt x="238" y="322"/>
                    <a:pt x="238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3"/>
                  </a:cubicBezTo>
                  <a:cubicBezTo>
                    <a:pt x="239" y="323"/>
                    <a:pt x="238" y="324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lose/>
                  <a:moveTo>
                    <a:pt x="248" y="324"/>
                  </a:moveTo>
                  <a:cubicBezTo>
                    <a:pt x="248" y="324"/>
                    <a:pt x="248" y="324"/>
                    <a:pt x="248" y="324"/>
                  </a:cubicBezTo>
                  <a:cubicBezTo>
                    <a:pt x="248" y="324"/>
                    <a:pt x="247" y="324"/>
                    <a:pt x="247" y="325"/>
                  </a:cubicBezTo>
                  <a:cubicBezTo>
                    <a:pt x="246" y="323"/>
                    <a:pt x="246" y="323"/>
                    <a:pt x="246" y="323"/>
                  </a:cubicBezTo>
                  <a:cubicBezTo>
                    <a:pt x="244" y="325"/>
                    <a:pt x="244" y="322"/>
                    <a:pt x="243" y="321"/>
                  </a:cubicBezTo>
                  <a:cubicBezTo>
                    <a:pt x="244" y="320"/>
                    <a:pt x="244" y="320"/>
                    <a:pt x="244" y="320"/>
                  </a:cubicBezTo>
                  <a:cubicBezTo>
                    <a:pt x="246" y="321"/>
                    <a:pt x="247" y="322"/>
                    <a:pt x="248" y="324"/>
                  </a:cubicBezTo>
                  <a:cubicBezTo>
                    <a:pt x="248" y="324"/>
                    <a:pt x="248" y="324"/>
                    <a:pt x="248" y="324"/>
                  </a:cubicBezTo>
                  <a:close/>
                  <a:moveTo>
                    <a:pt x="269" y="51"/>
                  </a:moveTo>
                  <a:cubicBezTo>
                    <a:pt x="267" y="51"/>
                    <a:pt x="267" y="51"/>
                    <a:pt x="267" y="51"/>
                  </a:cubicBezTo>
                  <a:cubicBezTo>
                    <a:pt x="268" y="50"/>
                    <a:pt x="268" y="50"/>
                    <a:pt x="268" y="50"/>
                  </a:cubicBezTo>
                  <a:cubicBezTo>
                    <a:pt x="268" y="49"/>
                    <a:pt x="268" y="49"/>
                    <a:pt x="268" y="49"/>
                  </a:cubicBezTo>
                  <a:cubicBezTo>
                    <a:pt x="268" y="49"/>
                    <a:pt x="269" y="50"/>
                    <a:pt x="269" y="50"/>
                  </a:cubicBezTo>
                  <a:lnTo>
                    <a:pt x="269" y="51"/>
                  </a:lnTo>
                  <a:close/>
                  <a:moveTo>
                    <a:pt x="288" y="305"/>
                  </a:moveTo>
                  <a:cubicBezTo>
                    <a:pt x="288" y="305"/>
                    <a:pt x="288" y="305"/>
                    <a:pt x="287" y="305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4"/>
                    <a:pt x="288" y="304"/>
                    <a:pt x="288" y="304"/>
                  </a:cubicBezTo>
                  <a:lnTo>
                    <a:pt x="288" y="305"/>
                  </a:lnTo>
                  <a:close/>
                  <a:moveTo>
                    <a:pt x="303" y="259"/>
                  </a:moveTo>
                  <a:cubicBezTo>
                    <a:pt x="302" y="258"/>
                    <a:pt x="300" y="258"/>
                    <a:pt x="301" y="256"/>
                  </a:cubicBezTo>
                  <a:cubicBezTo>
                    <a:pt x="302" y="256"/>
                    <a:pt x="302" y="258"/>
                    <a:pt x="303" y="258"/>
                  </a:cubicBezTo>
                  <a:lnTo>
                    <a:pt x="303" y="259"/>
                  </a:lnTo>
                  <a:close/>
                  <a:moveTo>
                    <a:pt x="303" y="137"/>
                  </a:moveTo>
                  <a:cubicBezTo>
                    <a:pt x="303" y="137"/>
                    <a:pt x="302" y="137"/>
                    <a:pt x="302" y="136"/>
                  </a:cubicBezTo>
                  <a:cubicBezTo>
                    <a:pt x="303" y="135"/>
                    <a:pt x="303" y="135"/>
                    <a:pt x="303" y="135"/>
                  </a:cubicBezTo>
                  <a:cubicBezTo>
                    <a:pt x="304" y="136"/>
                    <a:pt x="303" y="137"/>
                    <a:pt x="304" y="137"/>
                  </a:cubicBezTo>
                  <a:cubicBezTo>
                    <a:pt x="304" y="138"/>
                    <a:pt x="303" y="137"/>
                    <a:pt x="303" y="137"/>
                  </a:cubicBezTo>
                  <a:close/>
                  <a:moveTo>
                    <a:pt x="305" y="192"/>
                  </a:moveTo>
                  <a:cubicBezTo>
                    <a:pt x="304" y="193"/>
                    <a:pt x="303" y="191"/>
                    <a:pt x="303" y="190"/>
                  </a:cubicBezTo>
                  <a:cubicBezTo>
                    <a:pt x="304" y="190"/>
                    <a:pt x="305" y="191"/>
                    <a:pt x="305" y="192"/>
                  </a:cubicBezTo>
                  <a:close/>
                  <a:moveTo>
                    <a:pt x="312" y="254"/>
                  </a:moveTo>
                  <a:cubicBezTo>
                    <a:pt x="312" y="254"/>
                    <a:pt x="312" y="254"/>
                    <a:pt x="312" y="254"/>
                  </a:cubicBezTo>
                  <a:cubicBezTo>
                    <a:pt x="311" y="253"/>
                    <a:pt x="310" y="253"/>
                    <a:pt x="310" y="251"/>
                  </a:cubicBezTo>
                  <a:cubicBezTo>
                    <a:pt x="310" y="251"/>
                    <a:pt x="311" y="251"/>
                    <a:pt x="311" y="252"/>
                  </a:cubicBezTo>
                  <a:cubicBezTo>
                    <a:pt x="310" y="253"/>
                    <a:pt x="312" y="252"/>
                    <a:pt x="312" y="254"/>
                  </a:cubicBezTo>
                  <a:close/>
                  <a:moveTo>
                    <a:pt x="325" y="230"/>
                  </a:moveTo>
                  <a:cubicBezTo>
                    <a:pt x="325" y="230"/>
                    <a:pt x="325" y="230"/>
                    <a:pt x="325" y="230"/>
                  </a:cubicBezTo>
                  <a:cubicBezTo>
                    <a:pt x="326" y="230"/>
                    <a:pt x="326" y="230"/>
                    <a:pt x="326" y="230"/>
                  </a:cubicBezTo>
                  <a:cubicBezTo>
                    <a:pt x="326" y="230"/>
                    <a:pt x="327" y="231"/>
                    <a:pt x="327" y="232"/>
                  </a:cubicBezTo>
                  <a:cubicBezTo>
                    <a:pt x="326" y="233"/>
                    <a:pt x="325" y="231"/>
                    <a:pt x="324" y="231"/>
                  </a:cubicBezTo>
                  <a:lnTo>
                    <a:pt x="325" y="23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3139247" y="1725324"/>
              <a:ext cx="968767" cy="995310"/>
            </a:xfrm>
            <a:custGeom>
              <a:avLst/>
              <a:gdLst>
                <a:gd name="T0" fmla="*/ 319 w 331"/>
                <a:gd name="T1" fmla="*/ 172 h 339"/>
                <a:gd name="T2" fmla="*/ 321 w 331"/>
                <a:gd name="T3" fmla="*/ 159 h 339"/>
                <a:gd name="T4" fmla="*/ 308 w 331"/>
                <a:gd name="T5" fmla="*/ 133 h 339"/>
                <a:gd name="T6" fmla="*/ 296 w 331"/>
                <a:gd name="T7" fmla="*/ 111 h 339"/>
                <a:gd name="T8" fmla="*/ 284 w 331"/>
                <a:gd name="T9" fmla="*/ 99 h 339"/>
                <a:gd name="T10" fmla="*/ 284 w 331"/>
                <a:gd name="T11" fmla="*/ 81 h 339"/>
                <a:gd name="T12" fmla="*/ 279 w 331"/>
                <a:gd name="T13" fmla="*/ 73 h 339"/>
                <a:gd name="T14" fmla="*/ 278 w 331"/>
                <a:gd name="T15" fmla="*/ 58 h 339"/>
                <a:gd name="T16" fmla="*/ 266 w 331"/>
                <a:gd name="T17" fmla="*/ 38 h 339"/>
                <a:gd name="T18" fmla="*/ 238 w 331"/>
                <a:gd name="T19" fmla="*/ 31 h 339"/>
                <a:gd name="T20" fmla="*/ 205 w 331"/>
                <a:gd name="T21" fmla="*/ 27 h 339"/>
                <a:gd name="T22" fmla="*/ 184 w 331"/>
                <a:gd name="T23" fmla="*/ 9 h 339"/>
                <a:gd name="T24" fmla="*/ 165 w 331"/>
                <a:gd name="T25" fmla="*/ 3 h 339"/>
                <a:gd name="T26" fmla="*/ 153 w 331"/>
                <a:gd name="T27" fmla="*/ 25 h 339"/>
                <a:gd name="T28" fmla="*/ 139 w 331"/>
                <a:gd name="T29" fmla="*/ 22 h 339"/>
                <a:gd name="T30" fmla="*/ 132 w 331"/>
                <a:gd name="T31" fmla="*/ 37 h 339"/>
                <a:gd name="T32" fmla="*/ 116 w 331"/>
                <a:gd name="T33" fmla="*/ 44 h 339"/>
                <a:gd name="T34" fmla="*/ 92 w 331"/>
                <a:gd name="T35" fmla="*/ 36 h 339"/>
                <a:gd name="T36" fmla="*/ 81 w 331"/>
                <a:gd name="T37" fmla="*/ 54 h 339"/>
                <a:gd name="T38" fmla="*/ 64 w 331"/>
                <a:gd name="T39" fmla="*/ 91 h 339"/>
                <a:gd name="T40" fmla="*/ 59 w 331"/>
                <a:gd name="T41" fmla="*/ 116 h 339"/>
                <a:gd name="T42" fmla="*/ 83 w 331"/>
                <a:gd name="T43" fmla="*/ 148 h 339"/>
                <a:gd name="T44" fmla="*/ 62 w 331"/>
                <a:gd name="T45" fmla="*/ 160 h 339"/>
                <a:gd name="T46" fmla="*/ 57 w 331"/>
                <a:gd name="T47" fmla="*/ 166 h 339"/>
                <a:gd name="T48" fmla="*/ 42 w 331"/>
                <a:gd name="T49" fmla="*/ 179 h 339"/>
                <a:gd name="T50" fmla="*/ 18 w 331"/>
                <a:gd name="T51" fmla="*/ 185 h 339"/>
                <a:gd name="T52" fmla="*/ 1 w 331"/>
                <a:gd name="T53" fmla="*/ 194 h 339"/>
                <a:gd name="T54" fmla="*/ 17 w 331"/>
                <a:gd name="T55" fmla="*/ 216 h 339"/>
                <a:gd name="T56" fmla="*/ 13 w 331"/>
                <a:gd name="T57" fmla="*/ 247 h 339"/>
                <a:gd name="T58" fmla="*/ 29 w 331"/>
                <a:gd name="T59" fmla="*/ 261 h 339"/>
                <a:gd name="T60" fmla="*/ 55 w 331"/>
                <a:gd name="T61" fmla="*/ 283 h 339"/>
                <a:gd name="T62" fmla="*/ 58 w 331"/>
                <a:gd name="T63" fmla="*/ 302 h 339"/>
                <a:gd name="T64" fmla="*/ 91 w 331"/>
                <a:gd name="T65" fmla="*/ 306 h 339"/>
                <a:gd name="T66" fmla="*/ 110 w 331"/>
                <a:gd name="T67" fmla="*/ 297 h 339"/>
                <a:gd name="T68" fmla="*/ 113 w 331"/>
                <a:gd name="T69" fmla="*/ 297 h 339"/>
                <a:gd name="T70" fmla="*/ 122 w 331"/>
                <a:gd name="T71" fmla="*/ 323 h 339"/>
                <a:gd name="T72" fmla="*/ 144 w 331"/>
                <a:gd name="T73" fmla="*/ 316 h 339"/>
                <a:gd name="T74" fmla="*/ 143 w 331"/>
                <a:gd name="T75" fmla="*/ 331 h 339"/>
                <a:gd name="T76" fmla="*/ 153 w 331"/>
                <a:gd name="T77" fmla="*/ 317 h 339"/>
                <a:gd name="T78" fmla="*/ 171 w 331"/>
                <a:gd name="T79" fmla="*/ 331 h 339"/>
                <a:gd name="T80" fmla="*/ 197 w 331"/>
                <a:gd name="T81" fmla="*/ 329 h 339"/>
                <a:gd name="T82" fmla="*/ 205 w 331"/>
                <a:gd name="T83" fmla="*/ 336 h 339"/>
                <a:gd name="T84" fmla="*/ 221 w 331"/>
                <a:gd name="T85" fmla="*/ 330 h 339"/>
                <a:gd name="T86" fmla="*/ 231 w 331"/>
                <a:gd name="T87" fmla="*/ 327 h 339"/>
                <a:gd name="T88" fmla="*/ 251 w 331"/>
                <a:gd name="T89" fmla="*/ 337 h 339"/>
                <a:gd name="T90" fmla="*/ 257 w 331"/>
                <a:gd name="T91" fmla="*/ 314 h 339"/>
                <a:gd name="T92" fmla="*/ 275 w 331"/>
                <a:gd name="T93" fmla="*/ 323 h 339"/>
                <a:gd name="T94" fmla="*/ 294 w 331"/>
                <a:gd name="T95" fmla="*/ 306 h 339"/>
                <a:gd name="T96" fmla="*/ 294 w 331"/>
                <a:gd name="T97" fmla="*/ 286 h 339"/>
                <a:gd name="T98" fmla="*/ 295 w 331"/>
                <a:gd name="T99" fmla="*/ 271 h 339"/>
                <a:gd name="T100" fmla="*/ 309 w 331"/>
                <a:gd name="T101" fmla="*/ 263 h 339"/>
                <a:gd name="T102" fmla="*/ 322 w 331"/>
                <a:gd name="T103" fmla="*/ 256 h 339"/>
                <a:gd name="T104" fmla="*/ 328 w 331"/>
                <a:gd name="T105" fmla="*/ 234 h 339"/>
                <a:gd name="T106" fmla="*/ 317 w 331"/>
                <a:gd name="T107" fmla="*/ 214 h 339"/>
                <a:gd name="T108" fmla="*/ 131 w 331"/>
                <a:gd name="T109" fmla="*/ 49 h 339"/>
                <a:gd name="T110" fmla="*/ 140 w 331"/>
                <a:gd name="T111" fmla="*/ 36 h 339"/>
                <a:gd name="T112" fmla="*/ 146 w 331"/>
                <a:gd name="T113" fmla="*/ 324 h 339"/>
                <a:gd name="T114" fmla="*/ 211 w 331"/>
                <a:gd name="T115" fmla="*/ 328 h 339"/>
                <a:gd name="T116" fmla="*/ 237 w 331"/>
                <a:gd name="T117" fmla="*/ 322 h 339"/>
                <a:gd name="T118" fmla="*/ 248 w 331"/>
                <a:gd name="T119" fmla="*/ 324 h 339"/>
                <a:gd name="T120" fmla="*/ 302 w 331"/>
                <a:gd name="T121" fmla="*/ 136 h 339"/>
                <a:gd name="T122" fmla="*/ 325 w 331"/>
                <a:gd name="T123" fmla="*/ 23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" h="339">
                  <a:moveTo>
                    <a:pt x="325" y="204"/>
                  </a:moveTo>
                  <a:cubicBezTo>
                    <a:pt x="326" y="203"/>
                    <a:pt x="326" y="203"/>
                    <a:pt x="326" y="203"/>
                  </a:cubicBezTo>
                  <a:cubicBezTo>
                    <a:pt x="326" y="203"/>
                    <a:pt x="325" y="203"/>
                    <a:pt x="325" y="203"/>
                  </a:cubicBezTo>
                  <a:cubicBezTo>
                    <a:pt x="325" y="201"/>
                    <a:pt x="324" y="200"/>
                    <a:pt x="325" y="198"/>
                  </a:cubicBezTo>
                  <a:cubicBezTo>
                    <a:pt x="325" y="199"/>
                    <a:pt x="326" y="199"/>
                    <a:pt x="326" y="199"/>
                  </a:cubicBezTo>
                  <a:cubicBezTo>
                    <a:pt x="327" y="198"/>
                    <a:pt x="327" y="197"/>
                    <a:pt x="327" y="196"/>
                  </a:cubicBezTo>
                  <a:cubicBezTo>
                    <a:pt x="327" y="195"/>
                    <a:pt x="327" y="193"/>
                    <a:pt x="327" y="192"/>
                  </a:cubicBezTo>
                  <a:cubicBezTo>
                    <a:pt x="326" y="191"/>
                    <a:pt x="326" y="188"/>
                    <a:pt x="327" y="187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6"/>
                    <a:pt x="325" y="185"/>
                    <a:pt x="324" y="185"/>
                  </a:cubicBezTo>
                  <a:cubicBezTo>
                    <a:pt x="324" y="182"/>
                    <a:pt x="320" y="184"/>
                    <a:pt x="320" y="181"/>
                  </a:cubicBezTo>
                  <a:cubicBezTo>
                    <a:pt x="321" y="181"/>
                    <a:pt x="321" y="181"/>
                    <a:pt x="321" y="181"/>
                  </a:cubicBezTo>
                  <a:cubicBezTo>
                    <a:pt x="319" y="180"/>
                    <a:pt x="321" y="179"/>
                    <a:pt x="320" y="178"/>
                  </a:cubicBezTo>
                  <a:cubicBezTo>
                    <a:pt x="320" y="178"/>
                    <a:pt x="321" y="178"/>
                    <a:pt x="321" y="178"/>
                  </a:cubicBezTo>
                  <a:cubicBezTo>
                    <a:pt x="320" y="177"/>
                    <a:pt x="321" y="176"/>
                    <a:pt x="320" y="176"/>
                  </a:cubicBezTo>
                  <a:cubicBezTo>
                    <a:pt x="321" y="174"/>
                    <a:pt x="319" y="173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1"/>
                    <a:pt x="319" y="172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18" y="170"/>
                    <a:pt x="319" y="169"/>
                    <a:pt x="318" y="168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6" y="170"/>
                    <a:pt x="315" y="168"/>
                    <a:pt x="314" y="168"/>
                  </a:cubicBezTo>
                  <a:cubicBezTo>
                    <a:pt x="313" y="167"/>
                    <a:pt x="311" y="166"/>
                    <a:pt x="313" y="164"/>
                  </a:cubicBezTo>
                  <a:cubicBezTo>
                    <a:pt x="314" y="164"/>
                    <a:pt x="316" y="166"/>
                    <a:pt x="318" y="166"/>
                  </a:cubicBezTo>
                  <a:cubicBezTo>
                    <a:pt x="318" y="166"/>
                    <a:pt x="319" y="166"/>
                    <a:pt x="319" y="165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8" y="161"/>
                    <a:pt x="319" y="163"/>
                    <a:pt x="320" y="163"/>
                  </a:cubicBezTo>
                  <a:cubicBezTo>
                    <a:pt x="320" y="163"/>
                    <a:pt x="319" y="162"/>
                    <a:pt x="319" y="162"/>
                  </a:cubicBezTo>
                  <a:cubicBezTo>
                    <a:pt x="320" y="162"/>
                    <a:pt x="321" y="162"/>
                    <a:pt x="321" y="161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160"/>
                    <a:pt x="321" y="159"/>
                    <a:pt x="321" y="159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1" y="157"/>
                    <a:pt x="320" y="157"/>
                    <a:pt x="321" y="156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7" y="156"/>
                    <a:pt x="317" y="154"/>
                    <a:pt x="316" y="153"/>
                  </a:cubicBezTo>
                  <a:cubicBezTo>
                    <a:pt x="317" y="152"/>
                    <a:pt x="314" y="150"/>
                    <a:pt x="316" y="150"/>
                  </a:cubicBezTo>
                  <a:cubicBezTo>
                    <a:pt x="314" y="149"/>
                    <a:pt x="316" y="147"/>
                    <a:pt x="314" y="146"/>
                  </a:cubicBezTo>
                  <a:cubicBezTo>
                    <a:pt x="313" y="147"/>
                    <a:pt x="313" y="145"/>
                    <a:pt x="312" y="146"/>
                  </a:cubicBezTo>
                  <a:cubicBezTo>
                    <a:pt x="310" y="146"/>
                    <a:pt x="310" y="144"/>
                    <a:pt x="308" y="143"/>
                  </a:cubicBezTo>
                  <a:cubicBezTo>
                    <a:pt x="308" y="142"/>
                    <a:pt x="309" y="143"/>
                    <a:pt x="309" y="142"/>
                  </a:cubicBezTo>
                  <a:cubicBezTo>
                    <a:pt x="310" y="142"/>
                    <a:pt x="310" y="142"/>
                    <a:pt x="310" y="142"/>
                  </a:cubicBezTo>
                  <a:cubicBezTo>
                    <a:pt x="310" y="141"/>
                    <a:pt x="311" y="139"/>
                    <a:pt x="312" y="138"/>
                  </a:cubicBezTo>
                  <a:cubicBezTo>
                    <a:pt x="312" y="136"/>
                    <a:pt x="313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4"/>
                    <a:pt x="310" y="133"/>
                    <a:pt x="309" y="134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8" y="133"/>
                    <a:pt x="308" y="133"/>
                    <a:pt x="308" y="134"/>
                  </a:cubicBezTo>
                  <a:cubicBezTo>
                    <a:pt x="308" y="133"/>
                    <a:pt x="307" y="133"/>
                    <a:pt x="308" y="133"/>
                  </a:cubicBezTo>
                  <a:cubicBezTo>
                    <a:pt x="306" y="132"/>
                    <a:pt x="304" y="133"/>
                    <a:pt x="304" y="131"/>
                  </a:cubicBezTo>
                  <a:cubicBezTo>
                    <a:pt x="304" y="130"/>
                    <a:pt x="303" y="129"/>
                    <a:pt x="304" y="129"/>
                  </a:cubicBezTo>
                  <a:cubicBezTo>
                    <a:pt x="305" y="129"/>
                    <a:pt x="306" y="129"/>
                    <a:pt x="306" y="130"/>
                  </a:cubicBezTo>
                  <a:cubicBezTo>
                    <a:pt x="309" y="128"/>
                    <a:pt x="304" y="126"/>
                    <a:pt x="307" y="125"/>
                  </a:cubicBezTo>
                  <a:cubicBezTo>
                    <a:pt x="306" y="124"/>
                    <a:pt x="305" y="125"/>
                    <a:pt x="305" y="126"/>
                  </a:cubicBezTo>
                  <a:cubicBezTo>
                    <a:pt x="304" y="126"/>
                    <a:pt x="304" y="125"/>
                    <a:pt x="304" y="124"/>
                  </a:cubicBezTo>
                  <a:cubicBezTo>
                    <a:pt x="304" y="124"/>
                    <a:pt x="305" y="124"/>
                    <a:pt x="305" y="124"/>
                  </a:cubicBezTo>
                  <a:cubicBezTo>
                    <a:pt x="305" y="123"/>
                    <a:pt x="304" y="123"/>
                    <a:pt x="303" y="12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304" y="124"/>
                    <a:pt x="304" y="124"/>
                    <a:pt x="304" y="124"/>
                  </a:cubicBezTo>
                  <a:cubicBezTo>
                    <a:pt x="301" y="123"/>
                    <a:pt x="300" y="121"/>
                    <a:pt x="300" y="119"/>
                  </a:cubicBezTo>
                  <a:cubicBezTo>
                    <a:pt x="299" y="119"/>
                    <a:pt x="299" y="120"/>
                    <a:pt x="299" y="120"/>
                  </a:cubicBezTo>
                  <a:cubicBezTo>
                    <a:pt x="298" y="119"/>
                    <a:pt x="298" y="118"/>
                    <a:pt x="299" y="118"/>
                  </a:cubicBezTo>
                  <a:cubicBezTo>
                    <a:pt x="298" y="118"/>
                    <a:pt x="297" y="117"/>
                    <a:pt x="296" y="117"/>
                  </a:cubicBezTo>
                  <a:cubicBezTo>
                    <a:pt x="296" y="116"/>
                    <a:pt x="297" y="115"/>
                    <a:pt x="297" y="114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3"/>
                    <a:pt x="295" y="112"/>
                    <a:pt x="296" y="111"/>
                  </a:cubicBezTo>
                  <a:cubicBezTo>
                    <a:pt x="296" y="111"/>
                    <a:pt x="296" y="110"/>
                    <a:pt x="296" y="110"/>
                  </a:cubicBezTo>
                  <a:cubicBezTo>
                    <a:pt x="295" y="110"/>
                    <a:pt x="294" y="110"/>
                    <a:pt x="294" y="110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4" y="110"/>
                    <a:pt x="294" y="111"/>
                    <a:pt x="294" y="111"/>
                  </a:cubicBezTo>
                  <a:cubicBezTo>
                    <a:pt x="294" y="111"/>
                    <a:pt x="293" y="111"/>
                    <a:pt x="293" y="111"/>
                  </a:cubicBezTo>
                  <a:cubicBezTo>
                    <a:pt x="293" y="110"/>
                    <a:pt x="293" y="109"/>
                    <a:pt x="293" y="109"/>
                  </a:cubicBezTo>
                  <a:cubicBezTo>
                    <a:pt x="293" y="108"/>
                    <a:pt x="292" y="110"/>
                    <a:pt x="291" y="108"/>
                  </a:cubicBezTo>
                  <a:cubicBezTo>
                    <a:pt x="291" y="108"/>
                    <a:pt x="290" y="106"/>
                    <a:pt x="292" y="106"/>
                  </a:cubicBezTo>
                  <a:cubicBezTo>
                    <a:pt x="291" y="105"/>
                    <a:pt x="291" y="105"/>
                    <a:pt x="291" y="105"/>
                  </a:cubicBezTo>
                  <a:cubicBezTo>
                    <a:pt x="292" y="104"/>
                    <a:pt x="290" y="103"/>
                    <a:pt x="290" y="102"/>
                  </a:cubicBezTo>
                  <a:cubicBezTo>
                    <a:pt x="290" y="102"/>
                    <a:pt x="289" y="102"/>
                    <a:pt x="288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8" y="104"/>
                  </a:cubicBezTo>
                  <a:cubicBezTo>
                    <a:pt x="287" y="103"/>
                    <a:pt x="285" y="101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4" y="99"/>
                    <a:pt x="284" y="98"/>
                    <a:pt x="284" y="98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2" y="98"/>
                    <a:pt x="282" y="97"/>
                    <a:pt x="282" y="97"/>
                  </a:cubicBezTo>
                  <a:cubicBezTo>
                    <a:pt x="282" y="97"/>
                    <a:pt x="282" y="96"/>
                    <a:pt x="282" y="96"/>
                  </a:cubicBezTo>
                  <a:cubicBezTo>
                    <a:pt x="280" y="94"/>
                    <a:pt x="278" y="96"/>
                    <a:pt x="276" y="95"/>
                  </a:cubicBezTo>
                  <a:cubicBezTo>
                    <a:pt x="277" y="95"/>
                    <a:pt x="276" y="95"/>
                    <a:pt x="276" y="96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3"/>
                    <a:pt x="274" y="93"/>
                    <a:pt x="274" y="92"/>
                  </a:cubicBezTo>
                  <a:cubicBezTo>
                    <a:pt x="273" y="92"/>
                    <a:pt x="273" y="92"/>
                    <a:pt x="273" y="92"/>
                  </a:cubicBezTo>
                  <a:cubicBezTo>
                    <a:pt x="272" y="91"/>
                    <a:pt x="273" y="90"/>
                    <a:pt x="273" y="88"/>
                  </a:cubicBezTo>
                  <a:cubicBezTo>
                    <a:pt x="273" y="86"/>
                    <a:pt x="276" y="86"/>
                    <a:pt x="275" y="84"/>
                  </a:cubicBezTo>
                  <a:cubicBezTo>
                    <a:pt x="276" y="82"/>
                    <a:pt x="279" y="85"/>
                    <a:pt x="280" y="8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82"/>
                    <a:pt x="282" y="82"/>
                    <a:pt x="282" y="82"/>
                  </a:cubicBezTo>
                  <a:cubicBezTo>
                    <a:pt x="281" y="81"/>
                    <a:pt x="283" y="81"/>
                    <a:pt x="283" y="80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4" y="82"/>
                    <a:pt x="284" y="82"/>
                    <a:pt x="284" y="82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2"/>
                    <a:pt x="286" y="81"/>
                    <a:pt x="287" y="82"/>
                  </a:cubicBezTo>
                  <a:cubicBezTo>
                    <a:pt x="287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79"/>
                    <a:pt x="285" y="78"/>
                    <a:pt x="285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5"/>
                  </a:cubicBezTo>
                  <a:cubicBezTo>
                    <a:pt x="283" y="75"/>
                    <a:pt x="283" y="75"/>
                    <a:pt x="283" y="75"/>
                  </a:cubicBezTo>
                  <a:cubicBezTo>
                    <a:pt x="282" y="71"/>
                    <a:pt x="282" y="71"/>
                    <a:pt x="282" y="71"/>
                  </a:cubicBezTo>
                  <a:cubicBezTo>
                    <a:pt x="281" y="73"/>
                    <a:pt x="280" y="72"/>
                    <a:pt x="279" y="73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79" y="72"/>
                    <a:pt x="279" y="72"/>
                    <a:pt x="279" y="72"/>
                  </a:cubicBezTo>
                  <a:cubicBezTo>
                    <a:pt x="279" y="72"/>
                    <a:pt x="279" y="71"/>
                    <a:pt x="279" y="71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69"/>
                    <a:pt x="279" y="69"/>
                    <a:pt x="280" y="69"/>
                  </a:cubicBezTo>
                  <a:cubicBezTo>
                    <a:pt x="280" y="69"/>
                    <a:pt x="280" y="68"/>
                    <a:pt x="281" y="68"/>
                  </a:cubicBezTo>
                  <a:cubicBezTo>
                    <a:pt x="281" y="68"/>
                    <a:pt x="281" y="68"/>
                    <a:pt x="281" y="69"/>
                  </a:cubicBezTo>
                  <a:cubicBezTo>
                    <a:pt x="282" y="68"/>
                    <a:pt x="283" y="68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3" y="66"/>
                    <a:pt x="283" y="65"/>
                    <a:pt x="284" y="64"/>
                  </a:cubicBezTo>
                  <a:cubicBezTo>
                    <a:pt x="284" y="64"/>
                    <a:pt x="283" y="64"/>
                    <a:pt x="283" y="64"/>
                  </a:cubicBezTo>
                  <a:cubicBezTo>
                    <a:pt x="283" y="63"/>
                    <a:pt x="283" y="63"/>
                    <a:pt x="284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79" y="67"/>
                    <a:pt x="280" y="60"/>
                    <a:pt x="277" y="59"/>
                  </a:cubicBezTo>
                  <a:cubicBezTo>
                    <a:pt x="277" y="58"/>
                    <a:pt x="278" y="58"/>
                    <a:pt x="278" y="58"/>
                  </a:cubicBezTo>
                  <a:cubicBezTo>
                    <a:pt x="277" y="58"/>
                    <a:pt x="277" y="58"/>
                    <a:pt x="277" y="57"/>
                  </a:cubicBezTo>
                  <a:cubicBezTo>
                    <a:pt x="277" y="57"/>
                    <a:pt x="277" y="57"/>
                    <a:pt x="278" y="57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7" y="53"/>
                    <a:pt x="274" y="53"/>
                    <a:pt x="275" y="51"/>
                  </a:cubicBezTo>
                  <a:cubicBezTo>
                    <a:pt x="274" y="52"/>
                    <a:pt x="273" y="51"/>
                    <a:pt x="273" y="51"/>
                  </a:cubicBezTo>
                  <a:cubicBezTo>
                    <a:pt x="271" y="50"/>
                    <a:pt x="272" y="48"/>
                    <a:pt x="272" y="48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1" y="48"/>
                    <a:pt x="271" y="47"/>
                    <a:pt x="271" y="47"/>
                  </a:cubicBezTo>
                  <a:cubicBezTo>
                    <a:pt x="270" y="47"/>
                    <a:pt x="269" y="47"/>
                    <a:pt x="268" y="45"/>
                  </a:cubicBezTo>
                  <a:cubicBezTo>
                    <a:pt x="268" y="45"/>
                    <a:pt x="269" y="45"/>
                    <a:pt x="269" y="45"/>
                  </a:cubicBezTo>
                  <a:cubicBezTo>
                    <a:pt x="269" y="44"/>
                    <a:pt x="269" y="44"/>
                    <a:pt x="269" y="44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7" y="43"/>
                    <a:pt x="270" y="43"/>
                    <a:pt x="270" y="41"/>
                  </a:cubicBezTo>
                  <a:cubicBezTo>
                    <a:pt x="270" y="41"/>
                    <a:pt x="269" y="41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8" y="39"/>
                    <a:pt x="268" y="40"/>
                    <a:pt x="267" y="40"/>
                  </a:cubicBezTo>
                  <a:cubicBezTo>
                    <a:pt x="266" y="40"/>
                    <a:pt x="266" y="39"/>
                    <a:pt x="266" y="38"/>
                  </a:cubicBezTo>
                  <a:cubicBezTo>
                    <a:pt x="266" y="38"/>
                    <a:pt x="266" y="38"/>
                    <a:pt x="266" y="38"/>
                  </a:cubicBezTo>
                  <a:cubicBezTo>
                    <a:pt x="265" y="37"/>
                    <a:pt x="267" y="35"/>
                    <a:pt x="267" y="34"/>
                  </a:cubicBezTo>
                  <a:cubicBezTo>
                    <a:pt x="266" y="34"/>
                    <a:pt x="265" y="35"/>
                    <a:pt x="264" y="35"/>
                  </a:cubicBezTo>
                  <a:cubicBezTo>
                    <a:pt x="264" y="34"/>
                    <a:pt x="264" y="33"/>
                    <a:pt x="264" y="33"/>
                  </a:cubicBezTo>
                  <a:cubicBezTo>
                    <a:pt x="263" y="32"/>
                    <a:pt x="263" y="30"/>
                    <a:pt x="261" y="31"/>
                  </a:cubicBezTo>
                  <a:cubicBezTo>
                    <a:pt x="259" y="31"/>
                    <a:pt x="260" y="29"/>
                    <a:pt x="259" y="27"/>
                  </a:cubicBezTo>
                  <a:cubicBezTo>
                    <a:pt x="259" y="27"/>
                    <a:pt x="259" y="27"/>
                    <a:pt x="260" y="27"/>
                  </a:cubicBezTo>
                  <a:cubicBezTo>
                    <a:pt x="259" y="27"/>
                    <a:pt x="259" y="27"/>
                    <a:pt x="259" y="27"/>
                  </a:cubicBezTo>
                  <a:cubicBezTo>
                    <a:pt x="259" y="27"/>
                    <a:pt x="258" y="27"/>
                    <a:pt x="258" y="28"/>
                  </a:cubicBezTo>
                  <a:cubicBezTo>
                    <a:pt x="257" y="29"/>
                    <a:pt x="255" y="27"/>
                    <a:pt x="253" y="27"/>
                  </a:cubicBezTo>
                  <a:cubicBezTo>
                    <a:pt x="252" y="27"/>
                    <a:pt x="251" y="28"/>
                    <a:pt x="250" y="29"/>
                  </a:cubicBezTo>
                  <a:cubicBezTo>
                    <a:pt x="248" y="28"/>
                    <a:pt x="249" y="31"/>
                    <a:pt x="247" y="31"/>
                  </a:cubicBezTo>
                  <a:cubicBezTo>
                    <a:pt x="246" y="31"/>
                    <a:pt x="244" y="30"/>
                    <a:pt x="244" y="31"/>
                  </a:cubicBezTo>
                  <a:cubicBezTo>
                    <a:pt x="244" y="31"/>
                    <a:pt x="245" y="31"/>
                    <a:pt x="245" y="32"/>
                  </a:cubicBezTo>
                  <a:cubicBezTo>
                    <a:pt x="244" y="32"/>
                    <a:pt x="244" y="33"/>
                    <a:pt x="243" y="33"/>
                  </a:cubicBezTo>
                  <a:cubicBezTo>
                    <a:pt x="242" y="33"/>
                    <a:pt x="241" y="31"/>
                    <a:pt x="240" y="30"/>
                  </a:cubicBezTo>
                  <a:cubicBezTo>
                    <a:pt x="240" y="30"/>
                    <a:pt x="238" y="30"/>
                    <a:pt x="238" y="31"/>
                  </a:cubicBezTo>
                  <a:cubicBezTo>
                    <a:pt x="236" y="31"/>
                    <a:pt x="236" y="33"/>
                    <a:pt x="236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3" y="29"/>
                    <a:pt x="229" y="33"/>
                    <a:pt x="227" y="30"/>
                  </a:cubicBezTo>
                  <a:cubicBezTo>
                    <a:pt x="227" y="29"/>
                    <a:pt x="227" y="29"/>
                    <a:pt x="228" y="28"/>
                  </a:cubicBezTo>
                  <a:cubicBezTo>
                    <a:pt x="226" y="27"/>
                    <a:pt x="228" y="22"/>
                    <a:pt x="224" y="23"/>
                  </a:cubicBezTo>
                  <a:cubicBezTo>
                    <a:pt x="225" y="23"/>
                    <a:pt x="224" y="24"/>
                    <a:pt x="224" y="24"/>
                  </a:cubicBezTo>
                  <a:cubicBezTo>
                    <a:pt x="222" y="23"/>
                    <a:pt x="220" y="26"/>
                    <a:pt x="219" y="23"/>
                  </a:cubicBezTo>
                  <a:cubicBezTo>
                    <a:pt x="214" y="25"/>
                    <a:pt x="215" y="18"/>
                    <a:pt x="210" y="19"/>
                  </a:cubicBezTo>
                  <a:cubicBezTo>
                    <a:pt x="210" y="21"/>
                    <a:pt x="208" y="21"/>
                    <a:pt x="206" y="20"/>
                  </a:cubicBezTo>
                  <a:cubicBezTo>
                    <a:pt x="204" y="20"/>
                    <a:pt x="206" y="18"/>
                    <a:pt x="204" y="17"/>
                  </a:cubicBezTo>
                  <a:cubicBezTo>
                    <a:pt x="203" y="16"/>
                    <a:pt x="203" y="18"/>
                    <a:pt x="202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3" y="21"/>
                    <a:pt x="202" y="24"/>
                    <a:pt x="205" y="26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206" y="26"/>
                    <a:pt x="206" y="27"/>
                    <a:pt x="206" y="27"/>
                  </a:cubicBezTo>
                  <a:cubicBezTo>
                    <a:pt x="205" y="28"/>
                    <a:pt x="205" y="27"/>
                    <a:pt x="205" y="27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6" y="29"/>
                    <a:pt x="203" y="30"/>
                    <a:pt x="205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0"/>
                    <a:pt x="202" y="30"/>
                    <a:pt x="202" y="29"/>
                  </a:cubicBezTo>
                  <a:cubicBezTo>
                    <a:pt x="201" y="29"/>
                    <a:pt x="201" y="27"/>
                    <a:pt x="200" y="27"/>
                  </a:cubicBezTo>
                  <a:cubicBezTo>
                    <a:pt x="201" y="25"/>
                    <a:pt x="198" y="24"/>
                    <a:pt x="198" y="22"/>
                  </a:cubicBezTo>
                  <a:cubicBezTo>
                    <a:pt x="198" y="22"/>
                    <a:pt x="198" y="23"/>
                    <a:pt x="198" y="23"/>
                  </a:cubicBezTo>
                  <a:cubicBezTo>
                    <a:pt x="197" y="21"/>
                    <a:pt x="194" y="20"/>
                    <a:pt x="195" y="18"/>
                  </a:cubicBezTo>
                  <a:cubicBezTo>
                    <a:pt x="194" y="17"/>
                    <a:pt x="195" y="16"/>
                    <a:pt x="196" y="14"/>
                  </a:cubicBezTo>
                  <a:cubicBezTo>
                    <a:pt x="195" y="12"/>
                    <a:pt x="193" y="13"/>
                    <a:pt x="192" y="13"/>
                  </a:cubicBezTo>
                  <a:cubicBezTo>
                    <a:pt x="192" y="15"/>
                    <a:pt x="191" y="16"/>
                    <a:pt x="191" y="16"/>
                  </a:cubicBezTo>
                  <a:cubicBezTo>
                    <a:pt x="189" y="16"/>
                    <a:pt x="187" y="15"/>
                    <a:pt x="187" y="13"/>
                  </a:cubicBezTo>
                  <a:cubicBezTo>
                    <a:pt x="186" y="13"/>
                    <a:pt x="185" y="11"/>
                    <a:pt x="184" y="11"/>
                  </a:cubicBezTo>
                  <a:cubicBezTo>
                    <a:pt x="184" y="11"/>
                    <a:pt x="184" y="11"/>
                    <a:pt x="184" y="10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10"/>
                    <a:pt x="183" y="9"/>
                    <a:pt x="184" y="9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82" y="6"/>
                    <a:pt x="180" y="6"/>
                    <a:pt x="180" y="5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9" y="5"/>
                    <a:pt x="180" y="4"/>
                    <a:pt x="180" y="4"/>
                  </a:cubicBezTo>
                  <a:cubicBezTo>
                    <a:pt x="178" y="3"/>
                    <a:pt x="176" y="4"/>
                    <a:pt x="174" y="3"/>
                  </a:cubicBezTo>
                  <a:cubicBezTo>
                    <a:pt x="174" y="3"/>
                    <a:pt x="175" y="3"/>
                    <a:pt x="175" y="2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3" y="1"/>
                    <a:pt x="171" y="1"/>
                    <a:pt x="171" y="1"/>
                  </a:cubicBezTo>
                  <a:cubicBezTo>
                    <a:pt x="170" y="1"/>
                    <a:pt x="170" y="0"/>
                    <a:pt x="17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8" y="1"/>
                    <a:pt x="167" y="2"/>
                    <a:pt x="167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4" y="3"/>
                    <a:pt x="163" y="4"/>
                    <a:pt x="163" y="3"/>
                  </a:cubicBezTo>
                  <a:cubicBezTo>
                    <a:pt x="162" y="5"/>
                    <a:pt x="161" y="7"/>
                    <a:pt x="159" y="9"/>
                  </a:cubicBezTo>
                  <a:cubicBezTo>
                    <a:pt x="159" y="10"/>
                    <a:pt x="160" y="12"/>
                    <a:pt x="158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20"/>
                    <a:pt x="157" y="21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7"/>
                    <a:pt x="157" y="21"/>
                    <a:pt x="153" y="2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1" y="27"/>
                    <a:pt x="152" y="29"/>
                    <a:pt x="151" y="29"/>
                  </a:cubicBezTo>
                  <a:cubicBezTo>
                    <a:pt x="151" y="29"/>
                    <a:pt x="151" y="30"/>
                    <a:pt x="152" y="30"/>
                  </a:cubicBezTo>
                  <a:cubicBezTo>
                    <a:pt x="151" y="32"/>
                    <a:pt x="150" y="33"/>
                    <a:pt x="149" y="34"/>
                  </a:cubicBezTo>
                  <a:cubicBezTo>
                    <a:pt x="147" y="34"/>
                    <a:pt x="149" y="30"/>
                    <a:pt x="146" y="30"/>
                  </a:cubicBezTo>
                  <a:cubicBezTo>
                    <a:pt x="147" y="30"/>
                    <a:pt x="146" y="29"/>
                    <a:pt x="146" y="29"/>
                  </a:cubicBezTo>
                  <a:cubicBezTo>
                    <a:pt x="146" y="29"/>
                    <a:pt x="146" y="29"/>
                    <a:pt x="145" y="29"/>
                  </a:cubicBezTo>
                  <a:cubicBezTo>
                    <a:pt x="146" y="27"/>
                    <a:pt x="144" y="25"/>
                    <a:pt x="145" y="24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7"/>
                    <a:pt x="141" y="24"/>
                    <a:pt x="141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4"/>
                    <a:pt x="138" y="23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7"/>
                    <a:pt x="134" y="25"/>
                    <a:pt x="133" y="26"/>
                  </a:cubicBezTo>
                  <a:cubicBezTo>
                    <a:pt x="134" y="26"/>
                    <a:pt x="134" y="25"/>
                    <a:pt x="135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8"/>
                    <a:pt x="137" y="28"/>
                    <a:pt x="139" y="29"/>
                  </a:cubicBezTo>
                  <a:cubicBezTo>
                    <a:pt x="139" y="29"/>
                    <a:pt x="140" y="30"/>
                    <a:pt x="139" y="31"/>
                  </a:cubicBezTo>
                  <a:cubicBezTo>
                    <a:pt x="139" y="31"/>
                    <a:pt x="138" y="31"/>
                    <a:pt x="138" y="31"/>
                  </a:cubicBezTo>
                  <a:cubicBezTo>
                    <a:pt x="138" y="31"/>
                    <a:pt x="137" y="32"/>
                    <a:pt x="137" y="32"/>
                  </a:cubicBezTo>
                  <a:cubicBezTo>
                    <a:pt x="137" y="32"/>
                    <a:pt x="136" y="32"/>
                    <a:pt x="136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5" y="31"/>
                  </a:cubicBezTo>
                  <a:cubicBezTo>
                    <a:pt x="135" y="33"/>
                    <a:pt x="136" y="35"/>
                    <a:pt x="135" y="36"/>
                  </a:cubicBezTo>
                  <a:cubicBezTo>
                    <a:pt x="134" y="36"/>
                    <a:pt x="133" y="37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0" y="37"/>
                    <a:pt x="133" y="35"/>
                    <a:pt x="132" y="37"/>
                  </a:cubicBezTo>
                  <a:cubicBezTo>
                    <a:pt x="132" y="37"/>
                    <a:pt x="132" y="38"/>
                    <a:pt x="131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9"/>
                    <a:pt x="130" y="39"/>
                  </a:cubicBezTo>
                  <a:cubicBezTo>
                    <a:pt x="128" y="40"/>
                    <a:pt x="128" y="43"/>
                    <a:pt x="126" y="42"/>
                  </a:cubicBezTo>
                  <a:cubicBezTo>
                    <a:pt x="126" y="43"/>
                    <a:pt x="125" y="44"/>
                    <a:pt x="124" y="44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5"/>
                    <a:pt x="125" y="46"/>
                    <a:pt x="124" y="46"/>
                  </a:cubicBezTo>
                  <a:cubicBezTo>
                    <a:pt x="124" y="46"/>
                    <a:pt x="123" y="46"/>
                    <a:pt x="123" y="45"/>
                  </a:cubicBezTo>
                  <a:cubicBezTo>
                    <a:pt x="122" y="45"/>
                    <a:pt x="122" y="43"/>
                    <a:pt x="123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1" y="43"/>
                    <a:pt x="121" y="43"/>
                  </a:cubicBezTo>
                  <a:cubicBezTo>
                    <a:pt x="121" y="43"/>
                    <a:pt x="121" y="42"/>
                    <a:pt x="121" y="42"/>
                  </a:cubicBezTo>
                  <a:cubicBezTo>
                    <a:pt x="120" y="43"/>
                    <a:pt x="119" y="45"/>
                    <a:pt x="118" y="46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6"/>
                    <a:pt x="117" y="45"/>
                    <a:pt x="117" y="46"/>
                  </a:cubicBezTo>
                  <a:cubicBezTo>
                    <a:pt x="116" y="45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3"/>
                    <a:pt x="115" y="43"/>
                    <a:pt x="115" y="42"/>
                  </a:cubicBezTo>
                  <a:cubicBezTo>
                    <a:pt x="115" y="42"/>
                    <a:pt x="115" y="40"/>
                    <a:pt x="114" y="41"/>
                  </a:cubicBezTo>
                  <a:cubicBezTo>
                    <a:pt x="113" y="41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39"/>
                    <a:pt x="110" y="40"/>
                    <a:pt x="110" y="40"/>
                  </a:cubicBezTo>
                  <a:cubicBezTo>
                    <a:pt x="108" y="41"/>
                    <a:pt x="107" y="39"/>
                    <a:pt x="106" y="41"/>
                  </a:cubicBezTo>
                  <a:cubicBezTo>
                    <a:pt x="106" y="39"/>
                    <a:pt x="103" y="41"/>
                    <a:pt x="103" y="38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9" y="37"/>
                    <a:pt x="97" y="35"/>
                    <a:pt x="97" y="35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6" y="39"/>
                    <a:pt x="94" y="37"/>
                    <a:pt x="92" y="36"/>
                  </a:cubicBezTo>
                  <a:cubicBezTo>
                    <a:pt x="91" y="36"/>
                    <a:pt x="90" y="37"/>
                    <a:pt x="90" y="36"/>
                  </a:cubicBezTo>
                  <a:cubicBezTo>
                    <a:pt x="89" y="37"/>
                    <a:pt x="88" y="36"/>
                    <a:pt x="88" y="36"/>
                  </a:cubicBezTo>
                  <a:cubicBezTo>
                    <a:pt x="86" y="36"/>
                    <a:pt x="85" y="35"/>
                    <a:pt x="83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1"/>
                    <a:pt x="88" y="41"/>
                    <a:pt x="88" y="42"/>
                  </a:cubicBezTo>
                  <a:cubicBezTo>
                    <a:pt x="88" y="44"/>
                    <a:pt x="91" y="45"/>
                    <a:pt x="90" y="47"/>
                  </a:cubicBezTo>
                  <a:cubicBezTo>
                    <a:pt x="89" y="45"/>
                    <a:pt x="86" y="44"/>
                    <a:pt x="86" y="4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3" y="38"/>
                    <a:pt x="82" y="43"/>
                    <a:pt x="80" y="43"/>
                  </a:cubicBezTo>
                  <a:cubicBezTo>
                    <a:pt x="82" y="46"/>
                    <a:pt x="76" y="46"/>
                    <a:pt x="79" y="48"/>
                  </a:cubicBezTo>
                  <a:cubicBezTo>
                    <a:pt x="79" y="48"/>
                    <a:pt x="79" y="49"/>
                    <a:pt x="79" y="48"/>
                  </a:cubicBezTo>
                  <a:cubicBezTo>
                    <a:pt x="79" y="49"/>
                    <a:pt x="79" y="49"/>
                    <a:pt x="78" y="49"/>
                  </a:cubicBezTo>
                  <a:cubicBezTo>
                    <a:pt x="79" y="50"/>
                    <a:pt x="79" y="52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0" y="55"/>
                    <a:pt x="80" y="56"/>
                  </a:cubicBezTo>
                  <a:cubicBezTo>
                    <a:pt x="80" y="57"/>
                    <a:pt x="82" y="57"/>
                    <a:pt x="83" y="57"/>
                  </a:cubicBezTo>
                  <a:cubicBezTo>
                    <a:pt x="84" y="57"/>
                    <a:pt x="82" y="56"/>
                    <a:pt x="83" y="55"/>
                  </a:cubicBezTo>
                  <a:cubicBezTo>
                    <a:pt x="84" y="55"/>
                    <a:pt x="85" y="56"/>
                    <a:pt x="85" y="56"/>
                  </a:cubicBezTo>
                  <a:cubicBezTo>
                    <a:pt x="87" y="59"/>
                    <a:pt x="83" y="59"/>
                    <a:pt x="83" y="61"/>
                  </a:cubicBezTo>
                  <a:cubicBezTo>
                    <a:pt x="83" y="62"/>
                    <a:pt x="82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1" y="63"/>
                    <a:pt x="81" y="62"/>
                  </a:cubicBezTo>
                  <a:cubicBezTo>
                    <a:pt x="81" y="63"/>
                    <a:pt x="80" y="64"/>
                    <a:pt x="81" y="64"/>
                  </a:cubicBezTo>
                  <a:cubicBezTo>
                    <a:pt x="81" y="65"/>
                    <a:pt x="81" y="66"/>
                    <a:pt x="81" y="67"/>
                  </a:cubicBezTo>
                  <a:cubicBezTo>
                    <a:pt x="79" y="67"/>
                    <a:pt x="78" y="70"/>
                    <a:pt x="75" y="70"/>
                  </a:cubicBezTo>
                  <a:cubicBezTo>
                    <a:pt x="74" y="70"/>
                    <a:pt x="74" y="71"/>
                    <a:pt x="74" y="72"/>
                  </a:cubicBezTo>
                  <a:cubicBezTo>
                    <a:pt x="75" y="73"/>
                    <a:pt x="75" y="73"/>
                    <a:pt x="76" y="73"/>
                  </a:cubicBezTo>
                  <a:cubicBezTo>
                    <a:pt x="78" y="75"/>
                    <a:pt x="76" y="78"/>
                    <a:pt x="76" y="80"/>
                  </a:cubicBezTo>
                  <a:cubicBezTo>
                    <a:pt x="79" y="83"/>
                    <a:pt x="73" y="86"/>
                    <a:pt x="76" y="89"/>
                  </a:cubicBezTo>
                  <a:cubicBezTo>
                    <a:pt x="74" y="90"/>
                    <a:pt x="72" y="88"/>
                    <a:pt x="70" y="88"/>
                  </a:cubicBezTo>
                  <a:cubicBezTo>
                    <a:pt x="69" y="91"/>
                    <a:pt x="66" y="90"/>
                    <a:pt x="64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6" y="94"/>
                    <a:pt x="67" y="95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7"/>
                    <a:pt x="65" y="96"/>
                    <a:pt x="65" y="9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100"/>
                    <a:pt x="60" y="101"/>
                    <a:pt x="60" y="103"/>
                  </a:cubicBezTo>
                  <a:cubicBezTo>
                    <a:pt x="59" y="103"/>
                    <a:pt x="57" y="103"/>
                    <a:pt x="56" y="102"/>
                  </a:cubicBezTo>
                  <a:cubicBezTo>
                    <a:pt x="54" y="102"/>
                    <a:pt x="52" y="104"/>
                    <a:pt x="50" y="103"/>
                  </a:cubicBezTo>
                  <a:cubicBezTo>
                    <a:pt x="51" y="103"/>
                    <a:pt x="51" y="104"/>
                    <a:pt x="50" y="104"/>
                  </a:cubicBezTo>
                  <a:cubicBezTo>
                    <a:pt x="49" y="103"/>
                    <a:pt x="48" y="106"/>
                    <a:pt x="47" y="105"/>
                  </a:cubicBezTo>
                  <a:cubicBezTo>
                    <a:pt x="47" y="107"/>
                    <a:pt x="49" y="107"/>
                    <a:pt x="50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2" y="111"/>
                    <a:pt x="53" y="113"/>
                    <a:pt x="55" y="113"/>
                  </a:cubicBezTo>
                  <a:cubicBezTo>
                    <a:pt x="56" y="115"/>
                    <a:pt x="58" y="115"/>
                    <a:pt x="59" y="116"/>
                  </a:cubicBezTo>
                  <a:cubicBezTo>
                    <a:pt x="61" y="119"/>
                    <a:pt x="64" y="120"/>
                    <a:pt x="67" y="121"/>
                  </a:cubicBezTo>
                  <a:cubicBezTo>
                    <a:pt x="69" y="123"/>
                    <a:pt x="70" y="123"/>
                    <a:pt x="72" y="124"/>
                  </a:cubicBezTo>
                  <a:cubicBezTo>
                    <a:pt x="74" y="127"/>
                    <a:pt x="76" y="130"/>
                    <a:pt x="79" y="132"/>
                  </a:cubicBezTo>
                  <a:cubicBezTo>
                    <a:pt x="80" y="134"/>
                    <a:pt x="80" y="135"/>
                    <a:pt x="82" y="137"/>
                  </a:cubicBezTo>
                  <a:cubicBezTo>
                    <a:pt x="82" y="137"/>
                    <a:pt x="82" y="138"/>
                    <a:pt x="81" y="138"/>
                  </a:cubicBezTo>
                  <a:cubicBezTo>
                    <a:pt x="81" y="139"/>
                    <a:pt x="82" y="140"/>
                    <a:pt x="82" y="141"/>
                  </a:cubicBezTo>
                  <a:cubicBezTo>
                    <a:pt x="83" y="143"/>
                    <a:pt x="85" y="140"/>
                    <a:pt x="86" y="141"/>
                  </a:cubicBezTo>
                  <a:cubicBezTo>
                    <a:pt x="86" y="141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7" y="146"/>
                  </a:cubicBezTo>
                  <a:cubicBezTo>
                    <a:pt x="86" y="146"/>
                    <a:pt x="86" y="146"/>
                    <a:pt x="85" y="146"/>
                  </a:cubicBezTo>
                  <a:cubicBezTo>
                    <a:pt x="85" y="146"/>
                    <a:pt x="86" y="147"/>
                    <a:pt x="85" y="147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7"/>
                    <a:pt x="84" y="148"/>
                    <a:pt x="83" y="148"/>
                  </a:cubicBezTo>
                  <a:cubicBezTo>
                    <a:pt x="83" y="147"/>
                    <a:pt x="81" y="148"/>
                    <a:pt x="82" y="147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7"/>
                    <a:pt x="80" y="147"/>
                    <a:pt x="80" y="148"/>
                  </a:cubicBezTo>
                  <a:cubicBezTo>
                    <a:pt x="81" y="149"/>
                    <a:pt x="81" y="150"/>
                    <a:pt x="80" y="150"/>
                  </a:cubicBezTo>
                  <a:cubicBezTo>
                    <a:pt x="80" y="151"/>
                    <a:pt x="81" y="151"/>
                    <a:pt x="81" y="152"/>
                  </a:cubicBezTo>
                  <a:cubicBezTo>
                    <a:pt x="81" y="152"/>
                    <a:pt x="80" y="152"/>
                    <a:pt x="80" y="152"/>
                  </a:cubicBezTo>
                  <a:cubicBezTo>
                    <a:pt x="80" y="152"/>
                    <a:pt x="80" y="153"/>
                    <a:pt x="80" y="153"/>
                  </a:cubicBezTo>
                  <a:cubicBezTo>
                    <a:pt x="81" y="154"/>
                    <a:pt x="82" y="156"/>
                    <a:pt x="83" y="156"/>
                  </a:cubicBezTo>
                  <a:cubicBezTo>
                    <a:pt x="83" y="157"/>
                    <a:pt x="82" y="159"/>
                    <a:pt x="80" y="160"/>
                  </a:cubicBezTo>
                  <a:cubicBezTo>
                    <a:pt x="77" y="161"/>
                    <a:pt x="78" y="157"/>
                    <a:pt x="76" y="156"/>
                  </a:cubicBezTo>
                  <a:cubicBezTo>
                    <a:pt x="76" y="156"/>
                    <a:pt x="76" y="156"/>
                    <a:pt x="75" y="156"/>
                  </a:cubicBezTo>
                  <a:cubicBezTo>
                    <a:pt x="75" y="156"/>
                    <a:pt x="74" y="156"/>
                    <a:pt x="75" y="155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1" y="157"/>
                    <a:pt x="69" y="153"/>
                    <a:pt x="68" y="156"/>
                  </a:cubicBezTo>
                  <a:cubicBezTo>
                    <a:pt x="69" y="158"/>
                    <a:pt x="66" y="159"/>
                    <a:pt x="65" y="159"/>
                  </a:cubicBezTo>
                  <a:cubicBezTo>
                    <a:pt x="64" y="160"/>
                    <a:pt x="63" y="160"/>
                    <a:pt x="62" y="160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1" y="162"/>
                    <a:pt x="60" y="163"/>
                    <a:pt x="58" y="163"/>
                  </a:cubicBezTo>
                  <a:cubicBezTo>
                    <a:pt x="59" y="163"/>
                    <a:pt x="59" y="164"/>
                    <a:pt x="59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9" y="165"/>
                    <a:pt x="59" y="166"/>
                    <a:pt x="60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1" y="168"/>
                    <a:pt x="60" y="167"/>
                    <a:pt x="60" y="167"/>
                  </a:cubicBezTo>
                  <a:cubicBezTo>
                    <a:pt x="60" y="168"/>
                    <a:pt x="60" y="168"/>
                    <a:pt x="59" y="16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8" y="166"/>
                    <a:pt x="58" y="166"/>
                  </a:cubicBezTo>
                  <a:cubicBezTo>
                    <a:pt x="58" y="166"/>
                    <a:pt x="57" y="166"/>
                    <a:pt x="57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6" y="165"/>
                    <a:pt x="56" y="165"/>
                  </a:cubicBezTo>
                  <a:cubicBezTo>
                    <a:pt x="56" y="166"/>
                    <a:pt x="56" y="166"/>
                    <a:pt x="57" y="166"/>
                  </a:cubicBezTo>
                  <a:cubicBezTo>
                    <a:pt x="56" y="167"/>
                    <a:pt x="55" y="166"/>
                    <a:pt x="54" y="168"/>
                  </a:cubicBezTo>
                  <a:cubicBezTo>
                    <a:pt x="54" y="168"/>
                    <a:pt x="55" y="168"/>
                    <a:pt x="55" y="168"/>
                  </a:cubicBezTo>
                  <a:cubicBezTo>
                    <a:pt x="54" y="169"/>
                    <a:pt x="54" y="169"/>
                    <a:pt x="54" y="169"/>
                  </a:cubicBezTo>
                  <a:cubicBezTo>
                    <a:pt x="54" y="169"/>
                    <a:pt x="55" y="169"/>
                    <a:pt x="55" y="169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1" y="170"/>
                    <a:pt x="50" y="173"/>
                    <a:pt x="49" y="173"/>
                  </a:cubicBezTo>
                  <a:cubicBezTo>
                    <a:pt x="50" y="175"/>
                    <a:pt x="48" y="175"/>
                    <a:pt x="48" y="176"/>
                  </a:cubicBezTo>
                  <a:cubicBezTo>
                    <a:pt x="48" y="176"/>
                    <a:pt x="47" y="176"/>
                    <a:pt x="48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177"/>
                    <a:pt x="46" y="177"/>
                    <a:pt x="46" y="177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6" y="179"/>
                    <a:pt x="45" y="178"/>
                    <a:pt x="44" y="178"/>
                  </a:cubicBezTo>
                  <a:cubicBezTo>
                    <a:pt x="44" y="179"/>
                    <a:pt x="45" y="179"/>
                    <a:pt x="45" y="179"/>
                  </a:cubicBezTo>
                  <a:cubicBezTo>
                    <a:pt x="44" y="180"/>
                    <a:pt x="43" y="181"/>
                    <a:pt x="42" y="179"/>
                  </a:cubicBezTo>
                  <a:cubicBezTo>
                    <a:pt x="40" y="181"/>
                    <a:pt x="39" y="180"/>
                    <a:pt x="38" y="181"/>
                  </a:cubicBezTo>
                  <a:cubicBezTo>
                    <a:pt x="37" y="181"/>
                    <a:pt x="35" y="181"/>
                    <a:pt x="35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81"/>
                    <a:pt x="34" y="180"/>
                    <a:pt x="33" y="180"/>
                  </a:cubicBezTo>
                  <a:cubicBezTo>
                    <a:pt x="32" y="181"/>
                    <a:pt x="31" y="179"/>
                    <a:pt x="29" y="181"/>
                  </a:cubicBezTo>
                  <a:cubicBezTo>
                    <a:pt x="29" y="181"/>
                    <a:pt x="30" y="182"/>
                    <a:pt x="30" y="182"/>
                  </a:cubicBezTo>
                  <a:cubicBezTo>
                    <a:pt x="29" y="183"/>
                    <a:pt x="29" y="182"/>
                    <a:pt x="28" y="182"/>
                  </a:cubicBezTo>
                  <a:cubicBezTo>
                    <a:pt x="27" y="184"/>
                    <a:pt x="27" y="181"/>
                    <a:pt x="26" y="181"/>
                  </a:cubicBezTo>
                  <a:cubicBezTo>
                    <a:pt x="25" y="181"/>
                    <a:pt x="25" y="182"/>
                    <a:pt x="24" y="181"/>
                  </a:cubicBezTo>
                  <a:cubicBezTo>
                    <a:pt x="24" y="182"/>
                    <a:pt x="23" y="181"/>
                    <a:pt x="23" y="183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5" y="182"/>
                    <a:pt x="25" y="185"/>
                    <a:pt x="27" y="185"/>
                  </a:cubicBezTo>
                  <a:cubicBezTo>
                    <a:pt x="26" y="186"/>
                    <a:pt x="27" y="187"/>
                    <a:pt x="26" y="188"/>
                  </a:cubicBezTo>
                  <a:cubicBezTo>
                    <a:pt x="25" y="188"/>
                    <a:pt x="23" y="188"/>
                    <a:pt x="22" y="186"/>
                  </a:cubicBezTo>
                  <a:cubicBezTo>
                    <a:pt x="22" y="187"/>
                    <a:pt x="21" y="187"/>
                    <a:pt x="21" y="187"/>
                  </a:cubicBezTo>
                  <a:cubicBezTo>
                    <a:pt x="20" y="186"/>
                    <a:pt x="18" y="187"/>
                    <a:pt x="18" y="185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7"/>
                    <a:pt x="15" y="186"/>
                    <a:pt x="14" y="187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86"/>
                    <a:pt x="11" y="187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7"/>
                    <a:pt x="10" y="187"/>
                    <a:pt x="9" y="187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10" y="189"/>
                    <a:pt x="9" y="189"/>
                  </a:cubicBezTo>
                  <a:cubicBezTo>
                    <a:pt x="9" y="188"/>
                    <a:pt x="8" y="188"/>
                    <a:pt x="9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7" y="188"/>
                    <a:pt x="7" y="188"/>
                    <a:pt x="6" y="187"/>
                  </a:cubicBezTo>
                  <a:cubicBezTo>
                    <a:pt x="5" y="189"/>
                    <a:pt x="3" y="187"/>
                    <a:pt x="2" y="189"/>
                  </a:cubicBezTo>
                  <a:cubicBezTo>
                    <a:pt x="2" y="189"/>
                    <a:pt x="4" y="189"/>
                    <a:pt x="3" y="190"/>
                  </a:cubicBezTo>
                  <a:cubicBezTo>
                    <a:pt x="2" y="190"/>
                    <a:pt x="2" y="189"/>
                    <a:pt x="2" y="189"/>
                  </a:cubicBezTo>
                  <a:cubicBezTo>
                    <a:pt x="2" y="190"/>
                    <a:pt x="0" y="191"/>
                    <a:pt x="0" y="192"/>
                  </a:cubicBezTo>
                  <a:cubicBezTo>
                    <a:pt x="0" y="192"/>
                    <a:pt x="1" y="193"/>
                    <a:pt x="1" y="194"/>
                  </a:cubicBezTo>
                  <a:cubicBezTo>
                    <a:pt x="3" y="194"/>
                    <a:pt x="4" y="194"/>
                    <a:pt x="5" y="193"/>
                  </a:cubicBezTo>
                  <a:cubicBezTo>
                    <a:pt x="6" y="193"/>
                    <a:pt x="6" y="195"/>
                    <a:pt x="7" y="194"/>
                  </a:cubicBezTo>
                  <a:cubicBezTo>
                    <a:pt x="8" y="195"/>
                    <a:pt x="9" y="194"/>
                    <a:pt x="9" y="196"/>
                  </a:cubicBezTo>
                  <a:cubicBezTo>
                    <a:pt x="8" y="196"/>
                    <a:pt x="8" y="198"/>
                    <a:pt x="7" y="198"/>
                  </a:cubicBezTo>
                  <a:cubicBezTo>
                    <a:pt x="7" y="198"/>
                    <a:pt x="8" y="198"/>
                    <a:pt x="8" y="199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200"/>
                    <a:pt x="10" y="200"/>
                    <a:pt x="11" y="20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05"/>
                    <a:pt x="11" y="207"/>
                    <a:pt x="13" y="209"/>
                  </a:cubicBezTo>
                  <a:cubicBezTo>
                    <a:pt x="13" y="210"/>
                    <a:pt x="14" y="210"/>
                    <a:pt x="14" y="211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5" y="213"/>
                    <a:pt x="16" y="214"/>
                    <a:pt x="15" y="215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5"/>
                    <a:pt x="16" y="215"/>
                    <a:pt x="16" y="215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6" y="216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8" y="216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6" y="220"/>
                    <a:pt x="21" y="219"/>
                    <a:pt x="21" y="222"/>
                  </a:cubicBezTo>
                  <a:cubicBezTo>
                    <a:pt x="20" y="225"/>
                    <a:pt x="19" y="223"/>
                    <a:pt x="18" y="224"/>
                  </a:cubicBezTo>
                  <a:cubicBezTo>
                    <a:pt x="18" y="224"/>
                    <a:pt x="19" y="225"/>
                    <a:pt x="19" y="226"/>
                  </a:cubicBezTo>
                  <a:cubicBezTo>
                    <a:pt x="18" y="226"/>
                    <a:pt x="17" y="227"/>
                    <a:pt x="15" y="228"/>
                  </a:cubicBezTo>
                  <a:cubicBezTo>
                    <a:pt x="15" y="229"/>
                    <a:pt x="16" y="230"/>
                    <a:pt x="1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5" y="232"/>
                    <a:pt x="14" y="232"/>
                    <a:pt x="13" y="233"/>
                  </a:cubicBezTo>
                  <a:cubicBezTo>
                    <a:pt x="14" y="234"/>
                    <a:pt x="13" y="235"/>
                    <a:pt x="12" y="236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15" y="238"/>
                    <a:pt x="15" y="239"/>
                    <a:pt x="14" y="240"/>
                  </a:cubicBezTo>
                  <a:cubicBezTo>
                    <a:pt x="15" y="240"/>
                    <a:pt x="15" y="240"/>
                    <a:pt x="15" y="241"/>
                  </a:cubicBezTo>
                  <a:cubicBezTo>
                    <a:pt x="16" y="241"/>
                    <a:pt x="17" y="242"/>
                    <a:pt x="15" y="242"/>
                  </a:cubicBezTo>
                  <a:cubicBezTo>
                    <a:pt x="16" y="244"/>
                    <a:pt x="14" y="246"/>
                    <a:pt x="13" y="247"/>
                  </a:cubicBezTo>
                  <a:cubicBezTo>
                    <a:pt x="13" y="249"/>
                    <a:pt x="14" y="249"/>
                    <a:pt x="14" y="250"/>
                  </a:cubicBezTo>
                  <a:cubicBezTo>
                    <a:pt x="15" y="250"/>
                    <a:pt x="15" y="251"/>
                    <a:pt x="16" y="250"/>
                  </a:cubicBezTo>
                  <a:cubicBezTo>
                    <a:pt x="16" y="250"/>
                    <a:pt x="16" y="250"/>
                    <a:pt x="16" y="250"/>
                  </a:cubicBezTo>
                  <a:cubicBezTo>
                    <a:pt x="18" y="249"/>
                    <a:pt x="18" y="249"/>
                    <a:pt x="18" y="249"/>
                  </a:cubicBezTo>
                  <a:cubicBezTo>
                    <a:pt x="18" y="249"/>
                    <a:pt x="19" y="250"/>
                    <a:pt x="19" y="251"/>
                  </a:cubicBezTo>
                  <a:cubicBezTo>
                    <a:pt x="18" y="251"/>
                    <a:pt x="18" y="252"/>
                    <a:pt x="17" y="252"/>
                  </a:cubicBezTo>
                  <a:cubicBezTo>
                    <a:pt x="17" y="253"/>
                    <a:pt x="16" y="254"/>
                    <a:pt x="16" y="256"/>
                  </a:cubicBezTo>
                  <a:cubicBezTo>
                    <a:pt x="16" y="257"/>
                    <a:pt x="17" y="256"/>
                    <a:pt x="18" y="256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6"/>
                    <a:pt x="20" y="256"/>
                    <a:pt x="20" y="255"/>
                  </a:cubicBezTo>
                  <a:cubicBezTo>
                    <a:pt x="21" y="256"/>
                    <a:pt x="20" y="257"/>
                    <a:pt x="20" y="258"/>
                  </a:cubicBezTo>
                  <a:cubicBezTo>
                    <a:pt x="21" y="259"/>
                    <a:pt x="23" y="259"/>
                    <a:pt x="23" y="260"/>
                  </a:cubicBezTo>
                  <a:cubicBezTo>
                    <a:pt x="23" y="259"/>
                    <a:pt x="23" y="259"/>
                    <a:pt x="24" y="259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5" y="259"/>
                    <a:pt x="25" y="259"/>
                  </a:cubicBezTo>
                  <a:cubicBezTo>
                    <a:pt x="26" y="261"/>
                    <a:pt x="28" y="258"/>
                    <a:pt x="29" y="260"/>
                  </a:cubicBezTo>
                  <a:cubicBezTo>
                    <a:pt x="29" y="260"/>
                    <a:pt x="29" y="261"/>
                    <a:pt x="29" y="261"/>
                  </a:cubicBezTo>
                  <a:cubicBezTo>
                    <a:pt x="31" y="262"/>
                    <a:pt x="32" y="264"/>
                    <a:pt x="33" y="265"/>
                  </a:cubicBezTo>
                  <a:cubicBezTo>
                    <a:pt x="34" y="265"/>
                    <a:pt x="35" y="263"/>
                    <a:pt x="36" y="265"/>
                  </a:cubicBezTo>
                  <a:cubicBezTo>
                    <a:pt x="36" y="265"/>
                    <a:pt x="36" y="266"/>
                    <a:pt x="36" y="267"/>
                  </a:cubicBezTo>
                  <a:cubicBezTo>
                    <a:pt x="36" y="268"/>
                    <a:pt x="36" y="269"/>
                    <a:pt x="36" y="271"/>
                  </a:cubicBezTo>
                  <a:cubicBezTo>
                    <a:pt x="36" y="272"/>
                    <a:pt x="36" y="273"/>
                    <a:pt x="34" y="273"/>
                  </a:cubicBezTo>
                  <a:cubicBezTo>
                    <a:pt x="35" y="274"/>
                    <a:pt x="35" y="275"/>
                    <a:pt x="36" y="275"/>
                  </a:cubicBezTo>
                  <a:cubicBezTo>
                    <a:pt x="35" y="279"/>
                    <a:pt x="39" y="279"/>
                    <a:pt x="39" y="282"/>
                  </a:cubicBezTo>
                  <a:cubicBezTo>
                    <a:pt x="40" y="281"/>
                    <a:pt x="40" y="281"/>
                    <a:pt x="41" y="281"/>
                  </a:cubicBezTo>
                  <a:cubicBezTo>
                    <a:pt x="40" y="278"/>
                    <a:pt x="43" y="275"/>
                    <a:pt x="45" y="274"/>
                  </a:cubicBezTo>
                  <a:cubicBezTo>
                    <a:pt x="48" y="274"/>
                    <a:pt x="44" y="275"/>
                    <a:pt x="47" y="275"/>
                  </a:cubicBezTo>
                  <a:cubicBezTo>
                    <a:pt x="47" y="274"/>
                    <a:pt x="47" y="274"/>
                    <a:pt x="47" y="274"/>
                  </a:cubicBezTo>
                  <a:cubicBezTo>
                    <a:pt x="48" y="274"/>
                    <a:pt x="48" y="273"/>
                    <a:pt x="49" y="274"/>
                  </a:cubicBezTo>
                  <a:cubicBezTo>
                    <a:pt x="50" y="272"/>
                    <a:pt x="51" y="274"/>
                    <a:pt x="53" y="274"/>
                  </a:cubicBezTo>
                  <a:cubicBezTo>
                    <a:pt x="51" y="275"/>
                    <a:pt x="53" y="276"/>
                    <a:pt x="52" y="277"/>
                  </a:cubicBezTo>
                  <a:cubicBezTo>
                    <a:pt x="53" y="278"/>
                    <a:pt x="54" y="279"/>
                    <a:pt x="54" y="279"/>
                  </a:cubicBezTo>
                  <a:cubicBezTo>
                    <a:pt x="54" y="280"/>
                    <a:pt x="55" y="282"/>
                    <a:pt x="54" y="282"/>
                  </a:cubicBezTo>
                  <a:cubicBezTo>
                    <a:pt x="55" y="283"/>
                    <a:pt x="55" y="283"/>
                    <a:pt x="55" y="283"/>
                  </a:cubicBezTo>
                  <a:cubicBezTo>
                    <a:pt x="55" y="284"/>
                    <a:pt x="54" y="285"/>
                    <a:pt x="54" y="285"/>
                  </a:cubicBezTo>
                  <a:cubicBezTo>
                    <a:pt x="54" y="287"/>
                    <a:pt x="54" y="288"/>
                    <a:pt x="55" y="289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6" y="289"/>
                    <a:pt x="56" y="290"/>
                    <a:pt x="56" y="290"/>
                  </a:cubicBezTo>
                  <a:cubicBezTo>
                    <a:pt x="56" y="292"/>
                    <a:pt x="54" y="291"/>
                    <a:pt x="54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4"/>
                    <a:pt x="53" y="294"/>
                    <a:pt x="53" y="294"/>
                  </a:cubicBezTo>
                  <a:cubicBezTo>
                    <a:pt x="53" y="294"/>
                    <a:pt x="53" y="294"/>
                    <a:pt x="52" y="294"/>
                  </a:cubicBezTo>
                  <a:cubicBezTo>
                    <a:pt x="52" y="295"/>
                    <a:pt x="52" y="295"/>
                    <a:pt x="52" y="295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2" y="296"/>
                    <a:pt x="53" y="298"/>
                    <a:pt x="53" y="299"/>
                  </a:cubicBezTo>
                  <a:cubicBezTo>
                    <a:pt x="53" y="299"/>
                    <a:pt x="54" y="298"/>
                    <a:pt x="54" y="299"/>
                  </a:cubicBezTo>
                  <a:cubicBezTo>
                    <a:pt x="57" y="296"/>
                    <a:pt x="57" y="296"/>
                    <a:pt x="57" y="296"/>
                  </a:cubicBezTo>
                  <a:cubicBezTo>
                    <a:pt x="57" y="296"/>
                    <a:pt x="57" y="296"/>
                    <a:pt x="57" y="297"/>
                  </a:cubicBezTo>
                  <a:cubicBezTo>
                    <a:pt x="58" y="297"/>
                    <a:pt x="58" y="297"/>
                    <a:pt x="58" y="297"/>
                  </a:cubicBezTo>
                  <a:cubicBezTo>
                    <a:pt x="59" y="299"/>
                    <a:pt x="58" y="301"/>
                    <a:pt x="58" y="302"/>
                  </a:cubicBezTo>
                  <a:cubicBezTo>
                    <a:pt x="58" y="302"/>
                    <a:pt x="58" y="302"/>
                    <a:pt x="58" y="302"/>
                  </a:cubicBezTo>
                  <a:cubicBezTo>
                    <a:pt x="59" y="301"/>
                    <a:pt x="59" y="302"/>
                    <a:pt x="60" y="302"/>
                  </a:cubicBezTo>
                  <a:cubicBezTo>
                    <a:pt x="60" y="303"/>
                    <a:pt x="62" y="303"/>
                    <a:pt x="61" y="304"/>
                  </a:cubicBezTo>
                  <a:cubicBezTo>
                    <a:pt x="61" y="305"/>
                    <a:pt x="61" y="305"/>
                    <a:pt x="61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6"/>
                    <a:pt x="61" y="305"/>
                    <a:pt x="61" y="305"/>
                  </a:cubicBezTo>
                  <a:cubicBezTo>
                    <a:pt x="63" y="303"/>
                    <a:pt x="63" y="307"/>
                    <a:pt x="64" y="307"/>
                  </a:cubicBezTo>
                  <a:cubicBezTo>
                    <a:pt x="64" y="306"/>
                    <a:pt x="64" y="306"/>
                    <a:pt x="64" y="306"/>
                  </a:cubicBezTo>
                  <a:cubicBezTo>
                    <a:pt x="66" y="306"/>
                    <a:pt x="68" y="306"/>
                    <a:pt x="69" y="304"/>
                  </a:cubicBezTo>
                  <a:cubicBezTo>
                    <a:pt x="71" y="304"/>
                    <a:pt x="73" y="304"/>
                    <a:pt x="73" y="306"/>
                  </a:cubicBezTo>
                  <a:cubicBezTo>
                    <a:pt x="74" y="306"/>
                    <a:pt x="74" y="306"/>
                    <a:pt x="74" y="306"/>
                  </a:cubicBezTo>
                  <a:cubicBezTo>
                    <a:pt x="75" y="305"/>
                    <a:pt x="74" y="307"/>
                    <a:pt x="75" y="307"/>
                  </a:cubicBezTo>
                  <a:cubicBezTo>
                    <a:pt x="75" y="307"/>
                    <a:pt x="74" y="307"/>
                    <a:pt x="75" y="308"/>
                  </a:cubicBezTo>
                  <a:cubicBezTo>
                    <a:pt x="76" y="308"/>
                    <a:pt x="76" y="310"/>
                    <a:pt x="77" y="309"/>
                  </a:cubicBezTo>
                  <a:cubicBezTo>
                    <a:pt x="78" y="310"/>
                    <a:pt x="79" y="309"/>
                    <a:pt x="79" y="310"/>
                  </a:cubicBezTo>
                  <a:cubicBezTo>
                    <a:pt x="80" y="308"/>
                    <a:pt x="82" y="307"/>
                    <a:pt x="84" y="308"/>
                  </a:cubicBezTo>
                  <a:cubicBezTo>
                    <a:pt x="86" y="307"/>
                    <a:pt x="87" y="310"/>
                    <a:pt x="89" y="310"/>
                  </a:cubicBezTo>
                  <a:cubicBezTo>
                    <a:pt x="90" y="309"/>
                    <a:pt x="91" y="307"/>
                    <a:pt x="91" y="306"/>
                  </a:cubicBezTo>
                  <a:cubicBezTo>
                    <a:pt x="92" y="307"/>
                    <a:pt x="93" y="308"/>
                    <a:pt x="94" y="308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5" y="306"/>
                    <a:pt x="94" y="306"/>
                    <a:pt x="95" y="306"/>
                  </a:cubicBezTo>
                  <a:cubicBezTo>
                    <a:pt x="96" y="307"/>
                    <a:pt x="98" y="305"/>
                    <a:pt x="100" y="306"/>
                  </a:cubicBezTo>
                  <a:cubicBezTo>
                    <a:pt x="100" y="305"/>
                    <a:pt x="100" y="305"/>
                    <a:pt x="101" y="305"/>
                  </a:cubicBezTo>
                  <a:cubicBezTo>
                    <a:pt x="101" y="303"/>
                    <a:pt x="103" y="301"/>
                    <a:pt x="105" y="300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8"/>
                    <a:pt x="105" y="298"/>
                    <a:pt x="105" y="298"/>
                  </a:cubicBezTo>
                  <a:cubicBezTo>
                    <a:pt x="105" y="297"/>
                    <a:pt x="105" y="297"/>
                    <a:pt x="105" y="297"/>
                  </a:cubicBezTo>
                  <a:cubicBezTo>
                    <a:pt x="105" y="296"/>
                    <a:pt x="102" y="295"/>
                    <a:pt x="104" y="294"/>
                  </a:cubicBezTo>
                  <a:cubicBezTo>
                    <a:pt x="105" y="294"/>
                    <a:pt x="105" y="294"/>
                    <a:pt x="106" y="294"/>
                  </a:cubicBezTo>
                  <a:cubicBezTo>
                    <a:pt x="106" y="294"/>
                    <a:pt x="106" y="293"/>
                    <a:pt x="106" y="293"/>
                  </a:cubicBezTo>
                  <a:cubicBezTo>
                    <a:pt x="107" y="293"/>
                    <a:pt x="108" y="295"/>
                    <a:pt x="109" y="294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6"/>
                    <a:pt x="111" y="297"/>
                    <a:pt x="110" y="297"/>
                  </a:cubicBezTo>
                  <a:cubicBezTo>
                    <a:pt x="110" y="296"/>
                    <a:pt x="109" y="296"/>
                    <a:pt x="109" y="296"/>
                  </a:cubicBezTo>
                  <a:cubicBezTo>
                    <a:pt x="109" y="297"/>
                    <a:pt x="108" y="297"/>
                    <a:pt x="109" y="298"/>
                  </a:cubicBezTo>
                  <a:cubicBezTo>
                    <a:pt x="109" y="298"/>
                    <a:pt x="109" y="298"/>
                    <a:pt x="109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9"/>
                    <a:pt x="107" y="299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8" y="299"/>
                    <a:pt x="109" y="299"/>
                    <a:pt x="109" y="300"/>
                  </a:cubicBezTo>
                  <a:cubicBezTo>
                    <a:pt x="109" y="300"/>
                    <a:pt x="109" y="300"/>
                    <a:pt x="110" y="300"/>
                  </a:cubicBezTo>
                  <a:cubicBezTo>
                    <a:pt x="110" y="300"/>
                    <a:pt x="109" y="301"/>
                    <a:pt x="109" y="301"/>
                  </a:cubicBezTo>
                  <a:cubicBezTo>
                    <a:pt x="109" y="302"/>
                    <a:pt x="109" y="303"/>
                    <a:pt x="110" y="303"/>
                  </a:cubicBezTo>
                  <a:cubicBezTo>
                    <a:pt x="111" y="303"/>
                    <a:pt x="111" y="303"/>
                    <a:pt x="111" y="304"/>
                  </a:cubicBezTo>
                  <a:cubicBezTo>
                    <a:pt x="111" y="304"/>
                    <a:pt x="111" y="304"/>
                    <a:pt x="111" y="304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1" y="303"/>
                    <a:pt x="111" y="302"/>
                    <a:pt x="112" y="302"/>
                  </a:cubicBezTo>
                  <a:cubicBezTo>
                    <a:pt x="114" y="301"/>
                    <a:pt x="111" y="298"/>
                    <a:pt x="113" y="297"/>
                  </a:cubicBezTo>
                  <a:cubicBezTo>
                    <a:pt x="113" y="296"/>
                    <a:pt x="113" y="297"/>
                    <a:pt x="113" y="297"/>
                  </a:cubicBezTo>
                  <a:cubicBezTo>
                    <a:pt x="116" y="296"/>
                    <a:pt x="116" y="293"/>
                    <a:pt x="117" y="290"/>
                  </a:cubicBezTo>
                  <a:cubicBezTo>
                    <a:pt x="119" y="290"/>
                    <a:pt x="119" y="287"/>
                    <a:pt x="122" y="288"/>
                  </a:cubicBezTo>
                  <a:cubicBezTo>
                    <a:pt x="124" y="290"/>
                    <a:pt x="121" y="292"/>
                    <a:pt x="122" y="294"/>
                  </a:cubicBezTo>
                  <a:cubicBezTo>
                    <a:pt x="122" y="296"/>
                    <a:pt x="121" y="297"/>
                    <a:pt x="120" y="299"/>
                  </a:cubicBezTo>
                  <a:cubicBezTo>
                    <a:pt x="122" y="300"/>
                    <a:pt x="118" y="301"/>
                    <a:pt x="119" y="303"/>
                  </a:cubicBezTo>
                  <a:cubicBezTo>
                    <a:pt x="119" y="305"/>
                    <a:pt x="119" y="308"/>
                    <a:pt x="117" y="309"/>
                  </a:cubicBezTo>
                  <a:cubicBezTo>
                    <a:pt x="115" y="311"/>
                    <a:pt x="120" y="313"/>
                    <a:pt x="116" y="315"/>
                  </a:cubicBezTo>
                  <a:cubicBezTo>
                    <a:pt x="117" y="315"/>
                    <a:pt x="117" y="315"/>
                    <a:pt x="117" y="315"/>
                  </a:cubicBezTo>
                  <a:cubicBezTo>
                    <a:pt x="116" y="315"/>
                    <a:pt x="117" y="316"/>
                    <a:pt x="116" y="316"/>
                  </a:cubicBezTo>
                  <a:cubicBezTo>
                    <a:pt x="118" y="317"/>
                    <a:pt x="118" y="317"/>
                    <a:pt x="118" y="317"/>
                  </a:cubicBezTo>
                  <a:cubicBezTo>
                    <a:pt x="117" y="318"/>
                    <a:pt x="117" y="318"/>
                    <a:pt x="117" y="318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7" y="319"/>
                    <a:pt x="117" y="319"/>
                    <a:pt x="117" y="319"/>
                  </a:cubicBezTo>
                  <a:cubicBezTo>
                    <a:pt x="118" y="319"/>
                    <a:pt x="118" y="319"/>
                    <a:pt x="118" y="320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9" y="319"/>
                    <a:pt x="121" y="319"/>
                    <a:pt x="122" y="320"/>
                  </a:cubicBezTo>
                  <a:cubicBezTo>
                    <a:pt x="122" y="321"/>
                    <a:pt x="123" y="322"/>
                    <a:pt x="122" y="323"/>
                  </a:cubicBezTo>
                  <a:cubicBezTo>
                    <a:pt x="122" y="323"/>
                    <a:pt x="122" y="323"/>
                    <a:pt x="122" y="323"/>
                  </a:cubicBezTo>
                  <a:cubicBezTo>
                    <a:pt x="123" y="323"/>
                    <a:pt x="123" y="323"/>
                    <a:pt x="123" y="323"/>
                  </a:cubicBezTo>
                  <a:cubicBezTo>
                    <a:pt x="123" y="323"/>
                    <a:pt x="123" y="322"/>
                    <a:pt x="122" y="322"/>
                  </a:cubicBezTo>
                  <a:cubicBezTo>
                    <a:pt x="123" y="321"/>
                    <a:pt x="124" y="323"/>
                    <a:pt x="124" y="321"/>
                  </a:cubicBezTo>
                  <a:cubicBezTo>
                    <a:pt x="127" y="323"/>
                    <a:pt x="127" y="323"/>
                    <a:pt x="127" y="323"/>
                  </a:cubicBezTo>
                  <a:cubicBezTo>
                    <a:pt x="127" y="322"/>
                    <a:pt x="128" y="322"/>
                    <a:pt x="129" y="321"/>
                  </a:cubicBezTo>
                  <a:cubicBezTo>
                    <a:pt x="128" y="321"/>
                    <a:pt x="128" y="321"/>
                    <a:pt x="128" y="321"/>
                  </a:cubicBezTo>
                  <a:cubicBezTo>
                    <a:pt x="129" y="321"/>
                    <a:pt x="129" y="321"/>
                    <a:pt x="130" y="321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19"/>
                    <a:pt x="130" y="319"/>
                    <a:pt x="130" y="319"/>
                  </a:cubicBezTo>
                  <a:cubicBezTo>
                    <a:pt x="130" y="319"/>
                    <a:pt x="130" y="319"/>
                    <a:pt x="131" y="318"/>
                  </a:cubicBezTo>
                  <a:cubicBezTo>
                    <a:pt x="133" y="319"/>
                    <a:pt x="134" y="316"/>
                    <a:pt x="137" y="317"/>
                  </a:cubicBezTo>
                  <a:cubicBezTo>
                    <a:pt x="138" y="315"/>
                    <a:pt x="140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3" y="315"/>
                    <a:pt x="143" y="316"/>
                    <a:pt x="144" y="316"/>
                  </a:cubicBezTo>
                  <a:cubicBezTo>
                    <a:pt x="144" y="316"/>
                    <a:pt x="144" y="317"/>
                    <a:pt x="144" y="317"/>
                  </a:cubicBezTo>
                  <a:cubicBezTo>
                    <a:pt x="142" y="318"/>
                    <a:pt x="140" y="320"/>
                    <a:pt x="140" y="322"/>
                  </a:cubicBezTo>
                  <a:cubicBezTo>
                    <a:pt x="138" y="322"/>
                    <a:pt x="138" y="324"/>
                    <a:pt x="136" y="324"/>
                  </a:cubicBezTo>
                  <a:cubicBezTo>
                    <a:pt x="136" y="325"/>
                    <a:pt x="135" y="325"/>
                    <a:pt x="135" y="325"/>
                  </a:cubicBezTo>
                  <a:cubicBezTo>
                    <a:pt x="136" y="325"/>
                    <a:pt x="136" y="325"/>
                    <a:pt x="136" y="325"/>
                  </a:cubicBezTo>
                  <a:cubicBezTo>
                    <a:pt x="137" y="325"/>
                    <a:pt x="136" y="326"/>
                    <a:pt x="136" y="326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8" y="327"/>
                    <a:pt x="139" y="324"/>
                    <a:pt x="140" y="323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6"/>
                    <a:pt x="143" y="326"/>
                    <a:pt x="143" y="326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7"/>
                    <a:pt x="143" y="328"/>
                    <a:pt x="143" y="328"/>
                  </a:cubicBezTo>
                  <a:cubicBezTo>
                    <a:pt x="144" y="329"/>
                    <a:pt x="144" y="329"/>
                    <a:pt x="144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0"/>
                    <a:pt x="143" y="329"/>
                    <a:pt x="143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2"/>
                    <a:pt x="142" y="332"/>
                    <a:pt x="142" y="333"/>
                  </a:cubicBezTo>
                  <a:cubicBezTo>
                    <a:pt x="143" y="333"/>
                    <a:pt x="144" y="333"/>
                    <a:pt x="144" y="332"/>
                  </a:cubicBezTo>
                  <a:cubicBezTo>
                    <a:pt x="144" y="331"/>
                    <a:pt x="145" y="330"/>
                    <a:pt x="144" y="330"/>
                  </a:cubicBezTo>
                  <a:cubicBezTo>
                    <a:pt x="144" y="330"/>
                    <a:pt x="144" y="330"/>
                    <a:pt x="145" y="329"/>
                  </a:cubicBezTo>
                  <a:cubicBezTo>
                    <a:pt x="145" y="330"/>
                    <a:pt x="145" y="330"/>
                    <a:pt x="145" y="330"/>
                  </a:cubicBezTo>
                  <a:cubicBezTo>
                    <a:pt x="145" y="329"/>
                    <a:pt x="145" y="329"/>
                    <a:pt x="144" y="329"/>
                  </a:cubicBezTo>
                  <a:cubicBezTo>
                    <a:pt x="145" y="327"/>
                    <a:pt x="147" y="326"/>
                    <a:pt x="146" y="325"/>
                  </a:cubicBezTo>
                  <a:cubicBezTo>
                    <a:pt x="146" y="324"/>
                    <a:pt x="147" y="323"/>
                    <a:pt x="148" y="323"/>
                  </a:cubicBezTo>
                  <a:cubicBezTo>
                    <a:pt x="147" y="323"/>
                    <a:pt x="147" y="323"/>
                    <a:pt x="147" y="323"/>
                  </a:cubicBezTo>
                  <a:cubicBezTo>
                    <a:pt x="147" y="322"/>
                    <a:pt x="148" y="322"/>
                    <a:pt x="148" y="322"/>
                  </a:cubicBezTo>
                  <a:cubicBezTo>
                    <a:pt x="148" y="321"/>
                    <a:pt x="148" y="321"/>
                    <a:pt x="149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2" y="320"/>
                    <a:pt x="149" y="317"/>
                    <a:pt x="152" y="316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153" y="317"/>
                    <a:pt x="154" y="316"/>
                  </a:cubicBezTo>
                  <a:cubicBezTo>
                    <a:pt x="155" y="317"/>
                    <a:pt x="154" y="317"/>
                    <a:pt x="154" y="318"/>
                  </a:cubicBezTo>
                  <a:cubicBezTo>
                    <a:pt x="155" y="317"/>
                    <a:pt x="154" y="316"/>
                    <a:pt x="156" y="315"/>
                  </a:cubicBezTo>
                  <a:cubicBezTo>
                    <a:pt x="158" y="316"/>
                    <a:pt x="157" y="317"/>
                    <a:pt x="157" y="319"/>
                  </a:cubicBezTo>
                  <a:cubicBezTo>
                    <a:pt x="158" y="318"/>
                    <a:pt x="159" y="318"/>
                    <a:pt x="159" y="316"/>
                  </a:cubicBezTo>
                  <a:cubicBezTo>
                    <a:pt x="160" y="316"/>
                    <a:pt x="160" y="317"/>
                    <a:pt x="160" y="317"/>
                  </a:cubicBezTo>
                  <a:cubicBezTo>
                    <a:pt x="161" y="316"/>
                    <a:pt x="161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ubicBezTo>
                    <a:pt x="162" y="317"/>
                    <a:pt x="162" y="317"/>
                    <a:pt x="161" y="317"/>
                  </a:cubicBezTo>
                  <a:cubicBezTo>
                    <a:pt x="162" y="317"/>
                    <a:pt x="162" y="317"/>
                    <a:pt x="162" y="317"/>
                  </a:cubicBezTo>
                  <a:cubicBezTo>
                    <a:pt x="160" y="320"/>
                    <a:pt x="163" y="322"/>
                    <a:pt x="163" y="324"/>
                  </a:cubicBezTo>
                  <a:cubicBezTo>
                    <a:pt x="163" y="325"/>
                    <a:pt x="162" y="326"/>
                    <a:pt x="161" y="326"/>
                  </a:cubicBezTo>
                  <a:cubicBezTo>
                    <a:pt x="161" y="326"/>
                    <a:pt x="161" y="326"/>
                    <a:pt x="162" y="326"/>
                  </a:cubicBezTo>
                  <a:cubicBezTo>
                    <a:pt x="161" y="327"/>
                    <a:pt x="161" y="327"/>
                    <a:pt x="161" y="327"/>
                  </a:cubicBezTo>
                  <a:cubicBezTo>
                    <a:pt x="161" y="328"/>
                    <a:pt x="161" y="329"/>
                    <a:pt x="162" y="328"/>
                  </a:cubicBezTo>
                  <a:cubicBezTo>
                    <a:pt x="162" y="330"/>
                    <a:pt x="165" y="329"/>
                    <a:pt x="166" y="330"/>
                  </a:cubicBezTo>
                  <a:cubicBezTo>
                    <a:pt x="167" y="332"/>
                    <a:pt x="169" y="331"/>
                    <a:pt x="171" y="331"/>
                  </a:cubicBezTo>
                  <a:cubicBezTo>
                    <a:pt x="170" y="332"/>
                    <a:pt x="170" y="332"/>
                    <a:pt x="170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2" y="331"/>
                    <a:pt x="173" y="332"/>
                    <a:pt x="172" y="332"/>
                  </a:cubicBezTo>
                  <a:cubicBezTo>
                    <a:pt x="173" y="332"/>
                    <a:pt x="173" y="332"/>
                    <a:pt x="173" y="332"/>
                  </a:cubicBezTo>
                  <a:cubicBezTo>
                    <a:pt x="174" y="332"/>
                    <a:pt x="174" y="333"/>
                    <a:pt x="174" y="333"/>
                  </a:cubicBezTo>
                  <a:cubicBezTo>
                    <a:pt x="175" y="334"/>
                    <a:pt x="175" y="333"/>
                    <a:pt x="176" y="332"/>
                  </a:cubicBezTo>
                  <a:cubicBezTo>
                    <a:pt x="176" y="333"/>
                    <a:pt x="176" y="333"/>
                    <a:pt x="176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78" y="332"/>
                    <a:pt x="180" y="329"/>
                    <a:pt x="181" y="332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82" y="333"/>
                    <a:pt x="185" y="331"/>
                    <a:pt x="186" y="332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186" y="330"/>
                    <a:pt x="185" y="329"/>
                    <a:pt x="187" y="329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8" y="329"/>
                    <a:pt x="189" y="329"/>
                    <a:pt x="190" y="329"/>
                  </a:cubicBezTo>
                  <a:cubicBezTo>
                    <a:pt x="192" y="329"/>
                    <a:pt x="193" y="331"/>
                    <a:pt x="194" y="332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8" y="329"/>
                  </a:cubicBezTo>
                  <a:cubicBezTo>
                    <a:pt x="198" y="329"/>
                    <a:pt x="198" y="329"/>
                    <a:pt x="198" y="329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4"/>
                    <a:pt x="204" y="324"/>
                  </a:cubicBezTo>
                  <a:cubicBezTo>
                    <a:pt x="205" y="325"/>
                    <a:pt x="205" y="326"/>
                    <a:pt x="205" y="326"/>
                  </a:cubicBezTo>
                  <a:cubicBezTo>
                    <a:pt x="206" y="328"/>
                    <a:pt x="204" y="328"/>
                    <a:pt x="204" y="329"/>
                  </a:cubicBezTo>
                  <a:cubicBezTo>
                    <a:pt x="203" y="328"/>
                    <a:pt x="202" y="330"/>
                    <a:pt x="201" y="330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1" y="333"/>
                    <a:pt x="198" y="335"/>
                    <a:pt x="198" y="336"/>
                  </a:cubicBezTo>
                  <a:cubicBezTo>
                    <a:pt x="199" y="337"/>
                    <a:pt x="198" y="337"/>
                    <a:pt x="198" y="337"/>
                  </a:cubicBezTo>
                  <a:cubicBezTo>
                    <a:pt x="200" y="339"/>
                    <a:pt x="201" y="336"/>
                    <a:pt x="203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5" y="336"/>
                    <a:pt x="205" y="336"/>
                    <a:pt x="205" y="336"/>
                  </a:cubicBezTo>
                  <a:cubicBezTo>
                    <a:pt x="205" y="335"/>
                    <a:pt x="205" y="336"/>
                    <a:pt x="206" y="335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6" y="336"/>
                    <a:pt x="207" y="335"/>
                    <a:pt x="207" y="335"/>
                  </a:cubicBezTo>
                  <a:cubicBezTo>
                    <a:pt x="206" y="335"/>
                    <a:pt x="206" y="334"/>
                    <a:pt x="206" y="334"/>
                  </a:cubicBezTo>
                  <a:cubicBezTo>
                    <a:pt x="207" y="334"/>
                    <a:pt x="207" y="333"/>
                    <a:pt x="208" y="333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3"/>
                    <a:pt x="209" y="332"/>
                    <a:pt x="210" y="332"/>
                  </a:cubicBezTo>
                  <a:cubicBezTo>
                    <a:pt x="209" y="332"/>
                    <a:pt x="209" y="332"/>
                    <a:pt x="209" y="332"/>
                  </a:cubicBezTo>
                  <a:cubicBezTo>
                    <a:pt x="209" y="331"/>
                    <a:pt x="209" y="331"/>
                    <a:pt x="210" y="330"/>
                  </a:cubicBezTo>
                  <a:cubicBezTo>
                    <a:pt x="210" y="330"/>
                    <a:pt x="211" y="330"/>
                    <a:pt x="212" y="331"/>
                  </a:cubicBezTo>
                  <a:cubicBezTo>
                    <a:pt x="212" y="331"/>
                    <a:pt x="212" y="331"/>
                    <a:pt x="211" y="332"/>
                  </a:cubicBezTo>
                  <a:cubicBezTo>
                    <a:pt x="212" y="332"/>
                    <a:pt x="212" y="334"/>
                    <a:pt x="213" y="334"/>
                  </a:cubicBezTo>
                  <a:cubicBezTo>
                    <a:pt x="213" y="334"/>
                    <a:pt x="213" y="334"/>
                    <a:pt x="213" y="335"/>
                  </a:cubicBezTo>
                  <a:cubicBezTo>
                    <a:pt x="214" y="335"/>
                    <a:pt x="215" y="334"/>
                    <a:pt x="215" y="333"/>
                  </a:cubicBezTo>
                  <a:cubicBezTo>
                    <a:pt x="214" y="332"/>
                    <a:pt x="217" y="331"/>
                    <a:pt x="216" y="330"/>
                  </a:cubicBezTo>
                  <a:cubicBezTo>
                    <a:pt x="217" y="330"/>
                    <a:pt x="219" y="328"/>
                    <a:pt x="220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22" y="330"/>
                    <a:pt x="223" y="331"/>
                    <a:pt x="223" y="333"/>
                  </a:cubicBezTo>
                  <a:cubicBezTo>
                    <a:pt x="223" y="333"/>
                    <a:pt x="224" y="333"/>
                    <a:pt x="224" y="333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4" y="334"/>
                    <a:pt x="225" y="336"/>
                    <a:pt x="223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5" y="336"/>
                    <a:pt x="225" y="337"/>
                    <a:pt x="225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5" y="338"/>
                    <a:pt x="225" y="338"/>
                    <a:pt x="225" y="338"/>
                  </a:cubicBezTo>
                  <a:cubicBezTo>
                    <a:pt x="227" y="339"/>
                    <a:pt x="226" y="337"/>
                    <a:pt x="227" y="337"/>
                  </a:cubicBezTo>
                  <a:cubicBezTo>
                    <a:pt x="227" y="337"/>
                    <a:pt x="227" y="337"/>
                    <a:pt x="227" y="337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6"/>
                    <a:pt x="227" y="335"/>
                    <a:pt x="228" y="335"/>
                  </a:cubicBezTo>
                  <a:cubicBezTo>
                    <a:pt x="227" y="334"/>
                    <a:pt x="228" y="334"/>
                    <a:pt x="228" y="333"/>
                  </a:cubicBezTo>
                  <a:cubicBezTo>
                    <a:pt x="230" y="332"/>
                    <a:pt x="227" y="329"/>
                    <a:pt x="228" y="328"/>
                  </a:cubicBezTo>
                  <a:cubicBezTo>
                    <a:pt x="229" y="327"/>
                    <a:pt x="230" y="327"/>
                    <a:pt x="231" y="328"/>
                  </a:cubicBezTo>
                  <a:cubicBezTo>
                    <a:pt x="231" y="327"/>
                    <a:pt x="231" y="327"/>
                    <a:pt x="231" y="327"/>
                  </a:cubicBezTo>
                  <a:cubicBezTo>
                    <a:pt x="232" y="327"/>
                    <a:pt x="232" y="328"/>
                    <a:pt x="232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2" y="327"/>
                    <a:pt x="233" y="326"/>
                    <a:pt x="233" y="326"/>
                  </a:cubicBezTo>
                  <a:cubicBezTo>
                    <a:pt x="235" y="327"/>
                    <a:pt x="237" y="328"/>
                    <a:pt x="236" y="330"/>
                  </a:cubicBezTo>
                  <a:cubicBezTo>
                    <a:pt x="237" y="331"/>
                    <a:pt x="237" y="332"/>
                    <a:pt x="238" y="333"/>
                  </a:cubicBezTo>
                  <a:cubicBezTo>
                    <a:pt x="237" y="334"/>
                    <a:pt x="239" y="336"/>
                    <a:pt x="239" y="338"/>
                  </a:cubicBezTo>
                  <a:cubicBezTo>
                    <a:pt x="239" y="338"/>
                    <a:pt x="239" y="338"/>
                    <a:pt x="239" y="338"/>
                  </a:cubicBezTo>
                  <a:cubicBezTo>
                    <a:pt x="241" y="339"/>
                    <a:pt x="241" y="339"/>
                    <a:pt x="241" y="339"/>
                  </a:cubicBezTo>
                  <a:cubicBezTo>
                    <a:pt x="241" y="338"/>
                    <a:pt x="242" y="338"/>
                    <a:pt x="241" y="338"/>
                  </a:cubicBezTo>
                  <a:cubicBezTo>
                    <a:pt x="241" y="338"/>
                    <a:pt x="241" y="338"/>
                    <a:pt x="241" y="337"/>
                  </a:cubicBezTo>
                  <a:cubicBezTo>
                    <a:pt x="241" y="337"/>
                    <a:pt x="241" y="336"/>
                    <a:pt x="241" y="336"/>
                  </a:cubicBezTo>
                  <a:cubicBezTo>
                    <a:pt x="243" y="338"/>
                    <a:pt x="244" y="335"/>
                    <a:pt x="246" y="336"/>
                  </a:cubicBezTo>
                  <a:cubicBezTo>
                    <a:pt x="246" y="336"/>
                    <a:pt x="246" y="336"/>
                    <a:pt x="247" y="336"/>
                  </a:cubicBezTo>
                  <a:cubicBezTo>
                    <a:pt x="247" y="336"/>
                    <a:pt x="247" y="336"/>
                    <a:pt x="247" y="336"/>
                  </a:cubicBezTo>
                  <a:cubicBezTo>
                    <a:pt x="247" y="337"/>
                    <a:pt x="247" y="337"/>
                    <a:pt x="247" y="337"/>
                  </a:cubicBezTo>
                  <a:cubicBezTo>
                    <a:pt x="248" y="338"/>
                    <a:pt x="250" y="338"/>
                    <a:pt x="251" y="337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1" y="336"/>
                    <a:pt x="252" y="335"/>
                    <a:pt x="251" y="334"/>
                  </a:cubicBezTo>
                  <a:cubicBezTo>
                    <a:pt x="250" y="333"/>
                    <a:pt x="250" y="331"/>
                    <a:pt x="248" y="330"/>
                  </a:cubicBezTo>
                  <a:cubicBezTo>
                    <a:pt x="250" y="329"/>
                    <a:pt x="247" y="328"/>
                    <a:pt x="249" y="327"/>
                  </a:cubicBezTo>
                  <a:cubicBezTo>
                    <a:pt x="250" y="327"/>
                    <a:pt x="251" y="327"/>
                    <a:pt x="252" y="328"/>
                  </a:cubicBezTo>
                  <a:cubicBezTo>
                    <a:pt x="251" y="328"/>
                    <a:pt x="251" y="328"/>
                    <a:pt x="251" y="328"/>
                  </a:cubicBezTo>
                  <a:cubicBezTo>
                    <a:pt x="254" y="328"/>
                    <a:pt x="253" y="332"/>
                    <a:pt x="255" y="333"/>
                  </a:cubicBezTo>
                  <a:cubicBezTo>
                    <a:pt x="255" y="333"/>
                    <a:pt x="256" y="333"/>
                    <a:pt x="256" y="333"/>
                  </a:cubicBezTo>
                  <a:cubicBezTo>
                    <a:pt x="256" y="333"/>
                    <a:pt x="256" y="333"/>
                    <a:pt x="256" y="334"/>
                  </a:cubicBezTo>
                  <a:cubicBezTo>
                    <a:pt x="257" y="334"/>
                    <a:pt x="258" y="333"/>
                    <a:pt x="258" y="333"/>
                  </a:cubicBezTo>
                  <a:cubicBezTo>
                    <a:pt x="258" y="333"/>
                    <a:pt x="258" y="332"/>
                    <a:pt x="258" y="332"/>
                  </a:cubicBezTo>
                  <a:cubicBezTo>
                    <a:pt x="260" y="332"/>
                    <a:pt x="257" y="330"/>
                    <a:pt x="257" y="329"/>
                  </a:cubicBezTo>
                  <a:cubicBezTo>
                    <a:pt x="258" y="327"/>
                    <a:pt x="256" y="324"/>
                    <a:pt x="257" y="322"/>
                  </a:cubicBezTo>
                  <a:cubicBezTo>
                    <a:pt x="259" y="321"/>
                    <a:pt x="256" y="320"/>
                    <a:pt x="258" y="318"/>
                  </a:cubicBezTo>
                  <a:cubicBezTo>
                    <a:pt x="257" y="317"/>
                    <a:pt x="258" y="316"/>
                    <a:pt x="257" y="315"/>
                  </a:cubicBezTo>
                  <a:cubicBezTo>
                    <a:pt x="257" y="315"/>
                    <a:pt x="257" y="315"/>
                    <a:pt x="257" y="315"/>
                  </a:cubicBezTo>
                  <a:cubicBezTo>
                    <a:pt x="257" y="314"/>
                    <a:pt x="257" y="314"/>
                    <a:pt x="257" y="314"/>
                  </a:cubicBezTo>
                  <a:cubicBezTo>
                    <a:pt x="255" y="314"/>
                    <a:pt x="256" y="313"/>
                    <a:pt x="257" y="312"/>
                  </a:cubicBezTo>
                  <a:cubicBezTo>
                    <a:pt x="257" y="312"/>
                    <a:pt x="257" y="312"/>
                    <a:pt x="257" y="312"/>
                  </a:cubicBezTo>
                  <a:cubicBezTo>
                    <a:pt x="258" y="313"/>
                    <a:pt x="259" y="311"/>
                    <a:pt x="260" y="313"/>
                  </a:cubicBezTo>
                  <a:cubicBezTo>
                    <a:pt x="259" y="314"/>
                    <a:pt x="262" y="314"/>
                    <a:pt x="260" y="316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8"/>
                    <a:pt x="261" y="318"/>
                    <a:pt x="261" y="318"/>
                  </a:cubicBezTo>
                  <a:cubicBezTo>
                    <a:pt x="261" y="318"/>
                    <a:pt x="261" y="318"/>
                    <a:pt x="261" y="319"/>
                  </a:cubicBezTo>
                  <a:cubicBezTo>
                    <a:pt x="261" y="318"/>
                    <a:pt x="261" y="319"/>
                    <a:pt x="261" y="319"/>
                  </a:cubicBezTo>
                  <a:cubicBezTo>
                    <a:pt x="261" y="319"/>
                    <a:pt x="261" y="320"/>
                    <a:pt x="261" y="320"/>
                  </a:cubicBezTo>
                  <a:cubicBezTo>
                    <a:pt x="261" y="321"/>
                    <a:pt x="262" y="321"/>
                    <a:pt x="261" y="322"/>
                  </a:cubicBezTo>
                  <a:cubicBezTo>
                    <a:pt x="261" y="321"/>
                    <a:pt x="261" y="321"/>
                    <a:pt x="261" y="321"/>
                  </a:cubicBezTo>
                  <a:cubicBezTo>
                    <a:pt x="259" y="322"/>
                    <a:pt x="261" y="323"/>
                    <a:pt x="261" y="325"/>
                  </a:cubicBezTo>
                  <a:cubicBezTo>
                    <a:pt x="264" y="326"/>
                    <a:pt x="264" y="329"/>
                    <a:pt x="266" y="331"/>
                  </a:cubicBezTo>
                  <a:cubicBezTo>
                    <a:pt x="266" y="331"/>
                    <a:pt x="267" y="332"/>
                    <a:pt x="268" y="332"/>
                  </a:cubicBezTo>
                  <a:cubicBezTo>
                    <a:pt x="269" y="333"/>
                    <a:pt x="270" y="331"/>
                    <a:pt x="271" y="330"/>
                  </a:cubicBezTo>
                  <a:cubicBezTo>
                    <a:pt x="274" y="328"/>
                    <a:pt x="271" y="324"/>
                    <a:pt x="275" y="323"/>
                  </a:cubicBezTo>
                  <a:cubicBezTo>
                    <a:pt x="276" y="320"/>
                    <a:pt x="274" y="319"/>
                    <a:pt x="274" y="317"/>
                  </a:cubicBezTo>
                  <a:cubicBezTo>
                    <a:pt x="274" y="317"/>
                    <a:pt x="274" y="317"/>
                    <a:pt x="274" y="317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5" y="316"/>
                    <a:pt x="276" y="315"/>
                    <a:pt x="276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2"/>
                    <a:pt x="278" y="313"/>
                    <a:pt x="278" y="313"/>
                  </a:cubicBezTo>
                  <a:cubicBezTo>
                    <a:pt x="280" y="311"/>
                    <a:pt x="283" y="312"/>
                    <a:pt x="284" y="309"/>
                  </a:cubicBezTo>
                  <a:cubicBezTo>
                    <a:pt x="283" y="309"/>
                    <a:pt x="283" y="309"/>
                    <a:pt x="283" y="309"/>
                  </a:cubicBezTo>
                  <a:cubicBezTo>
                    <a:pt x="283" y="309"/>
                    <a:pt x="283" y="309"/>
                    <a:pt x="283" y="308"/>
                  </a:cubicBezTo>
                  <a:cubicBezTo>
                    <a:pt x="284" y="309"/>
                    <a:pt x="285" y="308"/>
                    <a:pt x="286" y="308"/>
                  </a:cubicBezTo>
                  <a:cubicBezTo>
                    <a:pt x="287" y="307"/>
                    <a:pt x="288" y="310"/>
                    <a:pt x="290" y="309"/>
                  </a:cubicBezTo>
                  <a:cubicBezTo>
                    <a:pt x="290" y="308"/>
                    <a:pt x="293" y="309"/>
                    <a:pt x="292" y="307"/>
                  </a:cubicBezTo>
                  <a:cubicBezTo>
                    <a:pt x="293" y="307"/>
                    <a:pt x="294" y="306"/>
                    <a:pt x="295" y="306"/>
                  </a:cubicBezTo>
                  <a:cubicBezTo>
                    <a:pt x="295" y="306"/>
                    <a:pt x="294" y="306"/>
                    <a:pt x="294" y="306"/>
                  </a:cubicBezTo>
                  <a:cubicBezTo>
                    <a:pt x="295" y="304"/>
                    <a:pt x="294" y="303"/>
                    <a:pt x="294" y="302"/>
                  </a:cubicBezTo>
                  <a:cubicBezTo>
                    <a:pt x="295" y="299"/>
                    <a:pt x="292" y="298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7"/>
                    <a:pt x="290" y="297"/>
                    <a:pt x="290" y="296"/>
                  </a:cubicBezTo>
                  <a:cubicBezTo>
                    <a:pt x="290" y="297"/>
                    <a:pt x="290" y="297"/>
                    <a:pt x="290" y="297"/>
                  </a:cubicBezTo>
                  <a:cubicBezTo>
                    <a:pt x="290" y="296"/>
                    <a:pt x="289" y="296"/>
                    <a:pt x="290" y="296"/>
                  </a:cubicBezTo>
                  <a:cubicBezTo>
                    <a:pt x="290" y="296"/>
                    <a:pt x="290" y="295"/>
                    <a:pt x="290" y="295"/>
                  </a:cubicBezTo>
                  <a:cubicBezTo>
                    <a:pt x="290" y="295"/>
                    <a:pt x="290" y="295"/>
                    <a:pt x="290" y="294"/>
                  </a:cubicBezTo>
                  <a:cubicBezTo>
                    <a:pt x="290" y="294"/>
                    <a:pt x="290" y="294"/>
                    <a:pt x="290" y="294"/>
                  </a:cubicBezTo>
                  <a:cubicBezTo>
                    <a:pt x="290" y="294"/>
                    <a:pt x="290" y="293"/>
                    <a:pt x="290" y="293"/>
                  </a:cubicBezTo>
                  <a:cubicBezTo>
                    <a:pt x="290" y="293"/>
                    <a:pt x="290" y="293"/>
                    <a:pt x="290" y="293"/>
                  </a:cubicBezTo>
                  <a:cubicBezTo>
                    <a:pt x="290" y="292"/>
                    <a:pt x="290" y="291"/>
                    <a:pt x="289" y="291"/>
                  </a:cubicBezTo>
                  <a:cubicBezTo>
                    <a:pt x="289" y="290"/>
                    <a:pt x="290" y="289"/>
                    <a:pt x="290" y="289"/>
                  </a:cubicBezTo>
                  <a:cubicBezTo>
                    <a:pt x="290" y="287"/>
                    <a:pt x="292" y="288"/>
                    <a:pt x="292" y="286"/>
                  </a:cubicBezTo>
                  <a:cubicBezTo>
                    <a:pt x="292" y="286"/>
                    <a:pt x="293" y="286"/>
                    <a:pt x="293" y="286"/>
                  </a:cubicBezTo>
                  <a:cubicBezTo>
                    <a:pt x="293" y="286"/>
                    <a:pt x="293" y="286"/>
                    <a:pt x="293" y="286"/>
                  </a:cubicBezTo>
                  <a:cubicBezTo>
                    <a:pt x="294" y="286"/>
                    <a:pt x="294" y="287"/>
                    <a:pt x="294" y="286"/>
                  </a:cubicBezTo>
                  <a:cubicBezTo>
                    <a:pt x="294" y="286"/>
                    <a:pt x="294" y="286"/>
                    <a:pt x="294" y="286"/>
                  </a:cubicBezTo>
                  <a:cubicBezTo>
                    <a:pt x="294" y="286"/>
                    <a:pt x="294" y="286"/>
                    <a:pt x="294" y="285"/>
                  </a:cubicBezTo>
                  <a:cubicBezTo>
                    <a:pt x="295" y="286"/>
                    <a:pt x="295" y="286"/>
                    <a:pt x="295" y="286"/>
                  </a:cubicBezTo>
                  <a:cubicBezTo>
                    <a:pt x="295" y="285"/>
                    <a:pt x="295" y="285"/>
                    <a:pt x="295" y="285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4" y="284"/>
                    <a:pt x="294" y="283"/>
                    <a:pt x="294" y="283"/>
                  </a:cubicBezTo>
                  <a:cubicBezTo>
                    <a:pt x="294" y="283"/>
                    <a:pt x="294" y="282"/>
                    <a:pt x="295" y="282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4" y="281"/>
                    <a:pt x="295" y="279"/>
                    <a:pt x="296" y="278"/>
                  </a:cubicBezTo>
                  <a:cubicBezTo>
                    <a:pt x="295" y="277"/>
                    <a:pt x="295" y="277"/>
                    <a:pt x="295" y="277"/>
                  </a:cubicBezTo>
                  <a:cubicBezTo>
                    <a:pt x="296" y="276"/>
                    <a:pt x="296" y="276"/>
                    <a:pt x="296" y="276"/>
                  </a:cubicBezTo>
                  <a:cubicBezTo>
                    <a:pt x="296" y="276"/>
                    <a:pt x="295" y="275"/>
                    <a:pt x="296" y="275"/>
                  </a:cubicBezTo>
                  <a:cubicBezTo>
                    <a:pt x="296" y="275"/>
                    <a:pt x="295" y="274"/>
                    <a:pt x="295" y="274"/>
                  </a:cubicBezTo>
                  <a:cubicBezTo>
                    <a:pt x="295" y="274"/>
                    <a:pt x="296" y="274"/>
                    <a:pt x="296" y="273"/>
                  </a:cubicBezTo>
                  <a:cubicBezTo>
                    <a:pt x="295" y="273"/>
                    <a:pt x="295" y="274"/>
                    <a:pt x="295" y="274"/>
                  </a:cubicBezTo>
                  <a:cubicBezTo>
                    <a:pt x="294" y="273"/>
                    <a:pt x="296" y="272"/>
                    <a:pt x="295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8" y="270"/>
                    <a:pt x="299" y="271"/>
                    <a:pt x="301" y="271"/>
                  </a:cubicBezTo>
                  <a:cubicBezTo>
                    <a:pt x="302" y="269"/>
                    <a:pt x="303" y="271"/>
                    <a:pt x="304" y="271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69"/>
                    <a:pt x="304" y="269"/>
                  </a:cubicBezTo>
                  <a:cubicBezTo>
                    <a:pt x="304" y="269"/>
                    <a:pt x="304" y="268"/>
                    <a:pt x="304" y="268"/>
                  </a:cubicBezTo>
                  <a:cubicBezTo>
                    <a:pt x="305" y="268"/>
                    <a:pt x="305" y="268"/>
                    <a:pt x="305" y="268"/>
                  </a:cubicBezTo>
                  <a:cubicBezTo>
                    <a:pt x="305" y="268"/>
                    <a:pt x="305" y="267"/>
                    <a:pt x="305" y="267"/>
                  </a:cubicBezTo>
                  <a:cubicBezTo>
                    <a:pt x="306" y="267"/>
                    <a:pt x="307" y="268"/>
                    <a:pt x="307" y="268"/>
                  </a:cubicBezTo>
                  <a:cubicBezTo>
                    <a:pt x="307" y="267"/>
                    <a:pt x="306" y="265"/>
                    <a:pt x="308" y="265"/>
                  </a:cubicBezTo>
                  <a:cubicBezTo>
                    <a:pt x="308" y="264"/>
                    <a:pt x="309" y="264"/>
                    <a:pt x="310" y="263"/>
                  </a:cubicBezTo>
                  <a:cubicBezTo>
                    <a:pt x="309" y="263"/>
                    <a:pt x="309" y="263"/>
                    <a:pt x="309" y="262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8" y="264"/>
                    <a:pt x="307" y="262"/>
                    <a:pt x="306" y="262"/>
                  </a:cubicBezTo>
                  <a:cubicBezTo>
                    <a:pt x="305" y="262"/>
                    <a:pt x="304" y="261"/>
                    <a:pt x="305" y="260"/>
                  </a:cubicBezTo>
                  <a:cubicBezTo>
                    <a:pt x="305" y="259"/>
                    <a:pt x="306" y="259"/>
                    <a:pt x="307" y="259"/>
                  </a:cubicBezTo>
                  <a:cubicBezTo>
                    <a:pt x="308" y="260"/>
                    <a:pt x="309" y="260"/>
                    <a:pt x="310" y="261"/>
                  </a:cubicBezTo>
                  <a:cubicBezTo>
                    <a:pt x="311" y="262"/>
                    <a:pt x="312" y="262"/>
                    <a:pt x="313" y="261"/>
                  </a:cubicBezTo>
                  <a:cubicBezTo>
                    <a:pt x="313" y="261"/>
                    <a:pt x="312" y="262"/>
                    <a:pt x="312" y="261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5" y="260"/>
                    <a:pt x="318" y="260"/>
                    <a:pt x="321" y="263"/>
                  </a:cubicBezTo>
                  <a:cubicBezTo>
                    <a:pt x="320" y="264"/>
                    <a:pt x="322" y="263"/>
                    <a:pt x="322" y="265"/>
                  </a:cubicBezTo>
                  <a:cubicBezTo>
                    <a:pt x="323" y="265"/>
                    <a:pt x="323" y="265"/>
                    <a:pt x="323" y="264"/>
                  </a:cubicBezTo>
                  <a:cubicBezTo>
                    <a:pt x="324" y="264"/>
                    <a:pt x="323" y="264"/>
                    <a:pt x="323" y="264"/>
                  </a:cubicBezTo>
                  <a:cubicBezTo>
                    <a:pt x="323" y="263"/>
                    <a:pt x="323" y="263"/>
                    <a:pt x="323" y="263"/>
                  </a:cubicBezTo>
                  <a:cubicBezTo>
                    <a:pt x="322" y="262"/>
                    <a:pt x="322" y="262"/>
                    <a:pt x="322" y="262"/>
                  </a:cubicBezTo>
                  <a:cubicBezTo>
                    <a:pt x="323" y="261"/>
                    <a:pt x="323" y="261"/>
                    <a:pt x="323" y="260"/>
                  </a:cubicBezTo>
                  <a:cubicBezTo>
                    <a:pt x="323" y="260"/>
                    <a:pt x="323" y="260"/>
                    <a:pt x="322" y="260"/>
                  </a:cubicBezTo>
                  <a:cubicBezTo>
                    <a:pt x="322" y="259"/>
                    <a:pt x="323" y="260"/>
                    <a:pt x="323" y="259"/>
                  </a:cubicBezTo>
                  <a:cubicBezTo>
                    <a:pt x="322" y="259"/>
                    <a:pt x="324" y="256"/>
                    <a:pt x="322" y="256"/>
                  </a:cubicBezTo>
                  <a:cubicBezTo>
                    <a:pt x="321" y="255"/>
                    <a:pt x="321" y="254"/>
                    <a:pt x="322" y="252"/>
                  </a:cubicBezTo>
                  <a:cubicBezTo>
                    <a:pt x="323" y="252"/>
                    <a:pt x="323" y="252"/>
                    <a:pt x="323" y="252"/>
                  </a:cubicBezTo>
                  <a:cubicBezTo>
                    <a:pt x="324" y="252"/>
                    <a:pt x="324" y="252"/>
                    <a:pt x="324" y="253"/>
                  </a:cubicBezTo>
                  <a:cubicBezTo>
                    <a:pt x="324" y="253"/>
                    <a:pt x="324" y="252"/>
                    <a:pt x="324" y="252"/>
                  </a:cubicBezTo>
                  <a:cubicBezTo>
                    <a:pt x="324" y="252"/>
                    <a:pt x="324" y="252"/>
                    <a:pt x="324" y="252"/>
                  </a:cubicBezTo>
                  <a:cubicBezTo>
                    <a:pt x="324" y="249"/>
                    <a:pt x="320" y="248"/>
                    <a:pt x="323" y="246"/>
                  </a:cubicBezTo>
                  <a:cubicBezTo>
                    <a:pt x="323" y="246"/>
                    <a:pt x="324" y="246"/>
                    <a:pt x="323" y="246"/>
                  </a:cubicBezTo>
                  <a:cubicBezTo>
                    <a:pt x="325" y="246"/>
                    <a:pt x="325" y="246"/>
                    <a:pt x="325" y="246"/>
                  </a:cubicBezTo>
                  <a:cubicBezTo>
                    <a:pt x="326" y="246"/>
                    <a:pt x="326" y="246"/>
                    <a:pt x="326" y="245"/>
                  </a:cubicBezTo>
                  <a:cubicBezTo>
                    <a:pt x="325" y="244"/>
                    <a:pt x="325" y="244"/>
                    <a:pt x="324" y="244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1" y="238"/>
                    <a:pt x="324" y="238"/>
                    <a:pt x="325" y="235"/>
                  </a:cubicBezTo>
                  <a:cubicBezTo>
                    <a:pt x="326" y="236"/>
                    <a:pt x="327" y="234"/>
                    <a:pt x="328" y="235"/>
                  </a:cubicBezTo>
                  <a:cubicBezTo>
                    <a:pt x="328" y="234"/>
                    <a:pt x="328" y="234"/>
                    <a:pt x="328" y="234"/>
                  </a:cubicBezTo>
                  <a:cubicBezTo>
                    <a:pt x="327" y="234"/>
                    <a:pt x="328" y="233"/>
                    <a:pt x="328" y="232"/>
                  </a:cubicBezTo>
                  <a:cubicBezTo>
                    <a:pt x="328" y="232"/>
                    <a:pt x="329" y="232"/>
                    <a:pt x="329" y="233"/>
                  </a:cubicBezTo>
                  <a:cubicBezTo>
                    <a:pt x="329" y="232"/>
                    <a:pt x="329" y="232"/>
                    <a:pt x="329" y="232"/>
                  </a:cubicBezTo>
                  <a:cubicBezTo>
                    <a:pt x="329" y="231"/>
                    <a:pt x="328" y="231"/>
                    <a:pt x="327" y="231"/>
                  </a:cubicBezTo>
                  <a:cubicBezTo>
                    <a:pt x="329" y="230"/>
                    <a:pt x="328" y="229"/>
                    <a:pt x="329" y="228"/>
                  </a:cubicBezTo>
                  <a:cubicBezTo>
                    <a:pt x="329" y="228"/>
                    <a:pt x="328" y="228"/>
                    <a:pt x="328" y="228"/>
                  </a:cubicBezTo>
                  <a:cubicBezTo>
                    <a:pt x="328" y="228"/>
                    <a:pt x="328" y="228"/>
                    <a:pt x="328" y="227"/>
                  </a:cubicBezTo>
                  <a:cubicBezTo>
                    <a:pt x="327" y="228"/>
                    <a:pt x="327" y="228"/>
                    <a:pt x="327" y="228"/>
                  </a:cubicBezTo>
                  <a:cubicBezTo>
                    <a:pt x="327" y="227"/>
                    <a:pt x="327" y="227"/>
                    <a:pt x="327" y="227"/>
                  </a:cubicBezTo>
                  <a:cubicBezTo>
                    <a:pt x="327" y="227"/>
                    <a:pt x="327" y="227"/>
                    <a:pt x="326" y="228"/>
                  </a:cubicBezTo>
                  <a:cubicBezTo>
                    <a:pt x="326" y="227"/>
                    <a:pt x="325" y="227"/>
                    <a:pt x="325" y="226"/>
                  </a:cubicBezTo>
                  <a:cubicBezTo>
                    <a:pt x="324" y="226"/>
                    <a:pt x="324" y="226"/>
                    <a:pt x="324" y="226"/>
                  </a:cubicBezTo>
                  <a:cubicBezTo>
                    <a:pt x="323" y="224"/>
                    <a:pt x="320" y="222"/>
                    <a:pt x="318" y="220"/>
                  </a:cubicBezTo>
                  <a:cubicBezTo>
                    <a:pt x="320" y="220"/>
                    <a:pt x="317" y="218"/>
                    <a:pt x="319" y="217"/>
                  </a:cubicBezTo>
                  <a:cubicBezTo>
                    <a:pt x="318" y="217"/>
                    <a:pt x="318" y="216"/>
                    <a:pt x="318" y="216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9" y="214"/>
                    <a:pt x="319" y="213"/>
                  </a:cubicBezTo>
                  <a:cubicBezTo>
                    <a:pt x="319" y="214"/>
                    <a:pt x="320" y="214"/>
                    <a:pt x="320" y="215"/>
                  </a:cubicBezTo>
                  <a:cubicBezTo>
                    <a:pt x="321" y="215"/>
                    <a:pt x="322" y="215"/>
                    <a:pt x="322" y="215"/>
                  </a:cubicBezTo>
                  <a:cubicBezTo>
                    <a:pt x="324" y="215"/>
                    <a:pt x="325" y="216"/>
                    <a:pt x="327" y="216"/>
                  </a:cubicBezTo>
                  <a:cubicBezTo>
                    <a:pt x="328" y="216"/>
                    <a:pt x="330" y="217"/>
                    <a:pt x="331" y="216"/>
                  </a:cubicBezTo>
                  <a:cubicBezTo>
                    <a:pt x="327" y="212"/>
                    <a:pt x="329" y="207"/>
                    <a:pt x="325" y="204"/>
                  </a:cubicBezTo>
                  <a:close/>
                  <a:moveTo>
                    <a:pt x="60" y="261"/>
                  </a:moveTo>
                  <a:cubicBezTo>
                    <a:pt x="59" y="259"/>
                    <a:pt x="59" y="259"/>
                    <a:pt x="59" y="259"/>
                  </a:cubicBezTo>
                  <a:cubicBezTo>
                    <a:pt x="60" y="259"/>
                    <a:pt x="60" y="260"/>
                    <a:pt x="62" y="260"/>
                  </a:cubicBezTo>
                  <a:cubicBezTo>
                    <a:pt x="61" y="261"/>
                    <a:pt x="60" y="261"/>
                    <a:pt x="60" y="261"/>
                  </a:cubicBezTo>
                  <a:close/>
                  <a:moveTo>
                    <a:pt x="93" y="40"/>
                  </a:moveTo>
                  <a:cubicBezTo>
                    <a:pt x="92" y="39"/>
                    <a:pt x="92" y="39"/>
                    <a:pt x="92" y="39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40"/>
                  </a:lnTo>
                  <a:close/>
                  <a:moveTo>
                    <a:pt x="131" y="47"/>
                  </a:moveTo>
                  <a:cubicBezTo>
                    <a:pt x="131" y="49"/>
                    <a:pt x="131" y="49"/>
                    <a:pt x="131" y="49"/>
                  </a:cubicBezTo>
                  <a:cubicBezTo>
                    <a:pt x="131" y="49"/>
                    <a:pt x="131" y="49"/>
                    <a:pt x="131" y="49"/>
                  </a:cubicBezTo>
                  <a:lnTo>
                    <a:pt x="131" y="47"/>
                  </a:lnTo>
                  <a:close/>
                  <a:moveTo>
                    <a:pt x="130" y="52"/>
                  </a:moveTo>
                  <a:cubicBezTo>
                    <a:pt x="130" y="52"/>
                    <a:pt x="130" y="51"/>
                    <a:pt x="131" y="51"/>
                  </a:cubicBezTo>
                  <a:cubicBezTo>
                    <a:pt x="130" y="51"/>
                    <a:pt x="130" y="50"/>
                    <a:pt x="131" y="50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1" y="51"/>
                    <a:pt x="133" y="51"/>
                    <a:pt x="133" y="52"/>
                  </a:cubicBezTo>
                  <a:cubicBezTo>
                    <a:pt x="132" y="51"/>
                    <a:pt x="131" y="53"/>
                    <a:pt x="130" y="52"/>
                  </a:cubicBezTo>
                  <a:close/>
                  <a:moveTo>
                    <a:pt x="134" y="42"/>
                  </a:moveTo>
                  <a:cubicBezTo>
                    <a:pt x="134" y="42"/>
                    <a:pt x="135" y="42"/>
                    <a:pt x="135" y="42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3"/>
                    <a:pt x="134" y="44"/>
                    <a:pt x="135" y="44"/>
                  </a:cubicBezTo>
                  <a:cubicBezTo>
                    <a:pt x="133" y="45"/>
                    <a:pt x="133" y="43"/>
                    <a:pt x="132" y="43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5" y="41"/>
                    <a:pt x="134" y="42"/>
                  </a:cubicBezTo>
                  <a:close/>
                  <a:moveTo>
                    <a:pt x="140" y="36"/>
                  </a:moveTo>
                  <a:cubicBezTo>
                    <a:pt x="140" y="35"/>
                    <a:pt x="140" y="35"/>
                    <a:pt x="140" y="35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4"/>
                    <a:pt x="136" y="34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4"/>
                  </a:cubicBezTo>
                  <a:cubicBezTo>
                    <a:pt x="136" y="34"/>
                    <a:pt x="137" y="33"/>
                    <a:pt x="137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8" y="33"/>
                    <a:pt x="138" y="34"/>
                    <a:pt x="139" y="34"/>
                  </a:cubicBezTo>
                  <a:cubicBezTo>
                    <a:pt x="139" y="34"/>
                    <a:pt x="139" y="34"/>
                    <a:pt x="139" y="33"/>
                  </a:cubicBezTo>
                  <a:cubicBezTo>
                    <a:pt x="139" y="34"/>
                    <a:pt x="140" y="34"/>
                    <a:pt x="141" y="34"/>
                  </a:cubicBezTo>
                  <a:lnTo>
                    <a:pt x="140" y="36"/>
                  </a:lnTo>
                  <a:close/>
                  <a:moveTo>
                    <a:pt x="145" y="325"/>
                  </a:moveTo>
                  <a:cubicBezTo>
                    <a:pt x="145" y="325"/>
                    <a:pt x="144" y="325"/>
                    <a:pt x="144" y="325"/>
                  </a:cubicBezTo>
                  <a:cubicBezTo>
                    <a:pt x="144" y="323"/>
                    <a:pt x="144" y="323"/>
                    <a:pt x="144" y="323"/>
                  </a:cubicBezTo>
                  <a:cubicBezTo>
                    <a:pt x="145" y="323"/>
                    <a:pt x="145" y="324"/>
                    <a:pt x="146" y="324"/>
                  </a:cubicBezTo>
                  <a:cubicBezTo>
                    <a:pt x="146" y="325"/>
                    <a:pt x="146" y="325"/>
                    <a:pt x="145" y="325"/>
                  </a:cubicBezTo>
                  <a:close/>
                  <a:moveTo>
                    <a:pt x="160" y="310"/>
                  </a:moveTo>
                  <a:cubicBezTo>
                    <a:pt x="160" y="310"/>
                    <a:pt x="160" y="309"/>
                    <a:pt x="161" y="309"/>
                  </a:cubicBezTo>
                  <a:cubicBezTo>
                    <a:pt x="161" y="310"/>
                    <a:pt x="161" y="310"/>
                    <a:pt x="160" y="310"/>
                  </a:cubicBezTo>
                  <a:close/>
                  <a:moveTo>
                    <a:pt x="162" y="271"/>
                  </a:moveTo>
                  <a:cubicBezTo>
                    <a:pt x="160" y="269"/>
                    <a:pt x="160" y="269"/>
                    <a:pt x="160" y="269"/>
                  </a:cubicBezTo>
                  <a:cubicBezTo>
                    <a:pt x="162" y="271"/>
                    <a:pt x="162" y="271"/>
                    <a:pt x="162" y="271"/>
                  </a:cubicBezTo>
                  <a:close/>
                  <a:moveTo>
                    <a:pt x="208" y="321"/>
                  </a:moveTo>
                  <a:cubicBezTo>
                    <a:pt x="207" y="322"/>
                    <a:pt x="207" y="322"/>
                    <a:pt x="206" y="322"/>
                  </a:cubicBezTo>
                  <a:cubicBezTo>
                    <a:pt x="207" y="323"/>
                    <a:pt x="207" y="323"/>
                    <a:pt x="207" y="323"/>
                  </a:cubicBezTo>
                  <a:cubicBezTo>
                    <a:pt x="206" y="322"/>
                    <a:pt x="205" y="323"/>
                    <a:pt x="205" y="323"/>
                  </a:cubicBezTo>
                  <a:cubicBezTo>
                    <a:pt x="204" y="321"/>
                    <a:pt x="207" y="322"/>
                    <a:pt x="206" y="320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10" y="318"/>
                    <a:pt x="207" y="320"/>
                    <a:pt x="208" y="321"/>
                  </a:cubicBezTo>
                  <a:close/>
                  <a:moveTo>
                    <a:pt x="211" y="328"/>
                  </a:moveTo>
                  <a:cubicBezTo>
                    <a:pt x="210" y="328"/>
                    <a:pt x="210" y="328"/>
                    <a:pt x="210" y="328"/>
                  </a:cubicBezTo>
                  <a:cubicBezTo>
                    <a:pt x="210" y="327"/>
                    <a:pt x="211" y="327"/>
                    <a:pt x="210" y="327"/>
                  </a:cubicBezTo>
                  <a:cubicBezTo>
                    <a:pt x="210" y="327"/>
                    <a:pt x="210" y="326"/>
                    <a:pt x="210" y="326"/>
                  </a:cubicBezTo>
                  <a:cubicBezTo>
                    <a:pt x="209" y="327"/>
                    <a:pt x="209" y="327"/>
                    <a:pt x="209" y="327"/>
                  </a:cubicBezTo>
                  <a:cubicBezTo>
                    <a:pt x="209" y="326"/>
                    <a:pt x="209" y="326"/>
                    <a:pt x="209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7"/>
                    <a:pt x="212" y="327"/>
                    <a:pt x="211" y="328"/>
                  </a:cubicBezTo>
                  <a:close/>
                  <a:moveTo>
                    <a:pt x="236" y="36"/>
                  </a:moveTo>
                  <a:cubicBezTo>
                    <a:pt x="236" y="35"/>
                    <a:pt x="236" y="35"/>
                    <a:pt x="236" y="35"/>
                  </a:cubicBezTo>
                  <a:cubicBezTo>
                    <a:pt x="237" y="35"/>
                    <a:pt x="237" y="36"/>
                    <a:pt x="237" y="36"/>
                  </a:cubicBezTo>
                  <a:lnTo>
                    <a:pt x="236" y="36"/>
                  </a:lnTo>
                  <a:close/>
                  <a:moveTo>
                    <a:pt x="239" y="325"/>
                  </a:moveTo>
                  <a:cubicBezTo>
                    <a:pt x="238" y="324"/>
                    <a:pt x="237" y="324"/>
                    <a:pt x="237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1"/>
                    <a:pt x="237" y="321"/>
                    <a:pt x="237" y="321"/>
                  </a:cubicBezTo>
                  <a:cubicBezTo>
                    <a:pt x="237" y="321"/>
                    <a:pt x="237" y="322"/>
                    <a:pt x="237" y="322"/>
                  </a:cubicBezTo>
                  <a:cubicBezTo>
                    <a:pt x="238" y="322"/>
                    <a:pt x="238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3"/>
                  </a:cubicBezTo>
                  <a:cubicBezTo>
                    <a:pt x="239" y="323"/>
                    <a:pt x="238" y="324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lose/>
                  <a:moveTo>
                    <a:pt x="248" y="324"/>
                  </a:moveTo>
                  <a:cubicBezTo>
                    <a:pt x="248" y="324"/>
                    <a:pt x="248" y="324"/>
                    <a:pt x="248" y="324"/>
                  </a:cubicBezTo>
                  <a:cubicBezTo>
                    <a:pt x="248" y="324"/>
                    <a:pt x="247" y="324"/>
                    <a:pt x="247" y="325"/>
                  </a:cubicBezTo>
                  <a:cubicBezTo>
                    <a:pt x="246" y="323"/>
                    <a:pt x="246" y="323"/>
                    <a:pt x="246" y="323"/>
                  </a:cubicBezTo>
                  <a:cubicBezTo>
                    <a:pt x="244" y="325"/>
                    <a:pt x="244" y="322"/>
                    <a:pt x="243" y="321"/>
                  </a:cubicBezTo>
                  <a:cubicBezTo>
                    <a:pt x="244" y="320"/>
                    <a:pt x="244" y="320"/>
                    <a:pt x="244" y="320"/>
                  </a:cubicBezTo>
                  <a:cubicBezTo>
                    <a:pt x="246" y="321"/>
                    <a:pt x="247" y="322"/>
                    <a:pt x="248" y="324"/>
                  </a:cubicBezTo>
                  <a:cubicBezTo>
                    <a:pt x="248" y="324"/>
                    <a:pt x="248" y="324"/>
                    <a:pt x="248" y="324"/>
                  </a:cubicBezTo>
                  <a:close/>
                  <a:moveTo>
                    <a:pt x="269" y="51"/>
                  </a:moveTo>
                  <a:cubicBezTo>
                    <a:pt x="267" y="51"/>
                    <a:pt x="267" y="51"/>
                    <a:pt x="267" y="51"/>
                  </a:cubicBezTo>
                  <a:cubicBezTo>
                    <a:pt x="268" y="50"/>
                    <a:pt x="268" y="50"/>
                    <a:pt x="268" y="50"/>
                  </a:cubicBezTo>
                  <a:cubicBezTo>
                    <a:pt x="268" y="49"/>
                    <a:pt x="268" y="49"/>
                    <a:pt x="268" y="49"/>
                  </a:cubicBezTo>
                  <a:cubicBezTo>
                    <a:pt x="268" y="49"/>
                    <a:pt x="269" y="50"/>
                    <a:pt x="269" y="50"/>
                  </a:cubicBezTo>
                  <a:lnTo>
                    <a:pt x="269" y="51"/>
                  </a:lnTo>
                  <a:close/>
                  <a:moveTo>
                    <a:pt x="288" y="305"/>
                  </a:moveTo>
                  <a:cubicBezTo>
                    <a:pt x="288" y="305"/>
                    <a:pt x="288" y="305"/>
                    <a:pt x="287" y="305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4"/>
                    <a:pt x="288" y="304"/>
                    <a:pt x="288" y="304"/>
                  </a:cubicBezTo>
                  <a:lnTo>
                    <a:pt x="288" y="305"/>
                  </a:lnTo>
                  <a:close/>
                  <a:moveTo>
                    <a:pt x="303" y="259"/>
                  </a:moveTo>
                  <a:cubicBezTo>
                    <a:pt x="302" y="258"/>
                    <a:pt x="300" y="258"/>
                    <a:pt x="301" y="256"/>
                  </a:cubicBezTo>
                  <a:cubicBezTo>
                    <a:pt x="302" y="256"/>
                    <a:pt x="302" y="258"/>
                    <a:pt x="303" y="258"/>
                  </a:cubicBezTo>
                  <a:lnTo>
                    <a:pt x="303" y="259"/>
                  </a:lnTo>
                  <a:close/>
                  <a:moveTo>
                    <a:pt x="303" y="137"/>
                  </a:moveTo>
                  <a:cubicBezTo>
                    <a:pt x="303" y="137"/>
                    <a:pt x="302" y="137"/>
                    <a:pt x="302" y="136"/>
                  </a:cubicBezTo>
                  <a:cubicBezTo>
                    <a:pt x="303" y="135"/>
                    <a:pt x="303" y="135"/>
                    <a:pt x="303" y="135"/>
                  </a:cubicBezTo>
                  <a:cubicBezTo>
                    <a:pt x="304" y="136"/>
                    <a:pt x="303" y="137"/>
                    <a:pt x="304" y="137"/>
                  </a:cubicBezTo>
                  <a:cubicBezTo>
                    <a:pt x="304" y="138"/>
                    <a:pt x="303" y="137"/>
                    <a:pt x="303" y="137"/>
                  </a:cubicBezTo>
                  <a:close/>
                  <a:moveTo>
                    <a:pt x="305" y="192"/>
                  </a:moveTo>
                  <a:cubicBezTo>
                    <a:pt x="304" y="193"/>
                    <a:pt x="303" y="191"/>
                    <a:pt x="303" y="190"/>
                  </a:cubicBezTo>
                  <a:cubicBezTo>
                    <a:pt x="304" y="190"/>
                    <a:pt x="305" y="191"/>
                    <a:pt x="305" y="192"/>
                  </a:cubicBezTo>
                  <a:close/>
                  <a:moveTo>
                    <a:pt x="312" y="254"/>
                  </a:moveTo>
                  <a:cubicBezTo>
                    <a:pt x="312" y="254"/>
                    <a:pt x="312" y="254"/>
                    <a:pt x="312" y="254"/>
                  </a:cubicBezTo>
                  <a:cubicBezTo>
                    <a:pt x="311" y="253"/>
                    <a:pt x="310" y="253"/>
                    <a:pt x="310" y="251"/>
                  </a:cubicBezTo>
                  <a:cubicBezTo>
                    <a:pt x="310" y="251"/>
                    <a:pt x="311" y="251"/>
                    <a:pt x="311" y="252"/>
                  </a:cubicBezTo>
                  <a:cubicBezTo>
                    <a:pt x="310" y="253"/>
                    <a:pt x="312" y="252"/>
                    <a:pt x="312" y="254"/>
                  </a:cubicBezTo>
                  <a:close/>
                  <a:moveTo>
                    <a:pt x="325" y="230"/>
                  </a:moveTo>
                  <a:cubicBezTo>
                    <a:pt x="325" y="230"/>
                    <a:pt x="325" y="230"/>
                    <a:pt x="325" y="230"/>
                  </a:cubicBezTo>
                  <a:cubicBezTo>
                    <a:pt x="326" y="230"/>
                    <a:pt x="326" y="230"/>
                    <a:pt x="326" y="230"/>
                  </a:cubicBezTo>
                  <a:cubicBezTo>
                    <a:pt x="326" y="230"/>
                    <a:pt x="327" y="231"/>
                    <a:pt x="327" y="232"/>
                  </a:cubicBezTo>
                  <a:cubicBezTo>
                    <a:pt x="326" y="233"/>
                    <a:pt x="325" y="231"/>
                    <a:pt x="324" y="231"/>
                  </a:cubicBezTo>
                  <a:lnTo>
                    <a:pt x="325" y="23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5351024" y="1725324"/>
              <a:ext cx="968767" cy="995310"/>
            </a:xfrm>
            <a:custGeom>
              <a:avLst/>
              <a:gdLst>
                <a:gd name="T0" fmla="*/ 319 w 331"/>
                <a:gd name="T1" fmla="*/ 172 h 339"/>
                <a:gd name="T2" fmla="*/ 321 w 331"/>
                <a:gd name="T3" fmla="*/ 159 h 339"/>
                <a:gd name="T4" fmla="*/ 308 w 331"/>
                <a:gd name="T5" fmla="*/ 133 h 339"/>
                <a:gd name="T6" fmla="*/ 296 w 331"/>
                <a:gd name="T7" fmla="*/ 111 h 339"/>
                <a:gd name="T8" fmla="*/ 284 w 331"/>
                <a:gd name="T9" fmla="*/ 99 h 339"/>
                <a:gd name="T10" fmla="*/ 284 w 331"/>
                <a:gd name="T11" fmla="*/ 81 h 339"/>
                <a:gd name="T12" fmla="*/ 279 w 331"/>
                <a:gd name="T13" fmla="*/ 73 h 339"/>
                <a:gd name="T14" fmla="*/ 278 w 331"/>
                <a:gd name="T15" fmla="*/ 58 h 339"/>
                <a:gd name="T16" fmla="*/ 266 w 331"/>
                <a:gd name="T17" fmla="*/ 38 h 339"/>
                <a:gd name="T18" fmla="*/ 238 w 331"/>
                <a:gd name="T19" fmla="*/ 31 h 339"/>
                <a:gd name="T20" fmla="*/ 205 w 331"/>
                <a:gd name="T21" fmla="*/ 27 h 339"/>
                <a:gd name="T22" fmla="*/ 184 w 331"/>
                <a:gd name="T23" fmla="*/ 9 h 339"/>
                <a:gd name="T24" fmla="*/ 165 w 331"/>
                <a:gd name="T25" fmla="*/ 3 h 339"/>
                <a:gd name="T26" fmla="*/ 153 w 331"/>
                <a:gd name="T27" fmla="*/ 25 h 339"/>
                <a:gd name="T28" fmla="*/ 139 w 331"/>
                <a:gd name="T29" fmla="*/ 22 h 339"/>
                <a:gd name="T30" fmla="*/ 132 w 331"/>
                <a:gd name="T31" fmla="*/ 37 h 339"/>
                <a:gd name="T32" fmla="*/ 116 w 331"/>
                <a:gd name="T33" fmla="*/ 44 h 339"/>
                <a:gd name="T34" fmla="*/ 92 w 331"/>
                <a:gd name="T35" fmla="*/ 36 h 339"/>
                <a:gd name="T36" fmla="*/ 81 w 331"/>
                <a:gd name="T37" fmla="*/ 54 h 339"/>
                <a:gd name="T38" fmla="*/ 64 w 331"/>
                <a:gd name="T39" fmla="*/ 91 h 339"/>
                <a:gd name="T40" fmla="*/ 59 w 331"/>
                <a:gd name="T41" fmla="*/ 116 h 339"/>
                <a:gd name="T42" fmla="*/ 83 w 331"/>
                <a:gd name="T43" fmla="*/ 148 h 339"/>
                <a:gd name="T44" fmla="*/ 62 w 331"/>
                <a:gd name="T45" fmla="*/ 160 h 339"/>
                <a:gd name="T46" fmla="*/ 57 w 331"/>
                <a:gd name="T47" fmla="*/ 166 h 339"/>
                <a:gd name="T48" fmla="*/ 42 w 331"/>
                <a:gd name="T49" fmla="*/ 179 h 339"/>
                <a:gd name="T50" fmla="*/ 18 w 331"/>
                <a:gd name="T51" fmla="*/ 185 h 339"/>
                <a:gd name="T52" fmla="*/ 1 w 331"/>
                <a:gd name="T53" fmla="*/ 194 h 339"/>
                <a:gd name="T54" fmla="*/ 17 w 331"/>
                <a:gd name="T55" fmla="*/ 216 h 339"/>
                <a:gd name="T56" fmla="*/ 13 w 331"/>
                <a:gd name="T57" fmla="*/ 247 h 339"/>
                <a:gd name="T58" fmla="*/ 29 w 331"/>
                <a:gd name="T59" fmla="*/ 261 h 339"/>
                <a:gd name="T60" fmla="*/ 55 w 331"/>
                <a:gd name="T61" fmla="*/ 283 h 339"/>
                <a:gd name="T62" fmla="*/ 58 w 331"/>
                <a:gd name="T63" fmla="*/ 302 h 339"/>
                <a:gd name="T64" fmla="*/ 91 w 331"/>
                <a:gd name="T65" fmla="*/ 306 h 339"/>
                <a:gd name="T66" fmla="*/ 110 w 331"/>
                <a:gd name="T67" fmla="*/ 297 h 339"/>
                <a:gd name="T68" fmla="*/ 113 w 331"/>
                <a:gd name="T69" fmla="*/ 297 h 339"/>
                <a:gd name="T70" fmla="*/ 122 w 331"/>
                <a:gd name="T71" fmla="*/ 323 h 339"/>
                <a:gd name="T72" fmla="*/ 144 w 331"/>
                <a:gd name="T73" fmla="*/ 316 h 339"/>
                <a:gd name="T74" fmla="*/ 143 w 331"/>
                <a:gd name="T75" fmla="*/ 331 h 339"/>
                <a:gd name="T76" fmla="*/ 153 w 331"/>
                <a:gd name="T77" fmla="*/ 317 h 339"/>
                <a:gd name="T78" fmla="*/ 171 w 331"/>
                <a:gd name="T79" fmla="*/ 331 h 339"/>
                <a:gd name="T80" fmla="*/ 197 w 331"/>
                <a:gd name="T81" fmla="*/ 329 h 339"/>
                <a:gd name="T82" fmla="*/ 205 w 331"/>
                <a:gd name="T83" fmla="*/ 336 h 339"/>
                <a:gd name="T84" fmla="*/ 221 w 331"/>
                <a:gd name="T85" fmla="*/ 330 h 339"/>
                <a:gd name="T86" fmla="*/ 231 w 331"/>
                <a:gd name="T87" fmla="*/ 327 h 339"/>
                <a:gd name="T88" fmla="*/ 251 w 331"/>
                <a:gd name="T89" fmla="*/ 337 h 339"/>
                <a:gd name="T90" fmla="*/ 257 w 331"/>
                <a:gd name="T91" fmla="*/ 314 h 339"/>
                <a:gd name="T92" fmla="*/ 275 w 331"/>
                <a:gd name="T93" fmla="*/ 323 h 339"/>
                <a:gd name="T94" fmla="*/ 294 w 331"/>
                <a:gd name="T95" fmla="*/ 306 h 339"/>
                <a:gd name="T96" fmla="*/ 294 w 331"/>
                <a:gd name="T97" fmla="*/ 286 h 339"/>
                <a:gd name="T98" fmla="*/ 295 w 331"/>
                <a:gd name="T99" fmla="*/ 271 h 339"/>
                <a:gd name="T100" fmla="*/ 309 w 331"/>
                <a:gd name="T101" fmla="*/ 263 h 339"/>
                <a:gd name="T102" fmla="*/ 322 w 331"/>
                <a:gd name="T103" fmla="*/ 256 h 339"/>
                <a:gd name="T104" fmla="*/ 328 w 331"/>
                <a:gd name="T105" fmla="*/ 234 h 339"/>
                <a:gd name="T106" fmla="*/ 317 w 331"/>
                <a:gd name="T107" fmla="*/ 214 h 339"/>
                <a:gd name="T108" fmla="*/ 131 w 331"/>
                <a:gd name="T109" fmla="*/ 49 h 339"/>
                <a:gd name="T110" fmla="*/ 140 w 331"/>
                <a:gd name="T111" fmla="*/ 36 h 339"/>
                <a:gd name="T112" fmla="*/ 146 w 331"/>
                <a:gd name="T113" fmla="*/ 324 h 339"/>
                <a:gd name="T114" fmla="*/ 211 w 331"/>
                <a:gd name="T115" fmla="*/ 328 h 339"/>
                <a:gd name="T116" fmla="*/ 237 w 331"/>
                <a:gd name="T117" fmla="*/ 322 h 339"/>
                <a:gd name="T118" fmla="*/ 248 w 331"/>
                <a:gd name="T119" fmla="*/ 324 h 339"/>
                <a:gd name="T120" fmla="*/ 302 w 331"/>
                <a:gd name="T121" fmla="*/ 136 h 339"/>
                <a:gd name="T122" fmla="*/ 325 w 331"/>
                <a:gd name="T123" fmla="*/ 23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" h="339">
                  <a:moveTo>
                    <a:pt x="325" y="204"/>
                  </a:moveTo>
                  <a:cubicBezTo>
                    <a:pt x="326" y="203"/>
                    <a:pt x="326" y="203"/>
                    <a:pt x="326" y="203"/>
                  </a:cubicBezTo>
                  <a:cubicBezTo>
                    <a:pt x="326" y="203"/>
                    <a:pt x="325" y="203"/>
                    <a:pt x="325" y="203"/>
                  </a:cubicBezTo>
                  <a:cubicBezTo>
                    <a:pt x="325" y="201"/>
                    <a:pt x="324" y="200"/>
                    <a:pt x="325" y="198"/>
                  </a:cubicBezTo>
                  <a:cubicBezTo>
                    <a:pt x="325" y="199"/>
                    <a:pt x="326" y="199"/>
                    <a:pt x="326" y="199"/>
                  </a:cubicBezTo>
                  <a:cubicBezTo>
                    <a:pt x="327" y="198"/>
                    <a:pt x="327" y="197"/>
                    <a:pt x="327" y="196"/>
                  </a:cubicBezTo>
                  <a:cubicBezTo>
                    <a:pt x="327" y="195"/>
                    <a:pt x="327" y="193"/>
                    <a:pt x="327" y="192"/>
                  </a:cubicBezTo>
                  <a:cubicBezTo>
                    <a:pt x="326" y="191"/>
                    <a:pt x="326" y="188"/>
                    <a:pt x="327" y="187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6"/>
                    <a:pt x="325" y="185"/>
                    <a:pt x="324" y="185"/>
                  </a:cubicBezTo>
                  <a:cubicBezTo>
                    <a:pt x="324" y="182"/>
                    <a:pt x="320" y="184"/>
                    <a:pt x="320" y="181"/>
                  </a:cubicBezTo>
                  <a:cubicBezTo>
                    <a:pt x="321" y="181"/>
                    <a:pt x="321" y="181"/>
                    <a:pt x="321" y="181"/>
                  </a:cubicBezTo>
                  <a:cubicBezTo>
                    <a:pt x="319" y="180"/>
                    <a:pt x="321" y="179"/>
                    <a:pt x="320" y="178"/>
                  </a:cubicBezTo>
                  <a:cubicBezTo>
                    <a:pt x="320" y="178"/>
                    <a:pt x="321" y="178"/>
                    <a:pt x="321" y="178"/>
                  </a:cubicBezTo>
                  <a:cubicBezTo>
                    <a:pt x="320" y="177"/>
                    <a:pt x="321" y="176"/>
                    <a:pt x="320" y="176"/>
                  </a:cubicBezTo>
                  <a:cubicBezTo>
                    <a:pt x="321" y="174"/>
                    <a:pt x="319" y="173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1"/>
                    <a:pt x="319" y="172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18" y="170"/>
                    <a:pt x="319" y="169"/>
                    <a:pt x="318" y="168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6" y="170"/>
                    <a:pt x="315" y="168"/>
                    <a:pt x="314" y="168"/>
                  </a:cubicBezTo>
                  <a:cubicBezTo>
                    <a:pt x="313" y="167"/>
                    <a:pt x="311" y="166"/>
                    <a:pt x="313" y="164"/>
                  </a:cubicBezTo>
                  <a:cubicBezTo>
                    <a:pt x="314" y="164"/>
                    <a:pt x="316" y="166"/>
                    <a:pt x="318" y="166"/>
                  </a:cubicBezTo>
                  <a:cubicBezTo>
                    <a:pt x="318" y="166"/>
                    <a:pt x="319" y="166"/>
                    <a:pt x="319" y="165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8" y="161"/>
                    <a:pt x="319" y="163"/>
                    <a:pt x="320" y="163"/>
                  </a:cubicBezTo>
                  <a:cubicBezTo>
                    <a:pt x="320" y="163"/>
                    <a:pt x="319" y="162"/>
                    <a:pt x="319" y="162"/>
                  </a:cubicBezTo>
                  <a:cubicBezTo>
                    <a:pt x="320" y="162"/>
                    <a:pt x="321" y="162"/>
                    <a:pt x="321" y="161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160"/>
                    <a:pt x="321" y="159"/>
                    <a:pt x="321" y="159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1" y="157"/>
                    <a:pt x="320" y="157"/>
                    <a:pt x="321" y="156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7" y="156"/>
                    <a:pt x="317" y="154"/>
                    <a:pt x="316" y="153"/>
                  </a:cubicBezTo>
                  <a:cubicBezTo>
                    <a:pt x="317" y="152"/>
                    <a:pt x="314" y="150"/>
                    <a:pt x="316" y="150"/>
                  </a:cubicBezTo>
                  <a:cubicBezTo>
                    <a:pt x="314" y="149"/>
                    <a:pt x="316" y="147"/>
                    <a:pt x="314" y="146"/>
                  </a:cubicBezTo>
                  <a:cubicBezTo>
                    <a:pt x="313" y="147"/>
                    <a:pt x="313" y="145"/>
                    <a:pt x="312" y="146"/>
                  </a:cubicBezTo>
                  <a:cubicBezTo>
                    <a:pt x="310" y="146"/>
                    <a:pt x="310" y="144"/>
                    <a:pt x="308" y="143"/>
                  </a:cubicBezTo>
                  <a:cubicBezTo>
                    <a:pt x="308" y="142"/>
                    <a:pt x="309" y="143"/>
                    <a:pt x="309" y="142"/>
                  </a:cubicBezTo>
                  <a:cubicBezTo>
                    <a:pt x="310" y="142"/>
                    <a:pt x="310" y="142"/>
                    <a:pt x="310" y="142"/>
                  </a:cubicBezTo>
                  <a:cubicBezTo>
                    <a:pt x="310" y="141"/>
                    <a:pt x="311" y="139"/>
                    <a:pt x="312" y="138"/>
                  </a:cubicBezTo>
                  <a:cubicBezTo>
                    <a:pt x="312" y="136"/>
                    <a:pt x="313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4"/>
                    <a:pt x="310" y="133"/>
                    <a:pt x="309" y="134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8" y="133"/>
                    <a:pt x="308" y="133"/>
                    <a:pt x="308" y="134"/>
                  </a:cubicBezTo>
                  <a:cubicBezTo>
                    <a:pt x="308" y="133"/>
                    <a:pt x="307" y="133"/>
                    <a:pt x="308" y="133"/>
                  </a:cubicBezTo>
                  <a:cubicBezTo>
                    <a:pt x="306" y="132"/>
                    <a:pt x="304" y="133"/>
                    <a:pt x="304" y="131"/>
                  </a:cubicBezTo>
                  <a:cubicBezTo>
                    <a:pt x="304" y="130"/>
                    <a:pt x="303" y="129"/>
                    <a:pt x="304" y="129"/>
                  </a:cubicBezTo>
                  <a:cubicBezTo>
                    <a:pt x="305" y="129"/>
                    <a:pt x="306" y="129"/>
                    <a:pt x="306" y="130"/>
                  </a:cubicBezTo>
                  <a:cubicBezTo>
                    <a:pt x="309" y="128"/>
                    <a:pt x="304" y="126"/>
                    <a:pt x="307" y="125"/>
                  </a:cubicBezTo>
                  <a:cubicBezTo>
                    <a:pt x="306" y="124"/>
                    <a:pt x="305" y="125"/>
                    <a:pt x="305" y="126"/>
                  </a:cubicBezTo>
                  <a:cubicBezTo>
                    <a:pt x="304" y="126"/>
                    <a:pt x="304" y="125"/>
                    <a:pt x="304" y="124"/>
                  </a:cubicBezTo>
                  <a:cubicBezTo>
                    <a:pt x="304" y="124"/>
                    <a:pt x="305" y="124"/>
                    <a:pt x="305" y="124"/>
                  </a:cubicBezTo>
                  <a:cubicBezTo>
                    <a:pt x="305" y="123"/>
                    <a:pt x="304" y="123"/>
                    <a:pt x="303" y="12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304" y="124"/>
                    <a:pt x="304" y="124"/>
                    <a:pt x="304" y="124"/>
                  </a:cubicBezTo>
                  <a:cubicBezTo>
                    <a:pt x="301" y="123"/>
                    <a:pt x="300" y="121"/>
                    <a:pt x="300" y="119"/>
                  </a:cubicBezTo>
                  <a:cubicBezTo>
                    <a:pt x="299" y="119"/>
                    <a:pt x="299" y="120"/>
                    <a:pt x="299" y="120"/>
                  </a:cubicBezTo>
                  <a:cubicBezTo>
                    <a:pt x="298" y="119"/>
                    <a:pt x="298" y="118"/>
                    <a:pt x="299" y="118"/>
                  </a:cubicBezTo>
                  <a:cubicBezTo>
                    <a:pt x="298" y="118"/>
                    <a:pt x="297" y="117"/>
                    <a:pt x="296" y="117"/>
                  </a:cubicBezTo>
                  <a:cubicBezTo>
                    <a:pt x="296" y="116"/>
                    <a:pt x="297" y="115"/>
                    <a:pt x="297" y="114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3"/>
                    <a:pt x="295" y="112"/>
                    <a:pt x="296" y="111"/>
                  </a:cubicBezTo>
                  <a:cubicBezTo>
                    <a:pt x="296" y="111"/>
                    <a:pt x="296" y="110"/>
                    <a:pt x="296" y="110"/>
                  </a:cubicBezTo>
                  <a:cubicBezTo>
                    <a:pt x="295" y="110"/>
                    <a:pt x="294" y="110"/>
                    <a:pt x="294" y="110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4" y="110"/>
                    <a:pt x="294" y="111"/>
                    <a:pt x="294" y="111"/>
                  </a:cubicBezTo>
                  <a:cubicBezTo>
                    <a:pt x="294" y="111"/>
                    <a:pt x="293" y="111"/>
                    <a:pt x="293" y="111"/>
                  </a:cubicBezTo>
                  <a:cubicBezTo>
                    <a:pt x="293" y="110"/>
                    <a:pt x="293" y="109"/>
                    <a:pt x="293" y="109"/>
                  </a:cubicBezTo>
                  <a:cubicBezTo>
                    <a:pt x="293" y="108"/>
                    <a:pt x="292" y="110"/>
                    <a:pt x="291" y="108"/>
                  </a:cubicBezTo>
                  <a:cubicBezTo>
                    <a:pt x="291" y="108"/>
                    <a:pt x="290" y="106"/>
                    <a:pt x="292" y="106"/>
                  </a:cubicBezTo>
                  <a:cubicBezTo>
                    <a:pt x="291" y="105"/>
                    <a:pt x="291" y="105"/>
                    <a:pt x="291" y="105"/>
                  </a:cubicBezTo>
                  <a:cubicBezTo>
                    <a:pt x="292" y="104"/>
                    <a:pt x="290" y="103"/>
                    <a:pt x="290" y="102"/>
                  </a:cubicBezTo>
                  <a:cubicBezTo>
                    <a:pt x="290" y="102"/>
                    <a:pt x="289" y="102"/>
                    <a:pt x="288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8" y="104"/>
                  </a:cubicBezTo>
                  <a:cubicBezTo>
                    <a:pt x="287" y="103"/>
                    <a:pt x="285" y="101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4" y="99"/>
                    <a:pt x="284" y="98"/>
                    <a:pt x="284" y="98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2" y="98"/>
                    <a:pt x="282" y="97"/>
                    <a:pt x="282" y="97"/>
                  </a:cubicBezTo>
                  <a:cubicBezTo>
                    <a:pt x="282" y="97"/>
                    <a:pt x="282" y="96"/>
                    <a:pt x="282" y="96"/>
                  </a:cubicBezTo>
                  <a:cubicBezTo>
                    <a:pt x="280" y="94"/>
                    <a:pt x="278" y="96"/>
                    <a:pt x="276" y="95"/>
                  </a:cubicBezTo>
                  <a:cubicBezTo>
                    <a:pt x="277" y="95"/>
                    <a:pt x="276" y="95"/>
                    <a:pt x="276" y="96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3"/>
                    <a:pt x="274" y="93"/>
                    <a:pt x="274" y="92"/>
                  </a:cubicBezTo>
                  <a:cubicBezTo>
                    <a:pt x="273" y="92"/>
                    <a:pt x="273" y="92"/>
                    <a:pt x="273" y="92"/>
                  </a:cubicBezTo>
                  <a:cubicBezTo>
                    <a:pt x="272" y="91"/>
                    <a:pt x="273" y="90"/>
                    <a:pt x="273" y="88"/>
                  </a:cubicBezTo>
                  <a:cubicBezTo>
                    <a:pt x="273" y="86"/>
                    <a:pt x="276" y="86"/>
                    <a:pt x="275" y="84"/>
                  </a:cubicBezTo>
                  <a:cubicBezTo>
                    <a:pt x="276" y="82"/>
                    <a:pt x="279" y="85"/>
                    <a:pt x="280" y="8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82"/>
                    <a:pt x="282" y="82"/>
                    <a:pt x="282" y="82"/>
                  </a:cubicBezTo>
                  <a:cubicBezTo>
                    <a:pt x="281" y="81"/>
                    <a:pt x="283" y="81"/>
                    <a:pt x="283" y="80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4" y="82"/>
                    <a:pt x="284" y="82"/>
                    <a:pt x="284" y="82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2"/>
                    <a:pt x="286" y="81"/>
                    <a:pt x="287" y="82"/>
                  </a:cubicBezTo>
                  <a:cubicBezTo>
                    <a:pt x="287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79"/>
                    <a:pt x="285" y="78"/>
                    <a:pt x="285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5"/>
                  </a:cubicBezTo>
                  <a:cubicBezTo>
                    <a:pt x="283" y="75"/>
                    <a:pt x="283" y="75"/>
                    <a:pt x="283" y="75"/>
                  </a:cubicBezTo>
                  <a:cubicBezTo>
                    <a:pt x="282" y="71"/>
                    <a:pt x="282" y="71"/>
                    <a:pt x="282" y="71"/>
                  </a:cubicBezTo>
                  <a:cubicBezTo>
                    <a:pt x="281" y="73"/>
                    <a:pt x="280" y="72"/>
                    <a:pt x="279" y="73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79" y="72"/>
                    <a:pt x="279" y="72"/>
                    <a:pt x="279" y="72"/>
                  </a:cubicBezTo>
                  <a:cubicBezTo>
                    <a:pt x="279" y="72"/>
                    <a:pt x="279" y="71"/>
                    <a:pt x="279" y="71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69"/>
                    <a:pt x="279" y="69"/>
                    <a:pt x="280" y="69"/>
                  </a:cubicBezTo>
                  <a:cubicBezTo>
                    <a:pt x="280" y="69"/>
                    <a:pt x="280" y="68"/>
                    <a:pt x="281" y="68"/>
                  </a:cubicBezTo>
                  <a:cubicBezTo>
                    <a:pt x="281" y="68"/>
                    <a:pt x="281" y="68"/>
                    <a:pt x="281" y="69"/>
                  </a:cubicBezTo>
                  <a:cubicBezTo>
                    <a:pt x="282" y="68"/>
                    <a:pt x="283" y="68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3" y="66"/>
                    <a:pt x="283" y="65"/>
                    <a:pt x="284" y="64"/>
                  </a:cubicBezTo>
                  <a:cubicBezTo>
                    <a:pt x="284" y="64"/>
                    <a:pt x="283" y="64"/>
                    <a:pt x="283" y="64"/>
                  </a:cubicBezTo>
                  <a:cubicBezTo>
                    <a:pt x="283" y="63"/>
                    <a:pt x="283" y="63"/>
                    <a:pt x="284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79" y="67"/>
                    <a:pt x="280" y="60"/>
                    <a:pt x="277" y="59"/>
                  </a:cubicBezTo>
                  <a:cubicBezTo>
                    <a:pt x="277" y="58"/>
                    <a:pt x="278" y="58"/>
                    <a:pt x="278" y="58"/>
                  </a:cubicBezTo>
                  <a:cubicBezTo>
                    <a:pt x="277" y="58"/>
                    <a:pt x="277" y="58"/>
                    <a:pt x="277" y="57"/>
                  </a:cubicBezTo>
                  <a:cubicBezTo>
                    <a:pt x="277" y="57"/>
                    <a:pt x="277" y="57"/>
                    <a:pt x="278" y="57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7" y="53"/>
                    <a:pt x="274" y="53"/>
                    <a:pt x="275" y="51"/>
                  </a:cubicBezTo>
                  <a:cubicBezTo>
                    <a:pt x="274" y="52"/>
                    <a:pt x="273" y="51"/>
                    <a:pt x="273" y="51"/>
                  </a:cubicBezTo>
                  <a:cubicBezTo>
                    <a:pt x="271" y="50"/>
                    <a:pt x="272" y="48"/>
                    <a:pt x="272" y="48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1" y="48"/>
                    <a:pt x="271" y="47"/>
                    <a:pt x="271" y="47"/>
                  </a:cubicBezTo>
                  <a:cubicBezTo>
                    <a:pt x="270" y="47"/>
                    <a:pt x="269" y="47"/>
                    <a:pt x="268" y="45"/>
                  </a:cubicBezTo>
                  <a:cubicBezTo>
                    <a:pt x="268" y="45"/>
                    <a:pt x="269" y="45"/>
                    <a:pt x="269" y="45"/>
                  </a:cubicBezTo>
                  <a:cubicBezTo>
                    <a:pt x="269" y="44"/>
                    <a:pt x="269" y="44"/>
                    <a:pt x="269" y="44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7" y="43"/>
                    <a:pt x="270" y="43"/>
                    <a:pt x="270" y="41"/>
                  </a:cubicBezTo>
                  <a:cubicBezTo>
                    <a:pt x="270" y="41"/>
                    <a:pt x="269" y="41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8" y="39"/>
                    <a:pt x="268" y="40"/>
                    <a:pt x="267" y="40"/>
                  </a:cubicBezTo>
                  <a:cubicBezTo>
                    <a:pt x="266" y="40"/>
                    <a:pt x="266" y="39"/>
                    <a:pt x="266" y="38"/>
                  </a:cubicBezTo>
                  <a:cubicBezTo>
                    <a:pt x="266" y="38"/>
                    <a:pt x="266" y="38"/>
                    <a:pt x="266" y="38"/>
                  </a:cubicBezTo>
                  <a:cubicBezTo>
                    <a:pt x="265" y="37"/>
                    <a:pt x="267" y="35"/>
                    <a:pt x="267" y="34"/>
                  </a:cubicBezTo>
                  <a:cubicBezTo>
                    <a:pt x="266" y="34"/>
                    <a:pt x="265" y="35"/>
                    <a:pt x="264" y="35"/>
                  </a:cubicBezTo>
                  <a:cubicBezTo>
                    <a:pt x="264" y="34"/>
                    <a:pt x="264" y="33"/>
                    <a:pt x="264" y="33"/>
                  </a:cubicBezTo>
                  <a:cubicBezTo>
                    <a:pt x="263" y="32"/>
                    <a:pt x="263" y="30"/>
                    <a:pt x="261" y="31"/>
                  </a:cubicBezTo>
                  <a:cubicBezTo>
                    <a:pt x="259" y="31"/>
                    <a:pt x="260" y="29"/>
                    <a:pt x="259" y="27"/>
                  </a:cubicBezTo>
                  <a:cubicBezTo>
                    <a:pt x="259" y="27"/>
                    <a:pt x="259" y="27"/>
                    <a:pt x="260" y="27"/>
                  </a:cubicBezTo>
                  <a:cubicBezTo>
                    <a:pt x="259" y="27"/>
                    <a:pt x="259" y="27"/>
                    <a:pt x="259" y="27"/>
                  </a:cubicBezTo>
                  <a:cubicBezTo>
                    <a:pt x="259" y="27"/>
                    <a:pt x="258" y="27"/>
                    <a:pt x="258" y="28"/>
                  </a:cubicBezTo>
                  <a:cubicBezTo>
                    <a:pt x="257" y="29"/>
                    <a:pt x="255" y="27"/>
                    <a:pt x="253" y="27"/>
                  </a:cubicBezTo>
                  <a:cubicBezTo>
                    <a:pt x="252" y="27"/>
                    <a:pt x="251" y="28"/>
                    <a:pt x="250" y="29"/>
                  </a:cubicBezTo>
                  <a:cubicBezTo>
                    <a:pt x="248" y="28"/>
                    <a:pt x="249" y="31"/>
                    <a:pt x="247" y="31"/>
                  </a:cubicBezTo>
                  <a:cubicBezTo>
                    <a:pt x="246" y="31"/>
                    <a:pt x="244" y="30"/>
                    <a:pt x="244" y="31"/>
                  </a:cubicBezTo>
                  <a:cubicBezTo>
                    <a:pt x="244" y="31"/>
                    <a:pt x="245" y="31"/>
                    <a:pt x="245" y="32"/>
                  </a:cubicBezTo>
                  <a:cubicBezTo>
                    <a:pt x="244" y="32"/>
                    <a:pt x="244" y="33"/>
                    <a:pt x="243" y="33"/>
                  </a:cubicBezTo>
                  <a:cubicBezTo>
                    <a:pt x="242" y="33"/>
                    <a:pt x="241" y="31"/>
                    <a:pt x="240" y="30"/>
                  </a:cubicBezTo>
                  <a:cubicBezTo>
                    <a:pt x="240" y="30"/>
                    <a:pt x="238" y="30"/>
                    <a:pt x="238" y="31"/>
                  </a:cubicBezTo>
                  <a:cubicBezTo>
                    <a:pt x="236" y="31"/>
                    <a:pt x="236" y="33"/>
                    <a:pt x="236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3" y="29"/>
                    <a:pt x="229" y="33"/>
                    <a:pt x="227" y="30"/>
                  </a:cubicBezTo>
                  <a:cubicBezTo>
                    <a:pt x="227" y="29"/>
                    <a:pt x="227" y="29"/>
                    <a:pt x="228" y="28"/>
                  </a:cubicBezTo>
                  <a:cubicBezTo>
                    <a:pt x="226" y="27"/>
                    <a:pt x="228" y="22"/>
                    <a:pt x="224" y="23"/>
                  </a:cubicBezTo>
                  <a:cubicBezTo>
                    <a:pt x="225" y="23"/>
                    <a:pt x="224" y="24"/>
                    <a:pt x="224" y="24"/>
                  </a:cubicBezTo>
                  <a:cubicBezTo>
                    <a:pt x="222" y="23"/>
                    <a:pt x="220" y="26"/>
                    <a:pt x="219" y="23"/>
                  </a:cubicBezTo>
                  <a:cubicBezTo>
                    <a:pt x="214" y="25"/>
                    <a:pt x="215" y="18"/>
                    <a:pt x="210" y="19"/>
                  </a:cubicBezTo>
                  <a:cubicBezTo>
                    <a:pt x="210" y="21"/>
                    <a:pt x="208" y="21"/>
                    <a:pt x="206" y="20"/>
                  </a:cubicBezTo>
                  <a:cubicBezTo>
                    <a:pt x="204" y="20"/>
                    <a:pt x="206" y="18"/>
                    <a:pt x="204" y="17"/>
                  </a:cubicBezTo>
                  <a:cubicBezTo>
                    <a:pt x="203" y="16"/>
                    <a:pt x="203" y="18"/>
                    <a:pt x="202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3" y="21"/>
                    <a:pt x="202" y="24"/>
                    <a:pt x="205" y="26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206" y="26"/>
                    <a:pt x="206" y="27"/>
                    <a:pt x="206" y="27"/>
                  </a:cubicBezTo>
                  <a:cubicBezTo>
                    <a:pt x="205" y="28"/>
                    <a:pt x="205" y="27"/>
                    <a:pt x="205" y="27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6" y="29"/>
                    <a:pt x="203" y="30"/>
                    <a:pt x="205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0"/>
                    <a:pt x="202" y="30"/>
                    <a:pt x="202" y="29"/>
                  </a:cubicBezTo>
                  <a:cubicBezTo>
                    <a:pt x="201" y="29"/>
                    <a:pt x="201" y="27"/>
                    <a:pt x="200" y="27"/>
                  </a:cubicBezTo>
                  <a:cubicBezTo>
                    <a:pt x="201" y="25"/>
                    <a:pt x="198" y="24"/>
                    <a:pt x="198" y="22"/>
                  </a:cubicBezTo>
                  <a:cubicBezTo>
                    <a:pt x="198" y="22"/>
                    <a:pt x="198" y="23"/>
                    <a:pt x="198" y="23"/>
                  </a:cubicBezTo>
                  <a:cubicBezTo>
                    <a:pt x="197" y="21"/>
                    <a:pt x="194" y="20"/>
                    <a:pt x="195" y="18"/>
                  </a:cubicBezTo>
                  <a:cubicBezTo>
                    <a:pt x="194" y="17"/>
                    <a:pt x="195" y="16"/>
                    <a:pt x="196" y="14"/>
                  </a:cubicBezTo>
                  <a:cubicBezTo>
                    <a:pt x="195" y="12"/>
                    <a:pt x="193" y="13"/>
                    <a:pt x="192" y="13"/>
                  </a:cubicBezTo>
                  <a:cubicBezTo>
                    <a:pt x="192" y="15"/>
                    <a:pt x="191" y="16"/>
                    <a:pt x="191" y="16"/>
                  </a:cubicBezTo>
                  <a:cubicBezTo>
                    <a:pt x="189" y="16"/>
                    <a:pt x="187" y="15"/>
                    <a:pt x="187" y="13"/>
                  </a:cubicBezTo>
                  <a:cubicBezTo>
                    <a:pt x="186" y="13"/>
                    <a:pt x="185" y="11"/>
                    <a:pt x="184" y="11"/>
                  </a:cubicBezTo>
                  <a:cubicBezTo>
                    <a:pt x="184" y="11"/>
                    <a:pt x="184" y="11"/>
                    <a:pt x="184" y="10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10"/>
                    <a:pt x="183" y="9"/>
                    <a:pt x="184" y="9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82" y="6"/>
                    <a:pt x="180" y="6"/>
                    <a:pt x="180" y="5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9" y="5"/>
                    <a:pt x="180" y="4"/>
                    <a:pt x="180" y="4"/>
                  </a:cubicBezTo>
                  <a:cubicBezTo>
                    <a:pt x="178" y="3"/>
                    <a:pt x="176" y="4"/>
                    <a:pt x="174" y="3"/>
                  </a:cubicBezTo>
                  <a:cubicBezTo>
                    <a:pt x="174" y="3"/>
                    <a:pt x="175" y="3"/>
                    <a:pt x="175" y="2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3" y="1"/>
                    <a:pt x="171" y="1"/>
                    <a:pt x="171" y="1"/>
                  </a:cubicBezTo>
                  <a:cubicBezTo>
                    <a:pt x="170" y="1"/>
                    <a:pt x="170" y="0"/>
                    <a:pt x="17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8" y="1"/>
                    <a:pt x="167" y="2"/>
                    <a:pt x="167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4" y="3"/>
                    <a:pt x="163" y="4"/>
                    <a:pt x="163" y="3"/>
                  </a:cubicBezTo>
                  <a:cubicBezTo>
                    <a:pt x="162" y="5"/>
                    <a:pt x="161" y="7"/>
                    <a:pt x="159" y="9"/>
                  </a:cubicBezTo>
                  <a:cubicBezTo>
                    <a:pt x="159" y="10"/>
                    <a:pt x="160" y="12"/>
                    <a:pt x="158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20"/>
                    <a:pt x="157" y="21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7"/>
                    <a:pt x="157" y="21"/>
                    <a:pt x="153" y="2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1" y="27"/>
                    <a:pt x="152" y="29"/>
                    <a:pt x="151" y="29"/>
                  </a:cubicBezTo>
                  <a:cubicBezTo>
                    <a:pt x="151" y="29"/>
                    <a:pt x="151" y="30"/>
                    <a:pt x="152" y="30"/>
                  </a:cubicBezTo>
                  <a:cubicBezTo>
                    <a:pt x="151" y="32"/>
                    <a:pt x="150" y="33"/>
                    <a:pt x="149" y="34"/>
                  </a:cubicBezTo>
                  <a:cubicBezTo>
                    <a:pt x="147" y="34"/>
                    <a:pt x="149" y="30"/>
                    <a:pt x="146" y="30"/>
                  </a:cubicBezTo>
                  <a:cubicBezTo>
                    <a:pt x="147" y="30"/>
                    <a:pt x="146" y="29"/>
                    <a:pt x="146" y="29"/>
                  </a:cubicBezTo>
                  <a:cubicBezTo>
                    <a:pt x="146" y="29"/>
                    <a:pt x="146" y="29"/>
                    <a:pt x="145" y="29"/>
                  </a:cubicBezTo>
                  <a:cubicBezTo>
                    <a:pt x="146" y="27"/>
                    <a:pt x="144" y="25"/>
                    <a:pt x="145" y="24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7"/>
                    <a:pt x="141" y="24"/>
                    <a:pt x="141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4"/>
                    <a:pt x="138" y="23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7"/>
                    <a:pt x="134" y="25"/>
                    <a:pt x="133" y="26"/>
                  </a:cubicBezTo>
                  <a:cubicBezTo>
                    <a:pt x="134" y="26"/>
                    <a:pt x="134" y="25"/>
                    <a:pt x="135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8"/>
                    <a:pt x="137" y="28"/>
                    <a:pt x="139" y="29"/>
                  </a:cubicBezTo>
                  <a:cubicBezTo>
                    <a:pt x="139" y="29"/>
                    <a:pt x="140" y="30"/>
                    <a:pt x="139" y="31"/>
                  </a:cubicBezTo>
                  <a:cubicBezTo>
                    <a:pt x="139" y="31"/>
                    <a:pt x="138" y="31"/>
                    <a:pt x="138" y="31"/>
                  </a:cubicBezTo>
                  <a:cubicBezTo>
                    <a:pt x="138" y="31"/>
                    <a:pt x="137" y="32"/>
                    <a:pt x="137" y="32"/>
                  </a:cubicBezTo>
                  <a:cubicBezTo>
                    <a:pt x="137" y="32"/>
                    <a:pt x="136" y="32"/>
                    <a:pt x="136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5" y="31"/>
                  </a:cubicBezTo>
                  <a:cubicBezTo>
                    <a:pt x="135" y="33"/>
                    <a:pt x="136" y="35"/>
                    <a:pt x="135" y="36"/>
                  </a:cubicBezTo>
                  <a:cubicBezTo>
                    <a:pt x="134" y="36"/>
                    <a:pt x="133" y="37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0" y="37"/>
                    <a:pt x="133" y="35"/>
                    <a:pt x="132" y="37"/>
                  </a:cubicBezTo>
                  <a:cubicBezTo>
                    <a:pt x="132" y="37"/>
                    <a:pt x="132" y="38"/>
                    <a:pt x="131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9"/>
                    <a:pt x="130" y="39"/>
                  </a:cubicBezTo>
                  <a:cubicBezTo>
                    <a:pt x="128" y="40"/>
                    <a:pt x="128" y="43"/>
                    <a:pt x="126" y="42"/>
                  </a:cubicBezTo>
                  <a:cubicBezTo>
                    <a:pt x="126" y="43"/>
                    <a:pt x="125" y="44"/>
                    <a:pt x="124" y="44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5"/>
                    <a:pt x="125" y="46"/>
                    <a:pt x="124" y="46"/>
                  </a:cubicBezTo>
                  <a:cubicBezTo>
                    <a:pt x="124" y="46"/>
                    <a:pt x="123" y="46"/>
                    <a:pt x="123" y="45"/>
                  </a:cubicBezTo>
                  <a:cubicBezTo>
                    <a:pt x="122" y="45"/>
                    <a:pt x="122" y="43"/>
                    <a:pt x="123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1" y="43"/>
                    <a:pt x="121" y="43"/>
                  </a:cubicBezTo>
                  <a:cubicBezTo>
                    <a:pt x="121" y="43"/>
                    <a:pt x="121" y="42"/>
                    <a:pt x="121" y="42"/>
                  </a:cubicBezTo>
                  <a:cubicBezTo>
                    <a:pt x="120" y="43"/>
                    <a:pt x="119" y="45"/>
                    <a:pt x="118" y="46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6"/>
                    <a:pt x="117" y="45"/>
                    <a:pt x="117" y="46"/>
                  </a:cubicBezTo>
                  <a:cubicBezTo>
                    <a:pt x="116" y="45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3"/>
                    <a:pt x="115" y="43"/>
                    <a:pt x="115" y="42"/>
                  </a:cubicBezTo>
                  <a:cubicBezTo>
                    <a:pt x="115" y="42"/>
                    <a:pt x="115" y="40"/>
                    <a:pt x="114" y="41"/>
                  </a:cubicBezTo>
                  <a:cubicBezTo>
                    <a:pt x="113" y="41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39"/>
                    <a:pt x="110" y="40"/>
                    <a:pt x="110" y="40"/>
                  </a:cubicBezTo>
                  <a:cubicBezTo>
                    <a:pt x="108" y="41"/>
                    <a:pt x="107" y="39"/>
                    <a:pt x="106" y="41"/>
                  </a:cubicBezTo>
                  <a:cubicBezTo>
                    <a:pt x="106" y="39"/>
                    <a:pt x="103" y="41"/>
                    <a:pt x="103" y="38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9" y="37"/>
                    <a:pt x="97" y="35"/>
                    <a:pt x="97" y="35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6" y="39"/>
                    <a:pt x="94" y="37"/>
                    <a:pt x="92" y="36"/>
                  </a:cubicBezTo>
                  <a:cubicBezTo>
                    <a:pt x="91" y="36"/>
                    <a:pt x="90" y="37"/>
                    <a:pt x="90" y="36"/>
                  </a:cubicBezTo>
                  <a:cubicBezTo>
                    <a:pt x="89" y="37"/>
                    <a:pt x="88" y="36"/>
                    <a:pt x="88" y="36"/>
                  </a:cubicBezTo>
                  <a:cubicBezTo>
                    <a:pt x="86" y="36"/>
                    <a:pt x="85" y="35"/>
                    <a:pt x="83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1"/>
                    <a:pt x="88" y="41"/>
                    <a:pt x="88" y="42"/>
                  </a:cubicBezTo>
                  <a:cubicBezTo>
                    <a:pt x="88" y="44"/>
                    <a:pt x="91" y="45"/>
                    <a:pt x="90" y="47"/>
                  </a:cubicBezTo>
                  <a:cubicBezTo>
                    <a:pt x="89" y="45"/>
                    <a:pt x="86" y="44"/>
                    <a:pt x="86" y="4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3" y="38"/>
                    <a:pt x="82" y="43"/>
                    <a:pt x="80" y="43"/>
                  </a:cubicBezTo>
                  <a:cubicBezTo>
                    <a:pt x="82" y="46"/>
                    <a:pt x="76" y="46"/>
                    <a:pt x="79" y="48"/>
                  </a:cubicBezTo>
                  <a:cubicBezTo>
                    <a:pt x="79" y="48"/>
                    <a:pt x="79" y="49"/>
                    <a:pt x="79" y="48"/>
                  </a:cubicBezTo>
                  <a:cubicBezTo>
                    <a:pt x="79" y="49"/>
                    <a:pt x="79" y="49"/>
                    <a:pt x="78" y="49"/>
                  </a:cubicBezTo>
                  <a:cubicBezTo>
                    <a:pt x="79" y="50"/>
                    <a:pt x="79" y="52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0" y="55"/>
                    <a:pt x="80" y="56"/>
                  </a:cubicBezTo>
                  <a:cubicBezTo>
                    <a:pt x="80" y="57"/>
                    <a:pt x="82" y="57"/>
                    <a:pt x="83" y="57"/>
                  </a:cubicBezTo>
                  <a:cubicBezTo>
                    <a:pt x="84" y="57"/>
                    <a:pt x="82" y="56"/>
                    <a:pt x="83" y="55"/>
                  </a:cubicBezTo>
                  <a:cubicBezTo>
                    <a:pt x="84" y="55"/>
                    <a:pt x="85" y="56"/>
                    <a:pt x="85" y="56"/>
                  </a:cubicBezTo>
                  <a:cubicBezTo>
                    <a:pt x="87" y="59"/>
                    <a:pt x="83" y="59"/>
                    <a:pt x="83" y="61"/>
                  </a:cubicBezTo>
                  <a:cubicBezTo>
                    <a:pt x="83" y="62"/>
                    <a:pt x="82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1" y="63"/>
                    <a:pt x="81" y="62"/>
                  </a:cubicBezTo>
                  <a:cubicBezTo>
                    <a:pt x="81" y="63"/>
                    <a:pt x="80" y="64"/>
                    <a:pt x="81" y="64"/>
                  </a:cubicBezTo>
                  <a:cubicBezTo>
                    <a:pt x="81" y="65"/>
                    <a:pt x="81" y="66"/>
                    <a:pt x="81" y="67"/>
                  </a:cubicBezTo>
                  <a:cubicBezTo>
                    <a:pt x="79" y="67"/>
                    <a:pt x="78" y="70"/>
                    <a:pt x="75" y="70"/>
                  </a:cubicBezTo>
                  <a:cubicBezTo>
                    <a:pt x="74" y="70"/>
                    <a:pt x="74" y="71"/>
                    <a:pt x="74" y="72"/>
                  </a:cubicBezTo>
                  <a:cubicBezTo>
                    <a:pt x="75" y="73"/>
                    <a:pt x="75" y="73"/>
                    <a:pt x="76" y="73"/>
                  </a:cubicBezTo>
                  <a:cubicBezTo>
                    <a:pt x="78" y="75"/>
                    <a:pt x="76" y="78"/>
                    <a:pt x="76" y="80"/>
                  </a:cubicBezTo>
                  <a:cubicBezTo>
                    <a:pt x="79" y="83"/>
                    <a:pt x="73" y="86"/>
                    <a:pt x="76" y="89"/>
                  </a:cubicBezTo>
                  <a:cubicBezTo>
                    <a:pt x="74" y="90"/>
                    <a:pt x="72" y="88"/>
                    <a:pt x="70" y="88"/>
                  </a:cubicBezTo>
                  <a:cubicBezTo>
                    <a:pt x="69" y="91"/>
                    <a:pt x="66" y="90"/>
                    <a:pt x="64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6" y="94"/>
                    <a:pt x="67" y="95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7"/>
                    <a:pt x="65" y="96"/>
                    <a:pt x="65" y="9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100"/>
                    <a:pt x="60" y="101"/>
                    <a:pt x="60" y="103"/>
                  </a:cubicBezTo>
                  <a:cubicBezTo>
                    <a:pt x="59" y="103"/>
                    <a:pt x="57" y="103"/>
                    <a:pt x="56" y="102"/>
                  </a:cubicBezTo>
                  <a:cubicBezTo>
                    <a:pt x="54" y="102"/>
                    <a:pt x="52" y="104"/>
                    <a:pt x="50" y="103"/>
                  </a:cubicBezTo>
                  <a:cubicBezTo>
                    <a:pt x="51" y="103"/>
                    <a:pt x="51" y="104"/>
                    <a:pt x="50" y="104"/>
                  </a:cubicBezTo>
                  <a:cubicBezTo>
                    <a:pt x="49" y="103"/>
                    <a:pt x="48" y="106"/>
                    <a:pt x="47" y="105"/>
                  </a:cubicBezTo>
                  <a:cubicBezTo>
                    <a:pt x="47" y="107"/>
                    <a:pt x="49" y="107"/>
                    <a:pt x="50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2" y="111"/>
                    <a:pt x="53" y="113"/>
                    <a:pt x="55" y="113"/>
                  </a:cubicBezTo>
                  <a:cubicBezTo>
                    <a:pt x="56" y="115"/>
                    <a:pt x="58" y="115"/>
                    <a:pt x="59" y="116"/>
                  </a:cubicBezTo>
                  <a:cubicBezTo>
                    <a:pt x="61" y="119"/>
                    <a:pt x="64" y="120"/>
                    <a:pt x="67" y="121"/>
                  </a:cubicBezTo>
                  <a:cubicBezTo>
                    <a:pt x="69" y="123"/>
                    <a:pt x="70" y="123"/>
                    <a:pt x="72" y="124"/>
                  </a:cubicBezTo>
                  <a:cubicBezTo>
                    <a:pt x="74" y="127"/>
                    <a:pt x="76" y="130"/>
                    <a:pt x="79" y="132"/>
                  </a:cubicBezTo>
                  <a:cubicBezTo>
                    <a:pt x="80" y="134"/>
                    <a:pt x="80" y="135"/>
                    <a:pt x="82" y="137"/>
                  </a:cubicBezTo>
                  <a:cubicBezTo>
                    <a:pt x="82" y="137"/>
                    <a:pt x="82" y="138"/>
                    <a:pt x="81" y="138"/>
                  </a:cubicBezTo>
                  <a:cubicBezTo>
                    <a:pt x="81" y="139"/>
                    <a:pt x="82" y="140"/>
                    <a:pt x="82" y="141"/>
                  </a:cubicBezTo>
                  <a:cubicBezTo>
                    <a:pt x="83" y="143"/>
                    <a:pt x="85" y="140"/>
                    <a:pt x="86" y="141"/>
                  </a:cubicBezTo>
                  <a:cubicBezTo>
                    <a:pt x="86" y="141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7" y="146"/>
                  </a:cubicBezTo>
                  <a:cubicBezTo>
                    <a:pt x="86" y="146"/>
                    <a:pt x="86" y="146"/>
                    <a:pt x="85" y="146"/>
                  </a:cubicBezTo>
                  <a:cubicBezTo>
                    <a:pt x="85" y="146"/>
                    <a:pt x="86" y="147"/>
                    <a:pt x="85" y="147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7"/>
                    <a:pt x="84" y="148"/>
                    <a:pt x="83" y="148"/>
                  </a:cubicBezTo>
                  <a:cubicBezTo>
                    <a:pt x="83" y="147"/>
                    <a:pt x="81" y="148"/>
                    <a:pt x="82" y="147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7"/>
                    <a:pt x="80" y="147"/>
                    <a:pt x="80" y="148"/>
                  </a:cubicBezTo>
                  <a:cubicBezTo>
                    <a:pt x="81" y="149"/>
                    <a:pt x="81" y="150"/>
                    <a:pt x="80" y="150"/>
                  </a:cubicBezTo>
                  <a:cubicBezTo>
                    <a:pt x="80" y="151"/>
                    <a:pt x="81" y="151"/>
                    <a:pt x="81" y="152"/>
                  </a:cubicBezTo>
                  <a:cubicBezTo>
                    <a:pt x="81" y="152"/>
                    <a:pt x="80" y="152"/>
                    <a:pt x="80" y="152"/>
                  </a:cubicBezTo>
                  <a:cubicBezTo>
                    <a:pt x="80" y="152"/>
                    <a:pt x="80" y="153"/>
                    <a:pt x="80" y="153"/>
                  </a:cubicBezTo>
                  <a:cubicBezTo>
                    <a:pt x="81" y="154"/>
                    <a:pt x="82" y="156"/>
                    <a:pt x="83" y="156"/>
                  </a:cubicBezTo>
                  <a:cubicBezTo>
                    <a:pt x="83" y="157"/>
                    <a:pt x="82" y="159"/>
                    <a:pt x="80" y="160"/>
                  </a:cubicBezTo>
                  <a:cubicBezTo>
                    <a:pt x="77" y="161"/>
                    <a:pt x="78" y="157"/>
                    <a:pt x="76" y="156"/>
                  </a:cubicBezTo>
                  <a:cubicBezTo>
                    <a:pt x="76" y="156"/>
                    <a:pt x="76" y="156"/>
                    <a:pt x="75" y="156"/>
                  </a:cubicBezTo>
                  <a:cubicBezTo>
                    <a:pt x="75" y="156"/>
                    <a:pt x="74" y="156"/>
                    <a:pt x="75" y="155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1" y="157"/>
                    <a:pt x="69" y="153"/>
                    <a:pt x="68" y="156"/>
                  </a:cubicBezTo>
                  <a:cubicBezTo>
                    <a:pt x="69" y="158"/>
                    <a:pt x="66" y="159"/>
                    <a:pt x="65" y="159"/>
                  </a:cubicBezTo>
                  <a:cubicBezTo>
                    <a:pt x="64" y="160"/>
                    <a:pt x="63" y="160"/>
                    <a:pt x="62" y="160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1" y="162"/>
                    <a:pt x="60" y="163"/>
                    <a:pt x="58" y="163"/>
                  </a:cubicBezTo>
                  <a:cubicBezTo>
                    <a:pt x="59" y="163"/>
                    <a:pt x="59" y="164"/>
                    <a:pt x="59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9" y="165"/>
                    <a:pt x="59" y="166"/>
                    <a:pt x="60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1" y="168"/>
                    <a:pt x="60" y="167"/>
                    <a:pt x="60" y="167"/>
                  </a:cubicBezTo>
                  <a:cubicBezTo>
                    <a:pt x="60" y="168"/>
                    <a:pt x="60" y="168"/>
                    <a:pt x="59" y="16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8" y="166"/>
                    <a:pt x="58" y="166"/>
                  </a:cubicBezTo>
                  <a:cubicBezTo>
                    <a:pt x="58" y="166"/>
                    <a:pt x="57" y="166"/>
                    <a:pt x="57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6" y="165"/>
                    <a:pt x="56" y="165"/>
                  </a:cubicBezTo>
                  <a:cubicBezTo>
                    <a:pt x="56" y="166"/>
                    <a:pt x="56" y="166"/>
                    <a:pt x="57" y="166"/>
                  </a:cubicBezTo>
                  <a:cubicBezTo>
                    <a:pt x="56" y="167"/>
                    <a:pt x="55" y="166"/>
                    <a:pt x="54" y="168"/>
                  </a:cubicBezTo>
                  <a:cubicBezTo>
                    <a:pt x="54" y="168"/>
                    <a:pt x="55" y="168"/>
                    <a:pt x="55" y="168"/>
                  </a:cubicBezTo>
                  <a:cubicBezTo>
                    <a:pt x="54" y="169"/>
                    <a:pt x="54" y="169"/>
                    <a:pt x="54" y="169"/>
                  </a:cubicBezTo>
                  <a:cubicBezTo>
                    <a:pt x="54" y="169"/>
                    <a:pt x="55" y="169"/>
                    <a:pt x="55" y="169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1" y="170"/>
                    <a:pt x="50" y="173"/>
                    <a:pt x="49" y="173"/>
                  </a:cubicBezTo>
                  <a:cubicBezTo>
                    <a:pt x="50" y="175"/>
                    <a:pt x="48" y="175"/>
                    <a:pt x="48" y="176"/>
                  </a:cubicBezTo>
                  <a:cubicBezTo>
                    <a:pt x="48" y="176"/>
                    <a:pt x="47" y="176"/>
                    <a:pt x="48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177"/>
                    <a:pt x="46" y="177"/>
                    <a:pt x="46" y="177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6" y="179"/>
                    <a:pt x="45" y="178"/>
                    <a:pt x="44" y="178"/>
                  </a:cubicBezTo>
                  <a:cubicBezTo>
                    <a:pt x="44" y="179"/>
                    <a:pt x="45" y="179"/>
                    <a:pt x="45" y="179"/>
                  </a:cubicBezTo>
                  <a:cubicBezTo>
                    <a:pt x="44" y="180"/>
                    <a:pt x="43" y="181"/>
                    <a:pt x="42" y="179"/>
                  </a:cubicBezTo>
                  <a:cubicBezTo>
                    <a:pt x="40" y="181"/>
                    <a:pt x="39" y="180"/>
                    <a:pt x="38" y="181"/>
                  </a:cubicBezTo>
                  <a:cubicBezTo>
                    <a:pt x="37" y="181"/>
                    <a:pt x="35" y="181"/>
                    <a:pt x="35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81"/>
                    <a:pt x="34" y="180"/>
                    <a:pt x="33" y="180"/>
                  </a:cubicBezTo>
                  <a:cubicBezTo>
                    <a:pt x="32" y="181"/>
                    <a:pt x="31" y="179"/>
                    <a:pt x="29" y="181"/>
                  </a:cubicBezTo>
                  <a:cubicBezTo>
                    <a:pt x="29" y="181"/>
                    <a:pt x="30" y="182"/>
                    <a:pt x="30" y="182"/>
                  </a:cubicBezTo>
                  <a:cubicBezTo>
                    <a:pt x="29" y="183"/>
                    <a:pt x="29" y="182"/>
                    <a:pt x="28" y="182"/>
                  </a:cubicBezTo>
                  <a:cubicBezTo>
                    <a:pt x="27" y="184"/>
                    <a:pt x="27" y="181"/>
                    <a:pt x="26" y="181"/>
                  </a:cubicBezTo>
                  <a:cubicBezTo>
                    <a:pt x="25" y="181"/>
                    <a:pt x="25" y="182"/>
                    <a:pt x="24" y="181"/>
                  </a:cubicBezTo>
                  <a:cubicBezTo>
                    <a:pt x="24" y="182"/>
                    <a:pt x="23" y="181"/>
                    <a:pt x="23" y="183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5" y="182"/>
                    <a:pt x="25" y="185"/>
                    <a:pt x="27" y="185"/>
                  </a:cubicBezTo>
                  <a:cubicBezTo>
                    <a:pt x="26" y="186"/>
                    <a:pt x="27" y="187"/>
                    <a:pt x="26" y="188"/>
                  </a:cubicBezTo>
                  <a:cubicBezTo>
                    <a:pt x="25" y="188"/>
                    <a:pt x="23" y="188"/>
                    <a:pt x="22" y="186"/>
                  </a:cubicBezTo>
                  <a:cubicBezTo>
                    <a:pt x="22" y="187"/>
                    <a:pt x="21" y="187"/>
                    <a:pt x="21" y="187"/>
                  </a:cubicBezTo>
                  <a:cubicBezTo>
                    <a:pt x="20" y="186"/>
                    <a:pt x="18" y="187"/>
                    <a:pt x="18" y="185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7"/>
                    <a:pt x="15" y="186"/>
                    <a:pt x="14" y="187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86"/>
                    <a:pt x="11" y="187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7"/>
                    <a:pt x="10" y="187"/>
                    <a:pt x="9" y="187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10" y="189"/>
                    <a:pt x="9" y="189"/>
                  </a:cubicBezTo>
                  <a:cubicBezTo>
                    <a:pt x="9" y="188"/>
                    <a:pt x="8" y="188"/>
                    <a:pt x="9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7" y="188"/>
                    <a:pt x="7" y="188"/>
                    <a:pt x="6" y="187"/>
                  </a:cubicBezTo>
                  <a:cubicBezTo>
                    <a:pt x="5" y="189"/>
                    <a:pt x="3" y="187"/>
                    <a:pt x="2" y="189"/>
                  </a:cubicBezTo>
                  <a:cubicBezTo>
                    <a:pt x="2" y="189"/>
                    <a:pt x="4" y="189"/>
                    <a:pt x="3" y="190"/>
                  </a:cubicBezTo>
                  <a:cubicBezTo>
                    <a:pt x="2" y="190"/>
                    <a:pt x="2" y="189"/>
                    <a:pt x="2" y="189"/>
                  </a:cubicBezTo>
                  <a:cubicBezTo>
                    <a:pt x="2" y="190"/>
                    <a:pt x="0" y="191"/>
                    <a:pt x="0" y="192"/>
                  </a:cubicBezTo>
                  <a:cubicBezTo>
                    <a:pt x="0" y="192"/>
                    <a:pt x="1" y="193"/>
                    <a:pt x="1" y="194"/>
                  </a:cubicBezTo>
                  <a:cubicBezTo>
                    <a:pt x="3" y="194"/>
                    <a:pt x="4" y="194"/>
                    <a:pt x="5" y="193"/>
                  </a:cubicBezTo>
                  <a:cubicBezTo>
                    <a:pt x="6" y="193"/>
                    <a:pt x="6" y="195"/>
                    <a:pt x="7" y="194"/>
                  </a:cubicBezTo>
                  <a:cubicBezTo>
                    <a:pt x="8" y="195"/>
                    <a:pt x="9" y="194"/>
                    <a:pt x="9" y="196"/>
                  </a:cubicBezTo>
                  <a:cubicBezTo>
                    <a:pt x="8" y="196"/>
                    <a:pt x="8" y="198"/>
                    <a:pt x="7" y="198"/>
                  </a:cubicBezTo>
                  <a:cubicBezTo>
                    <a:pt x="7" y="198"/>
                    <a:pt x="8" y="198"/>
                    <a:pt x="8" y="199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200"/>
                    <a:pt x="10" y="200"/>
                    <a:pt x="11" y="20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05"/>
                    <a:pt x="11" y="207"/>
                    <a:pt x="13" y="209"/>
                  </a:cubicBezTo>
                  <a:cubicBezTo>
                    <a:pt x="13" y="210"/>
                    <a:pt x="14" y="210"/>
                    <a:pt x="14" y="211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5" y="213"/>
                    <a:pt x="16" y="214"/>
                    <a:pt x="15" y="215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5"/>
                    <a:pt x="16" y="215"/>
                    <a:pt x="16" y="215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6" y="216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8" y="216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6" y="220"/>
                    <a:pt x="21" y="219"/>
                    <a:pt x="21" y="222"/>
                  </a:cubicBezTo>
                  <a:cubicBezTo>
                    <a:pt x="20" y="225"/>
                    <a:pt x="19" y="223"/>
                    <a:pt x="18" y="224"/>
                  </a:cubicBezTo>
                  <a:cubicBezTo>
                    <a:pt x="18" y="224"/>
                    <a:pt x="19" y="225"/>
                    <a:pt x="19" y="226"/>
                  </a:cubicBezTo>
                  <a:cubicBezTo>
                    <a:pt x="18" y="226"/>
                    <a:pt x="17" y="227"/>
                    <a:pt x="15" y="228"/>
                  </a:cubicBezTo>
                  <a:cubicBezTo>
                    <a:pt x="15" y="229"/>
                    <a:pt x="16" y="230"/>
                    <a:pt x="1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5" y="232"/>
                    <a:pt x="14" y="232"/>
                    <a:pt x="13" y="233"/>
                  </a:cubicBezTo>
                  <a:cubicBezTo>
                    <a:pt x="14" y="234"/>
                    <a:pt x="13" y="235"/>
                    <a:pt x="12" y="236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15" y="238"/>
                    <a:pt x="15" y="239"/>
                    <a:pt x="14" y="240"/>
                  </a:cubicBezTo>
                  <a:cubicBezTo>
                    <a:pt x="15" y="240"/>
                    <a:pt x="15" y="240"/>
                    <a:pt x="15" y="241"/>
                  </a:cubicBezTo>
                  <a:cubicBezTo>
                    <a:pt x="16" y="241"/>
                    <a:pt x="17" y="242"/>
                    <a:pt x="15" y="242"/>
                  </a:cubicBezTo>
                  <a:cubicBezTo>
                    <a:pt x="16" y="244"/>
                    <a:pt x="14" y="246"/>
                    <a:pt x="13" y="247"/>
                  </a:cubicBezTo>
                  <a:cubicBezTo>
                    <a:pt x="13" y="249"/>
                    <a:pt x="14" y="249"/>
                    <a:pt x="14" y="250"/>
                  </a:cubicBezTo>
                  <a:cubicBezTo>
                    <a:pt x="15" y="250"/>
                    <a:pt x="15" y="251"/>
                    <a:pt x="16" y="250"/>
                  </a:cubicBezTo>
                  <a:cubicBezTo>
                    <a:pt x="16" y="250"/>
                    <a:pt x="16" y="250"/>
                    <a:pt x="16" y="250"/>
                  </a:cubicBezTo>
                  <a:cubicBezTo>
                    <a:pt x="18" y="249"/>
                    <a:pt x="18" y="249"/>
                    <a:pt x="18" y="249"/>
                  </a:cubicBezTo>
                  <a:cubicBezTo>
                    <a:pt x="18" y="249"/>
                    <a:pt x="19" y="250"/>
                    <a:pt x="19" y="251"/>
                  </a:cubicBezTo>
                  <a:cubicBezTo>
                    <a:pt x="18" y="251"/>
                    <a:pt x="18" y="252"/>
                    <a:pt x="17" y="252"/>
                  </a:cubicBezTo>
                  <a:cubicBezTo>
                    <a:pt x="17" y="253"/>
                    <a:pt x="16" y="254"/>
                    <a:pt x="16" y="256"/>
                  </a:cubicBezTo>
                  <a:cubicBezTo>
                    <a:pt x="16" y="257"/>
                    <a:pt x="17" y="256"/>
                    <a:pt x="18" y="256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6"/>
                    <a:pt x="20" y="256"/>
                    <a:pt x="20" y="255"/>
                  </a:cubicBezTo>
                  <a:cubicBezTo>
                    <a:pt x="21" y="256"/>
                    <a:pt x="20" y="257"/>
                    <a:pt x="20" y="258"/>
                  </a:cubicBezTo>
                  <a:cubicBezTo>
                    <a:pt x="21" y="259"/>
                    <a:pt x="23" y="259"/>
                    <a:pt x="23" y="260"/>
                  </a:cubicBezTo>
                  <a:cubicBezTo>
                    <a:pt x="23" y="259"/>
                    <a:pt x="23" y="259"/>
                    <a:pt x="24" y="259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5" y="259"/>
                    <a:pt x="25" y="259"/>
                  </a:cubicBezTo>
                  <a:cubicBezTo>
                    <a:pt x="26" y="261"/>
                    <a:pt x="28" y="258"/>
                    <a:pt x="29" y="260"/>
                  </a:cubicBezTo>
                  <a:cubicBezTo>
                    <a:pt x="29" y="260"/>
                    <a:pt x="29" y="261"/>
                    <a:pt x="29" y="261"/>
                  </a:cubicBezTo>
                  <a:cubicBezTo>
                    <a:pt x="31" y="262"/>
                    <a:pt x="32" y="264"/>
                    <a:pt x="33" y="265"/>
                  </a:cubicBezTo>
                  <a:cubicBezTo>
                    <a:pt x="34" y="265"/>
                    <a:pt x="35" y="263"/>
                    <a:pt x="36" y="265"/>
                  </a:cubicBezTo>
                  <a:cubicBezTo>
                    <a:pt x="36" y="265"/>
                    <a:pt x="36" y="266"/>
                    <a:pt x="36" y="267"/>
                  </a:cubicBezTo>
                  <a:cubicBezTo>
                    <a:pt x="36" y="268"/>
                    <a:pt x="36" y="269"/>
                    <a:pt x="36" y="271"/>
                  </a:cubicBezTo>
                  <a:cubicBezTo>
                    <a:pt x="36" y="272"/>
                    <a:pt x="36" y="273"/>
                    <a:pt x="34" y="273"/>
                  </a:cubicBezTo>
                  <a:cubicBezTo>
                    <a:pt x="35" y="274"/>
                    <a:pt x="35" y="275"/>
                    <a:pt x="36" y="275"/>
                  </a:cubicBezTo>
                  <a:cubicBezTo>
                    <a:pt x="35" y="279"/>
                    <a:pt x="39" y="279"/>
                    <a:pt x="39" y="282"/>
                  </a:cubicBezTo>
                  <a:cubicBezTo>
                    <a:pt x="40" y="281"/>
                    <a:pt x="40" y="281"/>
                    <a:pt x="41" y="281"/>
                  </a:cubicBezTo>
                  <a:cubicBezTo>
                    <a:pt x="40" y="278"/>
                    <a:pt x="43" y="275"/>
                    <a:pt x="45" y="274"/>
                  </a:cubicBezTo>
                  <a:cubicBezTo>
                    <a:pt x="48" y="274"/>
                    <a:pt x="44" y="275"/>
                    <a:pt x="47" y="275"/>
                  </a:cubicBezTo>
                  <a:cubicBezTo>
                    <a:pt x="47" y="274"/>
                    <a:pt x="47" y="274"/>
                    <a:pt x="47" y="274"/>
                  </a:cubicBezTo>
                  <a:cubicBezTo>
                    <a:pt x="48" y="274"/>
                    <a:pt x="48" y="273"/>
                    <a:pt x="49" y="274"/>
                  </a:cubicBezTo>
                  <a:cubicBezTo>
                    <a:pt x="50" y="272"/>
                    <a:pt x="51" y="274"/>
                    <a:pt x="53" y="274"/>
                  </a:cubicBezTo>
                  <a:cubicBezTo>
                    <a:pt x="51" y="275"/>
                    <a:pt x="53" y="276"/>
                    <a:pt x="52" y="277"/>
                  </a:cubicBezTo>
                  <a:cubicBezTo>
                    <a:pt x="53" y="278"/>
                    <a:pt x="54" y="279"/>
                    <a:pt x="54" y="279"/>
                  </a:cubicBezTo>
                  <a:cubicBezTo>
                    <a:pt x="54" y="280"/>
                    <a:pt x="55" y="282"/>
                    <a:pt x="54" y="282"/>
                  </a:cubicBezTo>
                  <a:cubicBezTo>
                    <a:pt x="55" y="283"/>
                    <a:pt x="55" y="283"/>
                    <a:pt x="55" y="283"/>
                  </a:cubicBezTo>
                  <a:cubicBezTo>
                    <a:pt x="55" y="284"/>
                    <a:pt x="54" y="285"/>
                    <a:pt x="54" y="285"/>
                  </a:cubicBezTo>
                  <a:cubicBezTo>
                    <a:pt x="54" y="287"/>
                    <a:pt x="54" y="288"/>
                    <a:pt x="55" y="289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6" y="289"/>
                    <a:pt x="56" y="290"/>
                    <a:pt x="56" y="290"/>
                  </a:cubicBezTo>
                  <a:cubicBezTo>
                    <a:pt x="56" y="292"/>
                    <a:pt x="54" y="291"/>
                    <a:pt x="54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4"/>
                    <a:pt x="53" y="294"/>
                    <a:pt x="53" y="294"/>
                  </a:cubicBezTo>
                  <a:cubicBezTo>
                    <a:pt x="53" y="294"/>
                    <a:pt x="53" y="294"/>
                    <a:pt x="52" y="294"/>
                  </a:cubicBezTo>
                  <a:cubicBezTo>
                    <a:pt x="52" y="295"/>
                    <a:pt x="52" y="295"/>
                    <a:pt x="52" y="295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2" y="296"/>
                    <a:pt x="53" y="298"/>
                    <a:pt x="53" y="299"/>
                  </a:cubicBezTo>
                  <a:cubicBezTo>
                    <a:pt x="53" y="299"/>
                    <a:pt x="54" y="298"/>
                    <a:pt x="54" y="299"/>
                  </a:cubicBezTo>
                  <a:cubicBezTo>
                    <a:pt x="57" y="296"/>
                    <a:pt x="57" y="296"/>
                    <a:pt x="57" y="296"/>
                  </a:cubicBezTo>
                  <a:cubicBezTo>
                    <a:pt x="57" y="296"/>
                    <a:pt x="57" y="296"/>
                    <a:pt x="57" y="297"/>
                  </a:cubicBezTo>
                  <a:cubicBezTo>
                    <a:pt x="58" y="297"/>
                    <a:pt x="58" y="297"/>
                    <a:pt x="58" y="297"/>
                  </a:cubicBezTo>
                  <a:cubicBezTo>
                    <a:pt x="59" y="299"/>
                    <a:pt x="58" y="301"/>
                    <a:pt x="58" y="302"/>
                  </a:cubicBezTo>
                  <a:cubicBezTo>
                    <a:pt x="58" y="302"/>
                    <a:pt x="58" y="302"/>
                    <a:pt x="58" y="302"/>
                  </a:cubicBezTo>
                  <a:cubicBezTo>
                    <a:pt x="59" y="301"/>
                    <a:pt x="59" y="302"/>
                    <a:pt x="60" y="302"/>
                  </a:cubicBezTo>
                  <a:cubicBezTo>
                    <a:pt x="60" y="303"/>
                    <a:pt x="62" y="303"/>
                    <a:pt x="61" y="304"/>
                  </a:cubicBezTo>
                  <a:cubicBezTo>
                    <a:pt x="61" y="305"/>
                    <a:pt x="61" y="305"/>
                    <a:pt x="61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6"/>
                    <a:pt x="61" y="305"/>
                    <a:pt x="61" y="305"/>
                  </a:cubicBezTo>
                  <a:cubicBezTo>
                    <a:pt x="63" y="303"/>
                    <a:pt x="63" y="307"/>
                    <a:pt x="64" y="307"/>
                  </a:cubicBezTo>
                  <a:cubicBezTo>
                    <a:pt x="64" y="306"/>
                    <a:pt x="64" y="306"/>
                    <a:pt x="64" y="306"/>
                  </a:cubicBezTo>
                  <a:cubicBezTo>
                    <a:pt x="66" y="306"/>
                    <a:pt x="68" y="306"/>
                    <a:pt x="69" y="304"/>
                  </a:cubicBezTo>
                  <a:cubicBezTo>
                    <a:pt x="71" y="304"/>
                    <a:pt x="73" y="304"/>
                    <a:pt x="73" y="306"/>
                  </a:cubicBezTo>
                  <a:cubicBezTo>
                    <a:pt x="74" y="306"/>
                    <a:pt x="74" y="306"/>
                    <a:pt x="74" y="306"/>
                  </a:cubicBezTo>
                  <a:cubicBezTo>
                    <a:pt x="75" y="305"/>
                    <a:pt x="74" y="307"/>
                    <a:pt x="75" y="307"/>
                  </a:cubicBezTo>
                  <a:cubicBezTo>
                    <a:pt x="75" y="307"/>
                    <a:pt x="74" y="307"/>
                    <a:pt x="75" y="308"/>
                  </a:cubicBezTo>
                  <a:cubicBezTo>
                    <a:pt x="76" y="308"/>
                    <a:pt x="76" y="310"/>
                    <a:pt x="77" y="309"/>
                  </a:cubicBezTo>
                  <a:cubicBezTo>
                    <a:pt x="78" y="310"/>
                    <a:pt x="79" y="309"/>
                    <a:pt x="79" y="310"/>
                  </a:cubicBezTo>
                  <a:cubicBezTo>
                    <a:pt x="80" y="308"/>
                    <a:pt x="82" y="307"/>
                    <a:pt x="84" y="308"/>
                  </a:cubicBezTo>
                  <a:cubicBezTo>
                    <a:pt x="86" y="307"/>
                    <a:pt x="87" y="310"/>
                    <a:pt x="89" y="310"/>
                  </a:cubicBezTo>
                  <a:cubicBezTo>
                    <a:pt x="90" y="309"/>
                    <a:pt x="91" y="307"/>
                    <a:pt x="91" y="306"/>
                  </a:cubicBezTo>
                  <a:cubicBezTo>
                    <a:pt x="92" y="307"/>
                    <a:pt x="93" y="308"/>
                    <a:pt x="94" y="308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5" y="306"/>
                    <a:pt x="94" y="306"/>
                    <a:pt x="95" y="306"/>
                  </a:cubicBezTo>
                  <a:cubicBezTo>
                    <a:pt x="96" y="307"/>
                    <a:pt x="98" y="305"/>
                    <a:pt x="100" y="306"/>
                  </a:cubicBezTo>
                  <a:cubicBezTo>
                    <a:pt x="100" y="305"/>
                    <a:pt x="100" y="305"/>
                    <a:pt x="101" y="305"/>
                  </a:cubicBezTo>
                  <a:cubicBezTo>
                    <a:pt x="101" y="303"/>
                    <a:pt x="103" y="301"/>
                    <a:pt x="105" y="300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8"/>
                    <a:pt x="105" y="298"/>
                    <a:pt x="105" y="298"/>
                  </a:cubicBezTo>
                  <a:cubicBezTo>
                    <a:pt x="105" y="297"/>
                    <a:pt x="105" y="297"/>
                    <a:pt x="105" y="297"/>
                  </a:cubicBezTo>
                  <a:cubicBezTo>
                    <a:pt x="105" y="296"/>
                    <a:pt x="102" y="295"/>
                    <a:pt x="104" y="294"/>
                  </a:cubicBezTo>
                  <a:cubicBezTo>
                    <a:pt x="105" y="294"/>
                    <a:pt x="105" y="294"/>
                    <a:pt x="106" y="294"/>
                  </a:cubicBezTo>
                  <a:cubicBezTo>
                    <a:pt x="106" y="294"/>
                    <a:pt x="106" y="293"/>
                    <a:pt x="106" y="293"/>
                  </a:cubicBezTo>
                  <a:cubicBezTo>
                    <a:pt x="107" y="293"/>
                    <a:pt x="108" y="295"/>
                    <a:pt x="109" y="294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6"/>
                    <a:pt x="111" y="297"/>
                    <a:pt x="110" y="297"/>
                  </a:cubicBezTo>
                  <a:cubicBezTo>
                    <a:pt x="110" y="296"/>
                    <a:pt x="109" y="296"/>
                    <a:pt x="109" y="296"/>
                  </a:cubicBezTo>
                  <a:cubicBezTo>
                    <a:pt x="109" y="297"/>
                    <a:pt x="108" y="297"/>
                    <a:pt x="109" y="298"/>
                  </a:cubicBezTo>
                  <a:cubicBezTo>
                    <a:pt x="109" y="298"/>
                    <a:pt x="109" y="298"/>
                    <a:pt x="109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9"/>
                    <a:pt x="107" y="299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8" y="299"/>
                    <a:pt x="109" y="299"/>
                    <a:pt x="109" y="300"/>
                  </a:cubicBezTo>
                  <a:cubicBezTo>
                    <a:pt x="109" y="300"/>
                    <a:pt x="109" y="300"/>
                    <a:pt x="110" y="300"/>
                  </a:cubicBezTo>
                  <a:cubicBezTo>
                    <a:pt x="110" y="300"/>
                    <a:pt x="109" y="301"/>
                    <a:pt x="109" y="301"/>
                  </a:cubicBezTo>
                  <a:cubicBezTo>
                    <a:pt x="109" y="302"/>
                    <a:pt x="109" y="303"/>
                    <a:pt x="110" y="303"/>
                  </a:cubicBezTo>
                  <a:cubicBezTo>
                    <a:pt x="111" y="303"/>
                    <a:pt x="111" y="303"/>
                    <a:pt x="111" y="304"/>
                  </a:cubicBezTo>
                  <a:cubicBezTo>
                    <a:pt x="111" y="304"/>
                    <a:pt x="111" y="304"/>
                    <a:pt x="111" y="304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1" y="303"/>
                    <a:pt x="111" y="302"/>
                    <a:pt x="112" y="302"/>
                  </a:cubicBezTo>
                  <a:cubicBezTo>
                    <a:pt x="114" y="301"/>
                    <a:pt x="111" y="298"/>
                    <a:pt x="113" y="297"/>
                  </a:cubicBezTo>
                  <a:cubicBezTo>
                    <a:pt x="113" y="296"/>
                    <a:pt x="113" y="297"/>
                    <a:pt x="113" y="297"/>
                  </a:cubicBezTo>
                  <a:cubicBezTo>
                    <a:pt x="116" y="296"/>
                    <a:pt x="116" y="293"/>
                    <a:pt x="117" y="290"/>
                  </a:cubicBezTo>
                  <a:cubicBezTo>
                    <a:pt x="119" y="290"/>
                    <a:pt x="119" y="287"/>
                    <a:pt x="122" y="288"/>
                  </a:cubicBezTo>
                  <a:cubicBezTo>
                    <a:pt x="124" y="290"/>
                    <a:pt x="121" y="292"/>
                    <a:pt x="122" y="294"/>
                  </a:cubicBezTo>
                  <a:cubicBezTo>
                    <a:pt x="122" y="296"/>
                    <a:pt x="121" y="297"/>
                    <a:pt x="120" y="299"/>
                  </a:cubicBezTo>
                  <a:cubicBezTo>
                    <a:pt x="122" y="300"/>
                    <a:pt x="118" y="301"/>
                    <a:pt x="119" y="303"/>
                  </a:cubicBezTo>
                  <a:cubicBezTo>
                    <a:pt x="119" y="305"/>
                    <a:pt x="119" y="308"/>
                    <a:pt x="117" y="309"/>
                  </a:cubicBezTo>
                  <a:cubicBezTo>
                    <a:pt x="115" y="311"/>
                    <a:pt x="120" y="313"/>
                    <a:pt x="116" y="315"/>
                  </a:cubicBezTo>
                  <a:cubicBezTo>
                    <a:pt x="117" y="315"/>
                    <a:pt x="117" y="315"/>
                    <a:pt x="117" y="315"/>
                  </a:cubicBezTo>
                  <a:cubicBezTo>
                    <a:pt x="116" y="315"/>
                    <a:pt x="117" y="316"/>
                    <a:pt x="116" y="316"/>
                  </a:cubicBezTo>
                  <a:cubicBezTo>
                    <a:pt x="118" y="317"/>
                    <a:pt x="118" y="317"/>
                    <a:pt x="118" y="317"/>
                  </a:cubicBezTo>
                  <a:cubicBezTo>
                    <a:pt x="117" y="318"/>
                    <a:pt x="117" y="318"/>
                    <a:pt x="117" y="318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7" y="319"/>
                    <a:pt x="117" y="319"/>
                    <a:pt x="117" y="319"/>
                  </a:cubicBezTo>
                  <a:cubicBezTo>
                    <a:pt x="118" y="319"/>
                    <a:pt x="118" y="319"/>
                    <a:pt x="118" y="320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9" y="319"/>
                    <a:pt x="121" y="319"/>
                    <a:pt x="122" y="320"/>
                  </a:cubicBezTo>
                  <a:cubicBezTo>
                    <a:pt x="122" y="321"/>
                    <a:pt x="123" y="322"/>
                    <a:pt x="122" y="323"/>
                  </a:cubicBezTo>
                  <a:cubicBezTo>
                    <a:pt x="122" y="323"/>
                    <a:pt x="122" y="323"/>
                    <a:pt x="122" y="323"/>
                  </a:cubicBezTo>
                  <a:cubicBezTo>
                    <a:pt x="123" y="323"/>
                    <a:pt x="123" y="323"/>
                    <a:pt x="123" y="323"/>
                  </a:cubicBezTo>
                  <a:cubicBezTo>
                    <a:pt x="123" y="323"/>
                    <a:pt x="123" y="322"/>
                    <a:pt x="122" y="322"/>
                  </a:cubicBezTo>
                  <a:cubicBezTo>
                    <a:pt x="123" y="321"/>
                    <a:pt x="124" y="323"/>
                    <a:pt x="124" y="321"/>
                  </a:cubicBezTo>
                  <a:cubicBezTo>
                    <a:pt x="127" y="323"/>
                    <a:pt x="127" y="323"/>
                    <a:pt x="127" y="323"/>
                  </a:cubicBezTo>
                  <a:cubicBezTo>
                    <a:pt x="127" y="322"/>
                    <a:pt x="128" y="322"/>
                    <a:pt x="129" y="321"/>
                  </a:cubicBezTo>
                  <a:cubicBezTo>
                    <a:pt x="128" y="321"/>
                    <a:pt x="128" y="321"/>
                    <a:pt x="128" y="321"/>
                  </a:cubicBezTo>
                  <a:cubicBezTo>
                    <a:pt x="129" y="321"/>
                    <a:pt x="129" y="321"/>
                    <a:pt x="130" y="321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19"/>
                    <a:pt x="130" y="319"/>
                    <a:pt x="130" y="319"/>
                  </a:cubicBezTo>
                  <a:cubicBezTo>
                    <a:pt x="130" y="319"/>
                    <a:pt x="130" y="319"/>
                    <a:pt x="131" y="318"/>
                  </a:cubicBezTo>
                  <a:cubicBezTo>
                    <a:pt x="133" y="319"/>
                    <a:pt x="134" y="316"/>
                    <a:pt x="137" y="317"/>
                  </a:cubicBezTo>
                  <a:cubicBezTo>
                    <a:pt x="138" y="315"/>
                    <a:pt x="140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3" y="315"/>
                    <a:pt x="143" y="316"/>
                    <a:pt x="144" y="316"/>
                  </a:cubicBezTo>
                  <a:cubicBezTo>
                    <a:pt x="144" y="316"/>
                    <a:pt x="144" y="317"/>
                    <a:pt x="144" y="317"/>
                  </a:cubicBezTo>
                  <a:cubicBezTo>
                    <a:pt x="142" y="318"/>
                    <a:pt x="140" y="320"/>
                    <a:pt x="140" y="322"/>
                  </a:cubicBezTo>
                  <a:cubicBezTo>
                    <a:pt x="138" y="322"/>
                    <a:pt x="138" y="324"/>
                    <a:pt x="136" y="324"/>
                  </a:cubicBezTo>
                  <a:cubicBezTo>
                    <a:pt x="136" y="325"/>
                    <a:pt x="135" y="325"/>
                    <a:pt x="135" y="325"/>
                  </a:cubicBezTo>
                  <a:cubicBezTo>
                    <a:pt x="136" y="325"/>
                    <a:pt x="136" y="325"/>
                    <a:pt x="136" y="325"/>
                  </a:cubicBezTo>
                  <a:cubicBezTo>
                    <a:pt x="137" y="325"/>
                    <a:pt x="136" y="326"/>
                    <a:pt x="136" y="326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8" y="327"/>
                    <a:pt x="139" y="324"/>
                    <a:pt x="140" y="323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6"/>
                    <a:pt x="143" y="326"/>
                    <a:pt x="143" y="326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7"/>
                    <a:pt x="143" y="328"/>
                    <a:pt x="143" y="328"/>
                  </a:cubicBezTo>
                  <a:cubicBezTo>
                    <a:pt x="144" y="329"/>
                    <a:pt x="144" y="329"/>
                    <a:pt x="144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0"/>
                    <a:pt x="143" y="329"/>
                    <a:pt x="143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2"/>
                    <a:pt x="142" y="332"/>
                    <a:pt x="142" y="333"/>
                  </a:cubicBezTo>
                  <a:cubicBezTo>
                    <a:pt x="143" y="333"/>
                    <a:pt x="144" y="333"/>
                    <a:pt x="144" y="332"/>
                  </a:cubicBezTo>
                  <a:cubicBezTo>
                    <a:pt x="144" y="331"/>
                    <a:pt x="145" y="330"/>
                    <a:pt x="144" y="330"/>
                  </a:cubicBezTo>
                  <a:cubicBezTo>
                    <a:pt x="144" y="330"/>
                    <a:pt x="144" y="330"/>
                    <a:pt x="145" y="329"/>
                  </a:cubicBezTo>
                  <a:cubicBezTo>
                    <a:pt x="145" y="330"/>
                    <a:pt x="145" y="330"/>
                    <a:pt x="145" y="330"/>
                  </a:cubicBezTo>
                  <a:cubicBezTo>
                    <a:pt x="145" y="329"/>
                    <a:pt x="145" y="329"/>
                    <a:pt x="144" y="329"/>
                  </a:cubicBezTo>
                  <a:cubicBezTo>
                    <a:pt x="145" y="327"/>
                    <a:pt x="147" y="326"/>
                    <a:pt x="146" y="325"/>
                  </a:cubicBezTo>
                  <a:cubicBezTo>
                    <a:pt x="146" y="324"/>
                    <a:pt x="147" y="323"/>
                    <a:pt x="148" y="323"/>
                  </a:cubicBezTo>
                  <a:cubicBezTo>
                    <a:pt x="147" y="323"/>
                    <a:pt x="147" y="323"/>
                    <a:pt x="147" y="323"/>
                  </a:cubicBezTo>
                  <a:cubicBezTo>
                    <a:pt x="147" y="322"/>
                    <a:pt x="148" y="322"/>
                    <a:pt x="148" y="322"/>
                  </a:cubicBezTo>
                  <a:cubicBezTo>
                    <a:pt x="148" y="321"/>
                    <a:pt x="148" y="321"/>
                    <a:pt x="149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2" y="320"/>
                    <a:pt x="149" y="317"/>
                    <a:pt x="152" y="316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153" y="317"/>
                    <a:pt x="154" y="316"/>
                  </a:cubicBezTo>
                  <a:cubicBezTo>
                    <a:pt x="155" y="317"/>
                    <a:pt x="154" y="317"/>
                    <a:pt x="154" y="318"/>
                  </a:cubicBezTo>
                  <a:cubicBezTo>
                    <a:pt x="155" y="317"/>
                    <a:pt x="154" y="316"/>
                    <a:pt x="156" y="315"/>
                  </a:cubicBezTo>
                  <a:cubicBezTo>
                    <a:pt x="158" y="316"/>
                    <a:pt x="157" y="317"/>
                    <a:pt x="157" y="319"/>
                  </a:cubicBezTo>
                  <a:cubicBezTo>
                    <a:pt x="158" y="318"/>
                    <a:pt x="159" y="318"/>
                    <a:pt x="159" y="316"/>
                  </a:cubicBezTo>
                  <a:cubicBezTo>
                    <a:pt x="160" y="316"/>
                    <a:pt x="160" y="317"/>
                    <a:pt x="160" y="317"/>
                  </a:cubicBezTo>
                  <a:cubicBezTo>
                    <a:pt x="161" y="316"/>
                    <a:pt x="161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ubicBezTo>
                    <a:pt x="162" y="317"/>
                    <a:pt x="162" y="317"/>
                    <a:pt x="161" y="317"/>
                  </a:cubicBezTo>
                  <a:cubicBezTo>
                    <a:pt x="162" y="317"/>
                    <a:pt x="162" y="317"/>
                    <a:pt x="162" y="317"/>
                  </a:cubicBezTo>
                  <a:cubicBezTo>
                    <a:pt x="160" y="320"/>
                    <a:pt x="163" y="322"/>
                    <a:pt x="163" y="324"/>
                  </a:cubicBezTo>
                  <a:cubicBezTo>
                    <a:pt x="163" y="325"/>
                    <a:pt x="162" y="326"/>
                    <a:pt x="161" y="326"/>
                  </a:cubicBezTo>
                  <a:cubicBezTo>
                    <a:pt x="161" y="326"/>
                    <a:pt x="161" y="326"/>
                    <a:pt x="162" y="326"/>
                  </a:cubicBezTo>
                  <a:cubicBezTo>
                    <a:pt x="161" y="327"/>
                    <a:pt x="161" y="327"/>
                    <a:pt x="161" y="327"/>
                  </a:cubicBezTo>
                  <a:cubicBezTo>
                    <a:pt x="161" y="328"/>
                    <a:pt x="161" y="329"/>
                    <a:pt x="162" y="328"/>
                  </a:cubicBezTo>
                  <a:cubicBezTo>
                    <a:pt x="162" y="330"/>
                    <a:pt x="165" y="329"/>
                    <a:pt x="166" y="330"/>
                  </a:cubicBezTo>
                  <a:cubicBezTo>
                    <a:pt x="167" y="332"/>
                    <a:pt x="169" y="331"/>
                    <a:pt x="171" y="331"/>
                  </a:cubicBezTo>
                  <a:cubicBezTo>
                    <a:pt x="170" y="332"/>
                    <a:pt x="170" y="332"/>
                    <a:pt x="170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2" y="331"/>
                    <a:pt x="173" y="332"/>
                    <a:pt x="172" y="332"/>
                  </a:cubicBezTo>
                  <a:cubicBezTo>
                    <a:pt x="173" y="332"/>
                    <a:pt x="173" y="332"/>
                    <a:pt x="173" y="332"/>
                  </a:cubicBezTo>
                  <a:cubicBezTo>
                    <a:pt x="174" y="332"/>
                    <a:pt x="174" y="333"/>
                    <a:pt x="174" y="333"/>
                  </a:cubicBezTo>
                  <a:cubicBezTo>
                    <a:pt x="175" y="334"/>
                    <a:pt x="175" y="333"/>
                    <a:pt x="176" y="332"/>
                  </a:cubicBezTo>
                  <a:cubicBezTo>
                    <a:pt x="176" y="333"/>
                    <a:pt x="176" y="333"/>
                    <a:pt x="176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78" y="332"/>
                    <a:pt x="180" y="329"/>
                    <a:pt x="181" y="332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82" y="333"/>
                    <a:pt x="185" y="331"/>
                    <a:pt x="186" y="332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186" y="330"/>
                    <a:pt x="185" y="329"/>
                    <a:pt x="187" y="329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8" y="329"/>
                    <a:pt x="189" y="329"/>
                    <a:pt x="190" y="329"/>
                  </a:cubicBezTo>
                  <a:cubicBezTo>
                    <a:pt x="192" y="329"/>
                    <a:pt x="193" y="331"/>
                    <a:pt x="194" y="332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8" y="329"/>
                  </a:cubicBezTo>
                  <a:cubicBezTo>
                    <a:pt x="198" y="329"/>
                    <a:pt x="198" y="329"/>
                    <a:pt x="198" y="329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4"/>
                    <a:pt x="204" y="324"/>
                  </a:cubicBezTo>
                  <a:cubicBezTo>
                    <a:pt x="205" y="325"/>
                    <a:pt x="205" y="326"/>
                    <a:pt x="205" y="326"/>
                  </a:cubicBezTo>
                  <a:cubicBezTo>
                    <a:pt x="206" y="328"/>
                    <a:pt x="204" y="328"/>
                    <a:pt x="204" y="329"/>
                  </a:cubicBezTo>
                  <a:cubicBezTo>
                    <a:pt x="203" y="328"/>
                    <a:pt x="202" y="330"/>
                    <a:pt x="201" y="330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1" y="333"/>
                    <a:pt x="198" y="335"/>
                    <a:pt x="198" y="336"/>
                  </a:cubicBezTo>
                  <a:cubicBezTo>
                    <a:pt x="199" y="337"/>
                    <a:pt x="198" y="337"/>
                    <a:pt x="198" y="337"/>
                  </a:cubicBezTo>
                  <a:cubicBezTo>
                    <a:pt x="200" y="339"/>
                    <a:pt x="201" y="336"/>
                    <a:pt x="203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5" y="336"/>
                    <a:pt x="205" y="336"/>
                    <a:pt x="205" y="336"/>
                  </a:cubicBezTo>
                  <a:cubicBezTo>
                    <a:pt x="205" y="335"/>
                    <a:pt x="205" y="336"/>
                    <a:pt x="206" y="335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6" y="336"/>
                    <a:pt x="207" y="335"/>
                    <a:pt x="207" y="335"/>
                  </a:cubicBezTo>
                  <a:cubicBezTo>
                    <a:pt x="206" y="335"/>
                    <a:pt x="206" y="334"/>
                    <a:pt x="206" y="334"/>
                  </a:cubicBezTo>
                  <a:cubicBezTo>
                    <a:pt x="207" y="334"/>
                    <a:pt x="207" y="333"/>
                    <a:pt x="208" y="333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3"/>
                    <a:pt x="209" y="332"/>
                    <a:pt x="210" y="332"/>
                  </a:cubicBezTo>
                  <a:cubicBezTo>
                    <a:pt x="209" y="332"/>
                    <a:pt x="209" y="332"/>
                    <a:pt x="209" y="332"/>
                  </a:cubicBezTo>
                  <a:cubicBezTo>
                    <a:pt x="209" y="331"/>
                    <a:pt x="209" y="331"/>
                    <a:pt x="210" y="330"/>
                  </a:cubicBezTo>
                  <a:cubicBezTo>
                    <a:pt x="210" y="330"/>
                    <a:pt x="211" y="330"/>
                    <a:pt x="212" y="331"/>
                  </a:cubicBezTo>
                  <a:cubicBezTo>
                    <a:pt x="212" y="331"/>
                    <a:pt x="212" y="331"/>
                    <a:pt x="211" y="332"/>
                  </a:cubicBezTo>
                  <a:cubicBezTo>
                    <a:pt x="212" y="332"/>
                    <a:pt x="212" y="334"/>
                    <a:pt x="213" y="334"/>
                  </a:cubicBezTo>
                  <a:cubicBezTo>
                    <a:pt x="213" y="334"/>
                    <a:pt x="213" y="334"/>
                    <a:pt x="213" y="335"/>
                  </a:cubicBezTo>
                  <a:cubicBezTo>
                    <a:pt x="214" y="335"/>
                    <a:pt x="215" y="334"/>
                    <a:pt x="215" y="333"/>
                  </a:cubicBezTo>
                  <a:cubicBezTo>
                    <a:pt x="214" y="332"/>
                    <a:pt x="217" y="331"/>
                    <a:pt x="216" y="330"/>
                  </a:cubicBezTo>
                  <a:cubicBezTo>
                    <a:pt x="217" y="330"/>
                    <a:pt x="219" y="328"/>
                    <a:pt x="220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22" y="330"/>
                    <a:pt x="223" y="331"/>
                    <a:pt x="223" y="333"/>
                  </a:cubicBezTo>
                  <a:cubicBezTo>
                    <a:pt x="223" y="333"/>
                    <a:pt x="224" y="333"/>
                    <a:pt x="224" y="333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4" y="334"/>
                    <a:pt x="225" y="336"/>
                    <a:pt x="223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5" y="336"/>
                    <a:pt x="225" y="337"/>
                    <a:pt x="225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5" y="338"/>
                    <a:pt x="225" y="338"/>
                    <a:pt x="225" y="338"/>
                  </a:cubicBezTo>
                  <a:cubicBezTo>
                    <a:pt x="227" y="339"/>
                    <a:pt x="226" y="337"/>
                    <a:pt x="227" y="337"/>
                  </a:cubicBezTo>
                  <a:cubicBezTo>
                    <a:pt x="227" y="337"/>
                    <a:pt x="227" y="337"/>
                    <a:pt x="227" y="337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6"/>
                    <a:pt x="227" y="335"/>
                    <a:pt x="228" y="335"/>
                  </a:cubicBezTo>
                  <a:cubicBezTo>
                    <a:pt x="227" y="334"/>
                    <a:pt x="228" y="334"/>
                    <a:pt x="228" y="333"/>
                  </a:cubicBezTo>
                  <a:cubicBezTo>
                    <a:pt x="230" y="332"/>
                    <a:pt x="227" y="329"/>
                    <a:pt x="228" y="328"/>
                  </a:cubicBezTo>
                  <a:cubicBezTo>
                    <a:pt x="229" y="327"/>
                    <a:pt x="230" y="327"/>
                    <a:pt x="231" y="328"/>
                  </a:cubicBezTo>
                  <a:cubicBezTo>
                    <a:pt x="231" y="327"/>
                    <a:pt x="231" y="327"/>
                    <a:pt x="231" y="327"/>
                  </a:cubicBezTo>
                  <a:cubicBezTo>
                    <a:pt x="232" y="327"/>
                    <a:pt x="232" y="328"/>
                    <a:pt x="232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2" y="327"/>
                    <a:pt x="233" y="326"/>
                    <a:pt x="233" y="326"/>
                  </a:cubicBezTo>
                  <a:cubicBezTo>
                    <a:pt x="235" y="327"/>
                    <a:pt x="237" y="328"/>
                    <a:pt x="236" y="330"/>
                  </a:cubicBezTo>
                  <a:cubicBezTo>
                    <a:pt x="237" y="331"/>
                    <a:pt x="237" y="332"/>
                    <a:pt x="238" y="333"/>
                  </a:cubicBezTo>
                  <a:cubicBezTo>
                    <a:pt x="237" y="334"/>
                    <a:pt x="239" y="336"/>
                    <a:pt x="239" y="338"/>
                  </a:cubicBezTo>
                  <a:cubicBezTo>
                    <a:pt x="239" y="338"/>
                    <a:pt x="239" y="338"/>
                    <a:pt x="239" y="338"/>
                  </a:cubicBezTo>
                  <a:cubicBezTo>
                    <a:pt x="241" y="339"/>
                    <a:pt x="241" y="339"/>
                    <a:pt x="241" y="339"/>
                  </a:cubicBezTo>
                  <a:cubicBezTo>
                    <a:pt x="241" y="338"/>
                    <a:pt x="242" y="338"/>
                    <a:pt x="241" y="338"/>
                  </a:cubicBezTo>
                  <a:cubicBezTo>
                    <a:pt x="241" y="338"/>
                    <a:pt x="241" y="338"/>
                    <a:pt x="241" y="337"/>
                  </a:cubicBezTo>
                  <a:cubicBezTo>
                    <a:pt x="241" y="337"/>
                    <a:pt x="241" y="336"/>
                    <a:pt x="241" y="336"/>
                  </a:cubicBezTo>
                  <a:cubicBezTo>
                    <a:pt x="243" y="338"/>
                    <a:pt x="244" y="335"/>
                    <a:pt x="246" y="336"/>
                  </a:cubicBezTo>
                  <a:cubicBezTo>
                    <a:pt x="246" y="336"/>
                    <a:pt x="246" y="336"/>
                    <a:pt x="247" y="336"/>
                  </a:cubicBezTo>
                  <a:cubicBezTo>
                    <a:pt x="247" y="336"/>
                    <a:pt x="247" y="336"/>
                    <a:pt x="247" y="336"/>
                  </a:cubicBezTo>
                  <a:cubicBezTo>
                    <a:pt x="247" y="337"/>
                    <a:pt x="247" y="337"/>
                    <a:pt x="247" y="337"/>
                  </a:cubicBezTo>
                  <a:cubicBezTo>
                    <a:pt x="248" y="338"/>
                    <a:pt x="250" y="338"/>
                    <a:pt x="251" y="337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1" y="336"/>
                    <a:pt x="252" y="335"/>
                    <a:pt x="251" y="334"/>
                  </a:cubicBezTo>
                  <a:cubicBezTo>
                    <a:pt x="250" y="333"/>
                    <a:pt x="250" y="331"/>
                    <a:pt x="248" y="330"/>
                  </a:cubicBezTo>
                  <a:cubicBezTo>
                    <a:pt x="250" y="329"/>
                    <a:pt x="247" y="328"/>
                    <a:pt x="249" y="327"/>
                  </a:cubicBezTo>
                  <a:cubicBezTo>
                    <a:pt x="250" y="327"/>
                    <a:pt x="251" y="327"/>
                    <a:pt x="252" y="328"/>
                  </a:cubicBezTo>
                  <a:cubicBezTo>
                    <a:pt x="251" y="328"/>
                    <a:pt x="251" y="328"/>
                    <a:pt x="251" y="328"/>
                  </a:cubicBezTo>
                  <a:cubicBezTo>
                    <a:pt x="254" y="328"/>
                    <a:pt x="253" y="332"/>
                    <a:pt x="255" y="333"/>
                  </a:cubicBezTo>
                  <a:cubicBezTo>
                    <a:pt x="255" y="333"/>
                    <a:pt x="256" y="333"/>
                    <a:pt x="256" y="333"/>
                  </a:cubicBezTo>
                  <a:cubicBezTo>
                    <a:pt x="256" y="333"/>
                    <a:pt x="256" y="333"/>
                    <a:pt x="256" y="334"/>
                  </a:cubicBezTo>
                  <a:cubicBezTo>
                    <a:pt x="257" y="334"/>
                    <a:pt x="258" y="333"/>
                    <a:pt x="258" y="333"/>
                  </a:cubicBezTo>
                  <a:cubicBezTo>
                    <a:pt x="258" y="333"/>
                    <a:pt x="258" y="332"/>
                    <a:pt x="258" y="332"/>
                  </a:cubicBezTo>
                  <a:cubicBezTo>
                    <a:pt x="260" y="332"/>
                    <a:pt x="257" y="330"/>
                    <a:pt x="257" y="329"/>
                  </a:cubicBezTo>
                  <a:cubicBezTo>
                    <a:pt x="258" y="327"/>
                    <a:pt x="256" y="324"/>
                    <a:pt x="257" y="322"/>
                  </a:cubicBezTo>
                  <a:cubicBezTo>
                    <a:pt x="259" y="321"/>
                    <a:pt x="256" y="320"/>
                    <a:pt x="258" y="318"/>
                  </a:cubicBezTo>
                  <a:cubicBezTo>
                    <a:pt x="257" y="317"/>
                    <a:pt x="258" y="316"/>
                    <a:pt x="257" y="315"/>
                  </a:cubicBezTo>
                  <a:cubicBezTo>
                    <a:pt x="257" y="315"/>
                    <a:pt x="257" y="315"/>
                    <a:pt x="257" y="315"/>
                  </a:cubicBezTo>
                  <a:cubicBezTo>
                    <a:pt x="257" y="314"/>
                    <a:pt x="257" y="314"/>
                    <a:pt x="257" y="314"/>
                  </a:cubicBezTo>
                  <a:cubicBezTo>
                    <a:pt x="255" y="314"/>
                    <a:pt x="256" y="313"/>
                    <a:pt x="257" y="312"/>
                  </a:cubicBezTo>
                  <a:cubicBezTo>
                    <a:pt x="257" y="312"/>
                    <a:pt x="257" y="312"/>
                    <a:pt x="257" y="312"/>
                  </a:cubicBezTo>
                  <a:cubicBezTo>
                    <a:pt x="258" y="313"/>
                    <a:pt x="259" y="311"/>
                    <a:pt x="260" y="313"/>
                  </a:cubicBezTo>
                  <a:cubicBezTo>
                    <a:pt x="259" y="314"/>
                    <a:pt x="262" y="314"/>
                    <a:pt x="260" y="316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8"/>
                    <a:pt x="261" y="318"/>
                    <a:pt x="261" y="318"/>
                  </a:cubicBezTo>
                  <a:cubicBezTo>
                    <a:pt x="261" y="318"/>
                    <a:pt x="261" y="318"/>
                    <a:pt x="261" y="319"/>
                  </a:cubicBezTo>
                  <a:cubicBezTo>
                    <a:pt x="261" y="318"/>
                    <a:pt x="261" y="319"/>
                    <a:pt x="261" y="319"/>
                  </a:cubicBezTo>
                  <a:cubicBezTo>
                    <a:pt x="261" y="319"/>
                    <a:pt x="261" y="320"/>
                    <a:pt x="261" y="320"/>
                  </a:cubicBezTo>
                  <a:cubicBezTo>
                    <a:pt x="261" y="321"/>
                    <a:pt x="262" y="321"/>
                    <a:pt x="261" y="322"/>
                  </a:cubicBezTo>
                  <a:cubicBezTo>
                    <a:pt x="261" y="321"/>
                    <a:pt x="261" y="321"/>
                    <a:pt x="261" y="321"/>
                  </a:cubicBezTo>
                  <a:cubicBezTo>
                    <a:pt x="259" y="322"/>
                    <a:pt x="261" y="323"/>
                    <a:pt x="261" y="325"/>
                  </a:cubicBezTo>
                  <a:cubicBezTo>
                    <a:pt x="264" y="326"/>
                    <a:pt x="264" y="329"/>
                    <a:pt x="266" y="331"/>
                  </a:cubicBezTo>
                  <a:cubicBezTo>
                    <a:pt x="266" y="331"/>
                    <a:pt x="267" y="332"/>
                    <a:pt x="268" y="332"/>
                  </a:cubicBezTo>
                  <a:cubicBezTo>
                    <a:pt x="269" y="333"/>
                    <a:pt x="270" y="331"/>
                    <a:pt x="271" y="330"/>
                  </a:cubicBezTo>
                  <a:cubicBezTo>
                    <a:pt x="274" y="328"/>
                    <a:pt x="271" y="324"/>
                    <a:pt x="275" y="323"/>
                  </a:cubicBezTo>
                  <a:cubicBezTo>
                    <a:pt x="276" y="320"/>
                    <a:pt x="274" y="319"/>
                    <a:pt x="274" y="317"/>
                  </a:cubicBezTo>
                  <a:cubicBezTo>
                    <a:pt x="274" y="317"/>
                    <a:pt x="274" y="317"/>
                    <a:pt x="274" y="317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5" y="316"/>
                    <a:pt x="276" y="315"/>
                    <a:pt x="276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2"/>
                    <a:pt x="278" y="313"/>
                    <a:pt x="278" y="313"/>
                  </a:cubicBezTo>
                  <a:cubicBezTo>
                    <a:pt x="280" y="311"/>
                    <a:pt x="283" y="312"/>
                    <a:pt x="284" y="309"/>
                  </a:cubicBezTo>
                  <a:cubicBezTo>
                    <a:pt x="283" y="309"/>
                    <a:pt x="283" y="309"/>
                    <a:pt x="283" y="309"/>
                  </a:cubicBezTo>
                  <a:cubicBezTo>
                    <a:pt x="283" y="309"/>
                    <a:pt x="283" y="309"/>
                    <a:pt x="283" y="308"/>
                  </a:cubicBezTo>
                  <a:cubicBezTo>
                    <a:pt x="284" y="309"/>
                    <a:pt x="285" y="308"/>
                    <a:pt x="286" y="308"/>
                  </a:cubicBezTo>
                  <a:cubicBezTo>
                    <a:pt x="287" y="307"/>
                    <a:pt x="288" y="310"/>
                    <a:pt x="290" y="309"/>
                  </a:cubicBezTo>
                  <a:cubicBezTo>
                    <a:pt x="290" y="308"/>
                    <a:pt x="293" y="309"/>
                    <a:pt x="292" y="307"/>
                  </a:cubicBezTo>
                  <a:cubicBezTo>
                    <a:pt x="293" y="307"/>
                    <a:pt x="294" y="306"/>
                    <a:pt x="295" y="306"/>
                  </a:cubicBezTo>
                  <a:cubicBezTo>
                    <a:pt x="295" y="306"/>
                    <a:pt x="294" y="306"/>
                    <a:pt x="294" y="306"/>
                  </a:cubicBezTo>
                  <a:cubicBezTo>
                    <a:pt x="295" y="304"/>
                    <a:pt x="294" y="303"/>
                    <a:pt x="294" y="302"/>
                  </a:cubicBezTo>
                  <a:cubicBezTo>
                    <a:pt x="295" y="299"/>
                    <a:pt x="292" y="298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7"/>
                    <a:pt x="290" y="297"/>
                    <a:pt x="290" y="296"/>
                  </a:cubicBezTo>
                  <a:cubicBezTo>
                    <a:pt x="290" y="297"/>
                    <a:pt x="290" y="297"/>
                    <a:pt x="290" y="297"/>
                  </a:cubicBezTo>
                  <a:cubicBezTo>
                    <a:pt x="290" y="296"/>
                    <a:pt x="289" y="296"/>
                    <a:pt x="290" y="296"/>
                  </a:cubicBezTo>
                  <a:cubicBezTo>
                    <a:pt x="290" y="296"/>
                    <a:pt x="290" y="295"/>
                    <a:pt x="290" y="295"/>
                  </a:cubicBezTo>
                  <a:cubicBezTo>
                    <a:pt x="290" y="295"/>
                    <a:pt x="290" y="295"/>
                    <a:pt x="290" y="294"/>
                  </a:cubicBezTo>
                  <a:cubicBezTo>
                    <a:pt x="290" y="294"/>
                    <a:pt x="290" y="294"/>
                    <a:pt x="290" y="294"/>
                  </a:cubicBezTo>
                  <a:cubicBezTo>
                    <a:pt x="290" y="294"/>
                    <a:pt x="290" y="293"/>
                    <a:pt x="290" y="293"/>
                  </a:cubicBezTo>
                  <a:cubicBezTo>
                    <a:pt x="290" y="293"/>
                    <a:pt x="290" y="293"/>
                    <a:pt x="290" y="293"/>
                  </a:cubicBezTo>
                  <a:cubicBezTo>
                    <a:pt x="290" y="292"/>
                    <a:pt x="290" y="291"/>
                    <a:pt x="289" y="291"/>
                  </a:cubicBezTo>
                  <a:cubicBezTo>
                    <a:pt x="289" y="290"/>
                    <a:pt x="290" y="289"/>
                    <a:pt x="290" y="289"/>
                  </a:cubicBezTo>
                  <a:cubicBezTo>
                    <a:pt x="290" y="287"/>
                    <a:pt x="292" y="288"/>
                    <a:pt x="292" y="286"/>
                  </a:cubicBezTo>
                  <a:cubicBezTo>
                    <a:pt x="292" y="286"/>
                    <a:pt x="293" y="286"/>
                    <a:pt x="293" y="286"/>
                  </a:cubicBezTo>
                  <a:cubicBezTo>
                    <a:pt x="293" y="286"/>
                    <a:pt x="293" y="286"/>
                    <a:pt x="293" y="286"/>
                  </a:cubicBezTo>
                  <a:cubicBezTo>
                    <a:pt x="294" y="286"/>
                    <a:pt x="294" y="287"/>
                    <a:pt x="294" y="286"/>
                  </a:cubicBezTo>
                  <a:cubicBezTo>
                    <a:pt x="294" y="286"/>
                    <a:pt x="294" y="286"/>
                    <a:pt x="294" y="286"/>
                  </a:cubicBezTo>
                  <a:cubicBezTo>
                    <a:pt x="294" y="286"/>
                    <a:pt x="294" y="286"/>
                    <a:pt x="294" y="285"/>
                  </a:cubicBezTo>
                  <a:cubicBezTo>
                    <a:pt x="295" y="286"/>
                    <a:pt x="295" y="286"/>
                    <a:pt x="295" y="286"/>
                  </a:cubicBezTo>
                  <a:cubicBezTo>
                    <a:pt x="295" y="285"/>
                    <a:pt x="295" y="285"/>
                    <a:pt x="295" y="285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4" y="284"/>
                    <a:pt x="294" y="283"/>
                    <a:pt x="294" y="283"/>
                  </a:cubicBezTo>
                  <a:cubicBezTo>
                    <a:pt x="294" y="283"/>
                    <a:pt x="294" y="282"/>
                    <a:pt x="295" y="282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4" y="281"/>
                    <a:pt x="295" y="279"/>
                    <a:pt x="296" y="278"/>
                  </a:cubicBezTo>
                  <a:cubicBezTo>
                    <a:pt x="295" y="277"/>
                    <a:pt x="295" y="277"/>
                    <a:pt x="295" y="277"/>
                  </a:cubicBezTo>
                  <a:cubicBezTo>
                    <a:pt x="296" y="276"/>
                    <a:pt x="296" y="276"/>
                    <a:pt x="296" y="276"/>
                  </a:cubicBezTo>
                  <a:cubicBezTo>
                    <a:pt x="296" y="276"/>
                    <a:pt x="295" y="275"/>
                    <a:pt x="296" y="275"/>
                  </a:cubicBezTo>
                  <a:cubicBezTo>
                    <a:pt x="296" y="275"/>
                    <a:pt x="295" y="274"/>
                    <a:pt x="295" y="274"/>
                  </a:cubicBezTo>
                  <a:cubicBezTo>
                    <a:pt x="295" y="274"/>
                    <a:pt x="296" y="274"/>
                    <a:pt x="296" y="273"/>
                  </a:cubicBezTo>
                  <a:cubicBezTo>
                    <a:pt x="295" y="273"/>
                    <a:pt x="295" y="274"/>
                    <a:pt x="295" y="274"/>
                  </a:cubicBezTo>
                  <a:cubicBezTo>
                    <a:pt x="294" y="273"/>
                    <a:pt x="296" y="272"/>
                    <a:pt x="295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8" y="270"/>
                    <a:pt x="299" y="271"/>
                    <a:pt x="301" y="271"/>
                  </a:cubicBezTo>
                  <a:cubicBezTo>
                    <a:pt x="302" y="269"/>
                    <a:pt x="303" y="271"/>
                    <a:pt x="304" y="271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69"/>
                    <a:pt x="304" y="269"/>
                  </a:cubicBezTo>
                  <a:cubicBezTo>
                    <a:pt x="304" y="269"/>
                    <a:pt x="304" y="268"/>
                    <a:pt x="304" y="268"/>
                  </a:cubicBezTo>
                  <a:cubicBezTo>
                    <a:pt x="305" y="268"/>
                    <a:pt x="305" y="268"/>
                    <a:pt x="305" y="268"/>
                  </a:cubicBezTo>
                  <a:cubicBezTo>
                    <a:pt x="305" y="268"/>
                    <a:pt x="305" y="267"/>
                    <a:pt x="305" y="267"/>
                  </a:cubicBezTo>
                  <a:cubicBezTo>
                    <a:pt x="306" y="267"/>
                    <a:pt x="307" y="268"/>
                    <a:pt x="307" y="268"/>
                  </a:cubicBezTo>
                  <a:cubicBezTo>
                    <a:pt x="307" y="267"/>
                    <a:pt x="306" y="265"/>
                    <a:pt x="308" y="265"/>
                  </a:cubicBezTo>
                  <a:cubicBezTo>
                    <a:pt x="308" y="264"/>
                    <a:pt x="309" y="264"/>
                    <a:pt x="310" y="263"/>
                  </a:cubicBezTo>
                  <a:cubicBezTo>
                    <a:pt x="309" y="263"/>
                    <a:pt x="309" y="263"/>
                    <a:pt x="309" y="262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8" y="264"/>
                    <a:pt x="307" y="262"/>
                    <a:pt x="306" y="262"/>
                  </a:cubicBezTo>
                  <a:cubicBezTo>
                    <a:pt x="305" y="262"/>
                    <a:pt x="304" y="261"/>
                    <a:pt x="305" y="260"/>
                  </a:cubicBezTo>
                  <a:cubicBezTo>
                    <a:pt x="305" y="259"/>
                    <a:pt x="306" y="259"/>
                    <a:pt x="307" y="259"/>
                  </a:cubicBezTo>
                  <a:cubicBezTo>
                    <a:pt x="308" y="260"/>
                    <a:pt x="309" y="260"/>
                    <a:pt x="310" y="261"/>
                  </a:cubicBezTo>
                  <a:cubicBezTo>
                    <a:pt x="311" y="262"/>
                    <a:pt x="312" y="262"/>
                    <a:pt x="313" y="261"/>
                  </a:cubicBezTo>
                  <a:cubicBezTo>
                    <a:pt x="313" y="261"/>
                    <a:pt x="312" y="262"/>
                    <a:pt x="312" y="261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5" y="260"/>
                    <a:pt x="318" y="260"/>
                    <a:pt x="321" y="263"/>
                  </a:cubicBezTo>
                  <a:cubicBezTo>
                    <a:pt x="320" y="264"/>
                    <a:pt x="322" y="263"/>
                    <a:pt x="322" y="265"/>
                  </a:cubicBezTo>
                  <a:cubicBezTo>
                    <a:pt x="323" y="265"/>
                    <a:pt x="323" y="265"/>
                    <a:pt x="323" y="264"/>
                  </a:cubicBezTo>
                  <a:cubicBezTo>
                    <a:pt x="324" y="264"/>
                    <a:pt x="323" y="264"/>
                    <a:pt x="323" y="264"/>
                  </a:cubicBezTo>
                  <a:cubicBezTo>
                    <a:pt x="323" y="263"/>
                    <a:pt x="323" y="263"/>
                    <a:pt x="323" y="263"/>
                  </a:cubicBezTo>
                  <a:cubicBezTo>
                    <a:pt x="322" y="262"/>
                    <a:pt x="322" y="262"/>
                    <a:pt x="322" y="262"/>
                  </a:cubicBezTo>
                  <a:cubicBezTo>
                    <a:pt x="323" y="261"/>
                    <a:pt x="323" y="261"/>
                    <a:pt x="323" y="260"/>
                  </a:cubicBezTo>
                  <a:cubicBezTo>
                    <a:pt x="323" y="260"/>
                    <a:pt x="323" y="260"/>
                    <a:pt x="322" y="260"/>
                  </a:cubicBezTo>
                  <a:cubicBezTo>
                    <a:pt x="322" y="259"/>
                    <a:pt x="323" y="260"/>
                    <a:pt x="323" y="259"/>
                  </a:cubicBezTo>
                  <a:cubicBezTo>
                    <a:pt x="322" y="259"/>
                    <a:pt x="324" y="256"/>
                    <a:pt x="322" y="256"/>
                  </a:cubicBezTo>
                  <a:cubicBezTo>
                    <a:pt x="321" y="255"/>
                    <a:pt x="321" y="254"/>
                    <a:pt x="322" y="252"/>
                  </a:cubicBezTo>
                  <a:cubicBezTo>
                    <a:pt x="323" y="252"/>
                    <a:pt x="323" y="252"/>
                    <a:pt x="323" y="252"/>
                  </a:cubicBezTo>
                  <a:cubicBezTo>
                    <a:pt x="324" y="252"/>
                    <a:pt x="324" y="252"/>
                    <a:pt x="324" y="253"/>
                  </a:cubicBezTo>
                  <a:cubicBezTo>
                    <a:pt x="324" y="253"/>
                    <a:pt x="324" y="252"/>
                    <a:pt x="324" y="252"/>
                  </a:cubicBezTo>
                  <a:cubicBezTo>
                    <a:pt x="324" y="252"/>
                    <a:pt x="324" y="252"/>
                    <a:pt x="324" y="252"/>
                  </a:cubicBezTo>
                  <a:cubicBezTo>
                    <a:pt x="324" y="249"/>
                    <a:pt x="320" y="248"/>
                    <a:pt x="323" y="246"/>
                  </a:cubicBezTo>
                  <a:cubicBezTo>
                    <a:pt x="323" y="246"/>
                    <a:pt x="324" y="246"/>
                    <a:pt x="323" y="246"/>
                  </a:cubicBezTo>
                  <a:cubicBezTo>
                    <a:pt x="325" y="246"/>
                    <a:pt x="325" y="246"/>
                    <a:pt x="325" y="246"/>
                  </a:cubicBezTo>
                  <a:cubicBezTo>
                    <a:pt x="326" y="246"/>
                    <a:pt x="326" y="246"/>
                    <a:pt x="326" y="245"/>
                  </a:cubicBezTo>
                  <a:cubicBezTo>
                    <a:pt x="325" y="244"/>
                    <a:pt x="325" y="244"/>
                    <a:pt x="324" y="244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1" y="238"/>
                    <a:pt x="324" y="238"/>
                    <a:pt x="325" y="235"/>
                  </a:cubicBezTo>
                  <a:cubicBezTo>
                    <a:pt x="326" y="236"/>
                    <a:pt x="327" y="234"/>
                    <a:pt x="328" y="235"/>
                  </a:cubicBezTo>
                  <a:cubicBezTo>
                    <a:pt x="328" y="234"/>
                    <a:pt x="328" y="234"/>
                    <a:pt x="328" y="234"/>
                  </a:cubicBezTo>
                  <a:cubicBezTo>
                    <a:pt x="327" y="234"/>
                    <a:pt x="328" y="233"/>
                    <a:pt x="328" y="232"/>
                  </a:cubicBezTo>
                  <a:cubicBezTo>
                    <a:pt x="328" y="232"/>
                    <a:pt x="329" y="232"/>
                    <a:pt x="329" y="233"/>
                  </a:cubicBezTo>
                  <a:cubicBezTo>
                    <a:pt x="329" y="232"/>
                    <a:pt x="329" y="232"/>
                    <a:pt x="329" y="232"/>
                  </a:cubicBezTo>
                  <a:cubicBezTo>
                    <a:pt x="329" y="231"/>
                    <a:pt x="328" y="231"/>
                    <a:pt x="327" y="231"/>
                  </a:cubicBezTo>
                  <a:cubicBezTo>
                    <a:pt x="329" y="230"/>
                    <a:pt x="328" y="229"/>
                    <a:pt x="329" y="228"/>
                  </a:cubicBezTo>
                  <a:cubicBezTo>
                    <a:pt x="329" y="228"/>
                    <a:pt x="328" y="228"/>
                    <a:pt x="328" y="228"/>
                  </a:cubicBezTo>
                  <a:cubicBezTo>
                    <a:pt x="328" y="228"/>
                    <a:pt x="328" y="228"/>
                    <a:pt x="328" y="227"/>
                  </a:cubicBezTo>
                  <a:cubicBezTo>
                    <a:pt x="327" y="228"/>
                    <a:pt x="327" y="228"/>
                    <a:pt x="327" y="228"/>
                  </a:cubicBezTo>
                  <a:cubicBezTo>
                    <a:pt x="327" y="227"/>
                    <a:pt x="327" y="227"/>
                    <a:pt x="327" y="227"/>
                  </a:cubicBezTo>
                  <a:cubicBezTo>
                    <a:pt x="327" y="227"/>
                    <a:pt x="327" y="227"/>
                    <a:pt x="326" y="228"/>
                  </a:cubicBezTo>
                  <a:cubicBezTo>
                    <a:pt x="326" y="227"/>
                    <a:pt x="325" y="227"/>
                    <a:pt x="325" y="226"/>
                  </a:cubicBezTo>
                  <a:cubicBezTo>
                    <a:pt x="324" y="226"/>
                    <a:pt x="324" y="226"/>
                    <a:pt x="324" y="226"/>
                  </a:cubicBezTo>
                  <a:cubicBezTo>
                    <a:pt x="323" y="224"/>
                    <a:pt x="320" y="222"/>
                    <a:pt x="318" y="220"/>
                  </a:cubicBezTo>
                  <a:cubicBezTo>
                    <a:pt x="320" y="220"/>
                    <a:pt x="317" y="218"/>
                    <a:pt x="319" y="217"/>
                  </a:cubicBezTo>
                  <a:cubicBezTo>
                    <a:pt x="318" y="217"/>
                    <a:pt x="318" y="216"/>
                    <a:pt x="318" y="216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9" y="214"/>
                    <a:pt x="319" y="213"/>
                  </a:cubicBezTo>
                  <a:cubicBezTo>
                    <a:pt x="319" y="214"/>
                    <a:pt x="320" y="214"/>
                    <a:pt x="320" y="215"/>
                  </a:cubicBezTo>
                  <a:cubicBezTo>
                    <a:pt x="321" y="215"/>
                    <a:pt x="322" y="215"/>
                    <a:pt x="322" y="215"/>
                  </a:cubicBezTo>
                  <a:cubicBezTo>
                    <a:pt x="324" y="215"/>
                    <a:pt x="325" y="216"/>
                    <a:pt x="327" y="216"/>
                  </a:cubicBezTo>
                  <a:cubicBezTo>
                    <a:pt x="328" y="216"/>
                    <a:pt x="330" y="217"/>
                    <a:pt x="331" y="216"/>
                  </a:cubicBezTo>
                  <a:cubicBezTo>
                    <a:pt x="327" y="212"/>
                    <a:pt x="329" y="207"/>
                    <a:pt x="325" y="204"/>
                  </a:cubicBezTo>
                  <a:close/>
                  <a:moveTo>
                    <a:pt x="60" y="261"/>
                  </a:moveTo>
                  <a:cubicBezTo>
                    <a:pt x="59" y="259"/>
                    <a:pt x="59" y="259"/>
                    <a:pt x="59" y="259"/>
                  </a:cubicBezTo>
                  <a:cubicBezTo>
                    <a:pt x="60" y="259"/>
                    <a:pt x="60" y="260"/>
                    <a:pt x="62" y="260"/>
                  </a:cubicBezTo>
                  <a:cubicBezTo>
                    <a:pt x="61" y="261"/>
                    <a:pt x="60" y="261"/>
                    <a:pt x="60" y="261"/>
                  </a:cubicBezTo>
                  <a:close/>
                  <a:moveTo>
                    <a:pt x="93" y="40"/>
                  </a:moveTo>
                  <a:cubicBezTo>
                    <a:pt x="92" y="39"/>
                    <a:pt x="92" y="39"/>
                    <a:pt x="92" y="39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40"/>
                  </a:lnTo>
                  <a:close/>
                  <a:moveTo>
                    <a:pt x="131" y="47"/>
                  </a:moveTo>
                  <a:cubicBezTo>
                    <a:pt x="131" y="49"/>
                    <a:pt x="131" y="49"/>
                    <a:pt x="131" y="49"/>
                  </a:cubicBezTo>
                  <a:cubicBezTo>
                    <a:pt x="131" y="49"/>
                    <a:pt x="131" y="49"/>
                    <a:pt x="131" y="49"/>
                  </a:cubicBezTo>
                  <a:lnTo>
                    <a:pt x="131" y="47"/>
                  </a:lnTo>
                  <a:close/>
                  <a:moveTo>
                    <a:pt x="130" y="52"/>
                  </a:moveTo>
                  <a:cubicBezTo>
                    <a:pt x="130" y="52"/>
                    <a:pt x="130" y="51"/>
                    <a:pt x="131" y="51"/>
                  </a:cubicBezTo>
                  <a:cubicBezTo>
                    <a:pt x="130" y="51"/>
                    <a:pt x="130" y="50"/>
                    <a:pt x="131" y="50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1" y="51"/>
                    <a:pt x="133" y="51"/>
                    <a:pt x="133" y="52"/>
                  </a:cubicBezTo>
                  <a:cubicBezTo>
                    <a:pt x="132" y="51"/>
                    <a:pt x="131" y="53"/>
                    <a:pt x="130" y="52"/>
                  </a:cubicBezTo>
                  <a:close/>
                  <a:moveTo>
                    <a:pt x="134" y="42"/>
                  </a:moveTo>
                  <a:cubicBezTo>
                    <a:pt x="134" y="42"/>
                    <a:pt x="135" y="42"/>
                    <a:pt x="135" y="42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3"/>
                    <a:pt x="134" y="44"/>
                    <a:pt x="135" y="44"/>
                  </a:cubicBezTo>
                  <a:cubicBezTo>
                    <a:pt x="133" y="45"/>
                    <a:pt x="133" y="43"/>
                    <a:pt x="132" y="43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5" y="41"/>
                    <a:pt x="134" y="42"/>
                  </a:cubicBezTo>
                  <a:close/>
                  <a:moveTo>
                    <a:pt x="140" y="36"/>
                  </a:moveTo>
                  <a:cubicBezTo>
                    <a:pt x="140" y="35"/>
                    <a:pt x="140" y="35"/>
                    <a:pt x="140" y="35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4"/>
                    <a:pt x="136" y="34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4"/>
                  </a:cubicBezTo>
                  <a:cubicBezTo>
                    <a:pt x="136" y="34"/>
                    <a:pt x="137" y="33"/>
                    <a:pt x="137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8" y="33"/>
                    <a:pt x="138" y="34"/>
                    <a:pt x="139" y="34"/>
                  </a:cubicBezTo>
                  <a:cubicBezTo>
                    <a:pt x="139" y="34"/>
                    <a:pt x="139" y="34"/>
                    <a:pt x="139" y="33"/>
                  </a:cubicBezTo>
                  <a:cubicBezTo>
                    <a:pt x="139" y="34"/>
                    <a:pt x="140" y="34"/>
                    <a:pt x="141" y="34"/>
                  </a:cubicBezTo>
                  <a:lnTo>
                    <a:pt x="140" y="36"/>
                  </a:lnTo>
                  <a:close/>
                  <a:moveTo>
                    <a:pt x="145" y="325"/>
                  </a:moveTo>
                  <a:cubicBezTo>
                    <a:pt x="145" y="325"/>
                    <a:pt x="144" y="325"/>
                    <a:pt x="144" y="325"/>
                  </a:cubicBezTo>
                  <a:cubicBezTo>
                    <a:pt x="144" y="323"/>
                    <a:pt x="144" y="323"/>
                    <a:pt x="144" y="323"/>
                  </a:cubicBezTo>
                  <a:cubicBezTo>
                    <a:pt x="145" y="323"/>
                    <a:pt x="145" y="324"/>
                    <a:pt x="146" y="324"/>
                  </a:cubicBezTo>
                  <a:cubicBezTo>
                    <a:pt x="146" y="325"/>
                    <a:pt x="146" y="325"/>
                    <a:pt x="145" y="325"/>
                  </a:cubicBezTo>
                  <a:close/>
                  <a:moveTo>
                    <a:pt x="160" y="310"/>
                  </a:moveTo>
                  <a:cubicBezTo>
                    <a:pt x="160" y="310"/>
                    <a:pt x="160" y="309"/>
                    <a:pt x="161" y="309"/>
                  </a:cubicBezTo>
                  <a:cubicBezTo>
                    <a:pt x="161" y="310"/>
                    <a:pt x="161" y="310"/>
                    <a:pt x="160" y="310"/>
                  </a:cubicBezTo>
                  <a:close/>
                  <a:moveTo>
                    <a:pt x="162" y="271"/>
                  </a:moveTo>
                  <a:cubicBezTo>
                    <a:pt x="160" y="269"/>
                    <a:pt x="160" y="269"/>
                    <a:pt x="160" y="269"/>
                  </a:cubicBezTo>
                  <a:cubicBezTo>
                    <a:pt x="162" y="271"/>
                    <a:pt x="162" y="271"/>
                    <a:pt x="162" y="271"/>
                  </a:cubicBezTo>
                  <a:close/>
                  <a:moveTo>
                    <a:pt x="208" y="321"/>
                  </a:moveTo>
                  <a:cubicBezTo>
                    <a:pt x="207" y="322"/>
                    <a:pt x="207" y="322"/>
                    <a:pt x="206" y="322"/>
                  </a:cubicBezTo>
                  <a:cubicBezTo>
                    <a:pt x="207" y="323"/>
                    <a:pt x="207" y="323"/>
                    <a:pt x="207" y="323"/>
                  </a:cubicBezTo>
                  <a:cubicBezTo>
                    <a:pt x="206" y="322"/>
                    <a:pt x="205" y="323"/>
                    <a:pt x="205" y="323"/>
                  </a:cubicBezTo>
                  <a:cubicBezTo>
                    <a:pt x="204" y="321"/>
                    <a:pt x="207" y="322"/>
                    <a:pt x="206" y="320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10" y="318"/>
                    <a:pt x="207" y="320"/>
                    <a:pt x="208" y="321"/>
                  </a:cubicBezTo>
                  <a:close/>
                  <a:moveTo>
                    <a:pt x="211" y="328"/>
                  </a:moveTo>
                  <a:cubicBezTo>
                    <a:pt x="210" y="328"/>
                    <a:pt x="210" y="328"/>
                    <a:pt x="210" y="328"/>
                  </a:cubicBezTo>
                  <a:cubicBezTo>
                    <a:pt x="210" y="327"/>
                    <a:pt x="211" y="327"/>
                    <a:pt x="210" y="327"/>
                  </a:cubicBezTo>
                  <a:cubicBezTo>
                    <a:pt x="210" y="327"/>
                    <a:pt x="210" y="326"/>
                    <a:pt x="210" y="326"/>
                  </a:cubicBezTo>
                  <a:cubicBezTo>
                    <a:pt x="209" y="327"/>
                    <a:pt x="209" y="327"/>
                    <a:pt x="209" y="327"/>
                  </a:cubicBezTo>
                  <a:cubicBezTo>
                    <a:pt x="209" y="326"/>
                    <a:pt x="209" y="326"/>
                    <a:pt x="209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7"/>
                    <a:pt x="212" y="327"/>
                    <a:pt x="211" y="328"/>
                  </a:cubicBezTo>
                  <a:close/>
                  <a:moveTo>
                    <a:pt x="236" y="36"/>
                  </a:moveTo>
                  <a:cubicBezTo>
                    <a:pt x="236" y="35"/>
                    <a:pt x="236" y="35"/>
                    <a:pt x="236" y="35"/>
                  </a:cubicBezTo>
                  <a:cubicBezTo>
                    <a:pt x="237" y="35"/>
                    <a:pt x="237" y="36"/>
                    <a:pt x="237" y="36"/>
                  </a:cubicBezTo>
                  <a:lnTo>
                    <a:pt x="236" y="36"/>
                  </a:lnTo>
                  <a:close/>
                  <a:moveTo>
                    <a:pt x="239" y="325"/>
                  </a:moveTo>
                  <a:cubicBezTo>
                    <a:pt x="238" y="324"/>
                    <a:pt x="237" y="324"/>
                    <a:pt x="237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1"/>
                    <a:pt x="237" y="321"/>
                    <a:pt x="237" y="321"/>
                  </a:cubicBezTo>
                  <a:cubicBezTo>
                    <a:pt x="237" y="321"/>
                    <a:pt x="237" y="322"/>
                    <a:pt x="237" y="322"/>
                  </a:cubicBezTo>
                  <a:cubicBezTo>
                    <a:pt x="238" y="322"/>
                    <a:pt x="238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3"/>
                  </a:cubicBezTo>
                  <a:cubicBezTo>
                    <a:pt x="239" y="323"/>
                    <a:pt x="238" y="324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lose/>
                  <a:moveTo>
                    <a:pt x="248" y="324"/>
                  </a:moveTo>
                  <a:cubicBezTo>
                    <a:pt x="248" y="324"/>
                    <a:pt x="248" y="324"/>
                    <a:pt x="248" y="324"/>
                  </a:cubicBezTo>
                  <a:cubicBezTo>
                    <a:pt x="248" y="324"/>
                    <a:pt x="247" y="324"/>
                    <a:pt x="247" y="325"/>
                  </a:cubicBezTo>
                  <a:cubicBezTo>
                    <a:pt x="246" y="323"/>
                    <a:pt x="246" y="323"/>
                    <a:pt x="246" y="323"/>
                  </a:cubicBezTo>
                  <a:cubicBezTo>
                    <a:pt x="244" y="325"/>
                    <a:pt x="244" y="322"/>
                    <a:pt x="243" y="321"/>
                  </a:cubicBezTo>
                  <a:cubicBezTo>
                    <a:pt x="244" y="320"/>
                    <a:pt x="244" y="320"/>
                    <a:pt x="244" y="320"/>
                  </a:cubicBezTo>
                  <a:cubicBezTo>
                    <a:pt x="246" y="321"/>
                    <a:pt x="247" y="322"/>
                    <a:pt x="248" y="324"/>
                  </a:cubicBezTo>
                  <a:cubicBezTo>
                    <a:pt x="248" y="324"/>
                    <a:pt x="248" y="324"/>
                    <a:pt x="248" y="324"/>
                  </a:cubicBezTo>
                  <a:close/>
                  <a:moveTo>
                    <a:pt x="269" y="51"/>
                  </a:moveTo>
                  <a:cubicBezTo>
                    <a:pt x="267" y="51"/>
                    <a:pt x="267" y="51"/>
                    <a:pt x="267" y="51"/>
                  </a:cubicBezTo>
                  <a:cubicBezTo>
                    <a:pt x="268" y="50"/>
                    <a:pt x="268" y="50"/>
                    <a:pt x="268" y="50"/>
                  </a:cubicBezTo>
                  <a:cubicBezTo>
                    <a:pt x="268" y="49"/>
                    <a:pt x="268" y="49"/>
                    <a:pt x="268" y="49"/>
                  </a:cubicBezTo>
                  <a:cubicBezTo>
                    <a:pt x="268" y="49"/>
                    <a:pt x="269" y="50"/>
                    <a:pt x="269" y="50"/>
                  </a:cubicBezTo>
                  <a:lnTo>
                    <a:pt x="269" y="51"/>
                  </a:lnTo>
                  <a:close/>
                  <a:moveTo>
                    <a:pt x="288" y="305"/>
                  </a:moveTo>
                  <a:cubicBezTo>
                    <a:pt x="288" y="305"/>
                    <a:pt x="288" y="305"/>
                    <a:pt x="287" y="305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4"/>
                    <a:pt x="288" y="304"/>
                    <a:pt x="288" y="304"/>
                  </a:cubicBezTo>
                  <a:lnTo>
                    <a:pt x="288" y="305"/>
                  </a:lnTo>
                  <a:close/>
                  <a:moveTo>
                    <a:pt x="303" y="259"/>
                  </a:moveTo>
                  <a:cubicBezTo>
                    <a:pt x="302" y="258"/>
                    <a:pt x="300" y="258"/>
                    <a:pt x="301" y="256"/>
                  </a:cubicBezTo>
                  <a:cubicBezTo>
                    <a:pt x="302" y="256"/>
                    <a:pt x="302" y="258"/>
                    <a:pt x="303" y="258"/>
                  </a:cubicBezTo>
                  <a:lnTo>
                    <a:pt x="303" y="259"/>
                  </a:lnTo>
                  <a:close/>
                  <a:moveTo>
                    <a:pt x="303" y="137"/>
                  </a:moveTo>
                  <a:cubicBezTo>
                    <a:pt x="303" y="137"/>
                    <a:pt x="302" y="137"/>
                    <a:pt x="302" y="136"/>
                  </a:cubicBezTo>
                  <a:cubicBezTo>
                    <a:pt x="303" y="135"/>
                    <a:pt x="303" y="135"/>
                    <a:pt x="303" y="135"/>
                  </a:cubicBezTo>
                  <a:cubicBezTo>
                    <a:pt x="304" y="136"/>
                    <a:pt x="303" y="137"/>
                    <a:pt x="304" y="137"/>
                  </a:cubicBezTo>
                  <a:cubicBezTo>
                    <a:pt x="304" y="138"/>
                    <a:pt x="303" y="137"/>
                    <a:pt x="303" y="137"/>
                  </a:cubicBezTo>
                  <a:close/>
                  <a:moveTo>
                    <a:pt x="305" y="192"/>
                  </a:moveTo>
                  <a:cubicBezTo>
                    <a:pt x="304" y="193"/>
                    <a:pt x="303" y="191"/>
                    <a:pt x="303" y="190"/>
                  </a:cubicBezTo>
                  <a:cubicBezTo>
                    <a:pt x="304" y="190"/>
                    <a:pt x="305" y="191"/>
                    <a:pt x="305" y="192"/>
                  </a:cubicBezTo>
                  <a:close/>
                  <a:moveTo>
                    <a:pt x="312" y="254"/>
                  </a:moveTo>
                  <a:cubicBezTo>
                    <a:pt x="312" y="254"/>
                    <a:pt x="312" y="254"/>
                    <a:pt x="312" y="254"/>
                  </a:cubicBezTo>
                  <a:cubicBezTo>
                    <a:pt x="311" y="253"/>
                    <a:pt x="310" y="253"/>
                    <a:pt x="310" y="251"/>
                  </a:cubicBezTo>
                  <a:cubicBezTo>
                    <a:pt x="310" y="251"/>
                    <a:pt x="311" y="251"/>
                    <a:pt x="311" y="252"/>
                  </a:cubicBezTo>
                  <a:cubicBezTo>
                    <a:pt x="310" y="253"/>
                    <a:pt x="312" y="252"/>
                    <a:pt x="312" y="254"/>
                  </a:cubicBezTo>
                  <a:close/>
                  <a:moveTo>
                    <a:pt x="325" y="230"/>
                  </a:moveTo>
                  <a:cubicBezTo>
                    <a:pt x="325" y="230"/>
                    <a:pt x="325" y="230"/>
                    <a:pt x="325" y="230"/>
                  </a:cubicBezTo>
                  <a:cubicBezTo>
                    <a:pt x="326" y="230"/>
                    <a:pt x="326" y="230"/>
                    <a:pt x="326" y="230"/>
                  </a:cubicBezTo>
                  <a:cubicBezTo>
                    <a:pt x="326" y="230"/>
                    <a:pt x="327" y="231"/>
                    <a:pt x="327" y="232"/>
                  </a:cubicBezTo>
                  <a:cubicBezTo>
                    <a:pt x="326" y="233"/>
                    <a:pt x="325" y="231"/>
                    <a:pt x="324" y="231"/>
                  </a:cubicBezTo>
                  <a:lnTo>
                    <a:pt x="325" y="23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7515516" y="1725324"/>
              <a:ext cx="968767" cy="995310"/>
            </a:xfrm>
            <a:custGeom>
              <a:avLst/>
              <a:gdLst>
                <a:gd name="T0" fmla="*/ 319 w 331"/>
                <a:gd name="T1" fmla="*/ 172 h 339"/>
                <a:gd name="T2" fmla="*/ 321 w 331"/>
                <a:gd name="T3" fmla="*/ 159 h 339"/>
                <a:gd name="T4" fmla="*/ 308 w 331"/>
                <a:gd name="T5" fmla="*/ 133 h 339"/>
                <a:gd name="T6" fmla="*/ 296 w 331"/>
                <a:gd name="T7" fmla="*/ 111 h 339"/>
                <a:gd name="T8" fmla="*/ 284 w 331"/>
                <a:gd name="T9" fmla="*/ 99 h 339"/>
                <a:gd name="T10" fmla="*/ 284 w 331"/>
                <a:gd name="T11" fmla="*/ 81 h 339"/>
                <a:gd name="T12" fmla="*/ 279 w 331"/>
                <a:gd name="T13" fmla="*/ 73 h 339"/>
                <a:gd name="T14" fmla="*/ 278 w 331"/>
                <a:gd name="T15" fmla="*/ 58 h 339"/>
                <a:gd name="T16" fmla="*/ 266 w 331"/>
                <a:gd name="T17" fmla="*/ 38 h 339"/>
                <a:gd name="T18" fmla="*/ 238 w 331"/>
                <a:gd name="T19" fmla="*/ 31 h 339"/>
                <a:gd name="T20" fmla="*/ 205 w 331"/>
                <a:gd name="T21" fmla="*/ 27 h 339"/>
                <a:gd name="T22" fmla="*/ 184 w 331"/>
                <a:gd name="T23" fmla="*/ 9 h 339"/>
                <a:gd name="T24" fmla="*/ 165 w 331"/>
                <a:gd name="T25" fmla="*/ 3 h 339"/>
                <a:gd name="T26" fmla="*/ 153 w 331"/>
                <a:gd name="T27" fmla="*/ 25 h 339"/>
                <a:gd name="T28" fmla="*/ 139 w 331"/>
                <a:gd name="T29" fmla="*/ 22 h 339"/>
                <a:gd name="T30" fmla="*/ 132 w 331"/>
                <a:gd name="T31" fmla="*/ 37 h 339"/>
                <a:gd name="T32" fmla="*/ 116 w 331"/>
                <a:gd name="T33" fmla="*/ 44 h 339"/>
                <a:gd name="T34" fmla="*/ 92 w 331"/>
                <a:gd name="T35" fmla="*/ 36 h 339"/>
                <a:gd name="T36" fmla="*/ 81 w 331"/>
                <a:gd name="T37" fmla="*/ 54 h 339"/>
                <a:gd name="T38" fmla="*/ 64 w 331"/>
                <a:gd name="T39" fmla="*/ 91 h 339"/>
                <a:gd name="T40" fmla="*/ 59 w 331"/>
                <a:gd name="T41" fmla="*/ 116 h 339"/>
                <a:gd name="T42" fmla="*/ 83 w 331"/>
                <a:gd name="T43" fmla="*/ 148 h 339"/>
                <a:gd name="T44" fmla="*/ 62 w 331"/>
                <a:gd name="T45" fmla="*/ 160 h 339"/>
                <a:gd name="T46" fmla="*/ 57 w 331"/>
                <a:gd name="T47" fmla="*/ 166 h 339"/>
                <a:gd name="T48" fmla="*/ 42 w 331"/>
                <a:gd name="T49" fmla="*/ 179 h 339"/>
                <a:gd name="T50" fmla="*/ 18 w 331"/>
                <a:gd name="T51" fmla="*/ 185 h 339"/>
                <a:gd name="T52" fmla="*/ 1 w 331"/>
                <a:gd name="T53" fmla="*/ 194 h 339"/>
                <a:gd name="T54" fmla="*/ 17 w 331"/>
                <a:gd name="T55" fmla="*/ 216 h 339"/>
                <a:gd name="T56" fmla="*/ 13 w 331"/>
                <a:gd name="T57" fmla="*/ 247 h 339"/>
                <a:gd name="T58" fmla="*/ 29 w 331"/>
                <a:gd name="T59" fmla="*/ 261 h 339"/>
                <a:gd name="T60" fmla="*/ 55 w 331"/>
                <a:gd name="T61" fmla="*/ 283 h 339"/>
                <a:gd name="T62" fmla="*/ 58 w 331"/>
                <a:gd name="T63" fmla="*/ 302 h 339"/>
                <a:gd name="T64" fmla="*/ 91 w 331"/>
                <a:gd name="T65" fmla="*/ 306 h 339"/>
                <a:gd name="T66" fmla="*/ 110 w 331"/>
                <a:gd name="T67" fmla="*/ 297 h 339"/>
                <a:gd name="T68" fmla="*/ 113 w 331"/>
                <a:gd name="T69" fmla="*/ 297 h 339"/>
                <a:gd name="T70" fmla="*/ 122 w 331"/>
                <a:gd name="T71" fmla="*/ 323 h 339"/>
                <a:gd name="T72" fmla="*/ 144 w 331"/>
                <a:gd name="T73" fmla="*/ 316 h 339"/>
                <a:gd name="T74" fmla="*/ 143 w 331"/>
                <a:gd name="T75" fmla="*/ 331 h 339"/>
                <a:gd name="T76" fmla="*/ 153 w 331"/>
                <a:gd name="T77" fmla="*/ 317 h 339"/>
                <a:gd name="T78" fmla="*/ 171 w 331"/>
                <a:gd name="T79" fmla="*/ 331 h 339"/>
                <a:gd name="T80" fmla="*/ 197 w 331"/>
                <a:gd name="T81" fmla="*/ 329 h 339"/>
                <a:gd name="T82" fmla="*/ 205 w 331"/>
                <a:gd name="T83" fmla="*/ 336 h 339"/>
                <a:gd name="T84" fmla="*/ 221 w 331"/>
                <a:gd name="T85" fmla="*/ 330 h 339"/>
                <a:gd name="T86" fmla="*/ 231 w 331"/>
                <a:gd name="T87" fmla="*/ 327 h 339"/>
                <a:gd name="T88" fmla="*/ 251 w 331"/>
                <a:gd name="T89" fmla="*/ 337 h 339"/>
                <a:gd name="T90" fmla="*/ 257 w 331"/>
                <a:gd name="T91" fmla="*/ 314 h 339"/>
                <a:gd name="T92" fmla="*/ 275 w 331"/>
                <a:gd name="T93" fmla="*/ 323 h 339"/>
                <a:gd name="T94" fmla="*/ 294 w 331"/>
                <a:gd name="T95" fmla="*/ 306 h 339"/>
                <a:gd name="T96" fmla="*/ 294 w 331"/>
                <a:gd name="T97" fmla="*/ 286 h 339"/>
                <a:gd name="T98" fmla="*/ 295 w 331"/>
                <a:gd name="T99" fmla="*/ 271 h 339"/>
                <a:gd name="T100" fmla="*/ 309 w 331"/>
                <a:gd name="T101" fmla="*/ 263 h 339"/>
                <a:gd name="T102" fmla="*/ 322 w 331"/>
                <a:gd name="T103" fmla="*/ 256 h 339"/>
                <a:gd name="T104" fmla="*/ 328 w 331"/>
                <a:gd name="T105" fmla="*/ 234 h 339"/>
                <a:gd name="T106" fmla="*/ 317 w 331"/>
                <a:gd name="T107" fmla="*/ 214 h 339"/>
                <a:gd name="T108" fmla="*/ 131 w 331"/>
                <a:gd name="T109" fmla="*/ 49 h 339"/>
                <a:gd name="T110" fmla="*/ 140 w 331"/>
                <a:gd name="T111" fmla="*/ 36 h 339"/>
                <a:gd name="T112" fmla="*/ 146 w 331"/>
                <a:gd name="T113" fmla="*/ 324 h 339"/>
                <a:gd name="T114" fmla="*/ 211 w 331"/>
                <a:gd name="T115" fmla="*/ 328 h 339"/>
                <a:gd name="T116" fmla="*/ 237 w 331"/>
                <a:gd name="T117" fmla="*/ 322 h 339"/>
                <a:gd name="T118" fmla="*/ 248 w 331"/>
                <a:gd name="T119" fmla="*/ 324 h 339"/>
                <a:gd name="T120" fmla="*/ 302 w 331"/>
                <a:gd name="T121" fmla="*/ 136 h 339"/>
                <a:gd name="T122" fmla="*/ 325 w 331"/>
                <a:gd name="T123" fmla="*/ 23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1" h="339">
                  <a:moveTo>
                    <a:pt x="325" y="204"/>
                  </a:moveTo>
                  <a:cubicBezTo>
                    <a:pt x="326" y="203"/>
                    <a:pt x="326" y="203"/>
                    <a:pt x="326" y="203"/>
                  </a:cubicBezTo>
                  <a:cubicBezTo>
                    <a:pt x="326" y="203"/>
                    <a:pt x="325" y="203"/>
                    <a:pt x="325" y="203"/>
                  </a:cubicBezTo>
                  <a:cubicBezTo>
                    <a:pt x="325" y="201"/>
                    <a:pt x="324" y="200"/>
                    <a:pt x="325" y="198"/>
                  </a:cubicBezTo>
                  <a:cubicBezTo>
                    <a:pt x="325" y="199"/>
                    <a:pt x="326" y="199"/>
                    <a:pt x="326" y="199"/>
                  </a:cubicBezTo>
                  <a:cubicBezTo>
                    <a:pt x="327" y="198"/>
                    <a:pt x="327" y="197"/>
                    <a:pt x="327" y="196"/>
                  </a:cubicBezTo>
                  <a:cubicBezTo>
                    <a:pt x="327" y="195"/>
                    <a:pt x="327" y="193"/>
                    <a:pt x="327" y="192"/>
                  </a:cubicBezTo>
                  <a:cubicBezTo>
                    <a:pt x="326" y="191"/>
                    <a:pt x="326" y="188"/>
                    <a:pt x="327" y="187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6"/>
                    <a:pt x="325" y="185"/>
                    <a:pt x="324" y="185"/>
                  </a:cubicBezTo>
                  <a:cubicBezTo>
                    <a:pt x="324" y="182"/>
                    <a:pt x="320" y="184"/>
                    <a:pt x="320" y="181"/>
                  </a:cubicBezTo>
                  <a:cubicBezTo>
                    <a:pt x="321" y="181"/>
                    <a:pt x="321" y="181"/>
                    <a:pt x="321" y="181"/>
                  </a:cubicBezTo>
                  <a:cubicBezTo>
                    <a:pt x="319" y="180"/>
                    <a:pt x="321" y="179"/>
                    <a:pt x="320" y="178"/>
                  </a:cubicBezTo>
                  <a:cubicBezTo>
                    <a:pt x="320" y="178"/>
                    <a:pt x="321" y="178"/>
                    <a:pt x="321" y="178"/>
                  </a:cubicBezTo>
                  <a:cubicBezTo>
                    <a:pt x="320" y="177"/>
                    <a:pt x="321" y="176"/>
                    <a:pt x="320" y="176"/>
                  </a:cubicBezTo>
                  <a:cubicBezTo>
                    <a:pt x="321" y="174"/>
                    <a:pt x="319" y="173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1"/>
                    <a:pt x="319" y="172"/>
                  </a:cubicBezTo>
                  <a:cubicBezTo>
                    <a:pt x="319" y="171"/>
                    <a:pt x="319" y="171"/>
                    <a:pt x="319" y="171"/>
                  </a:cubicBezTo>
                  <a:cubicBezTo>
                    <a:pt x="318" y="170"/>
                    <a:pt x="319" y="169"/>
                    <a:pt x="318" y="168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7" y="168"/>
                    <a:pt x="317" y="168"/>
                    <a:pt x="317" y="168"/>
                  </a:cubicBezTo>
                  <a:cubicBezTo>
                    <a:pt x="316" y="170"/>
                    <a:pt x="315" y="168"/>
                    <a:pt x="314" y="168"/>
                  </a:cubicBezTo>
                  <a:cubicBezTo>
                    <a:pt x="313" y="167"/>
                    <a:pt x="311" y="166"/>
                    <a:pt x="313" y="164"/>
                  </a:cubicBezTo>
                  <a:cubicBezTo>
                    <a:pt x="314" y="164"/>
                    <a:pt x="316" y="166"/>
                    <a:pt x="318" y="166"/>
                  </a:cubicBezTo>
                  <a:cubicBezTo>
                    <a:pt x="318" y="166"/>
                    <a:pt x="319" y="166"/>
                    <a:pt x="319" y="165"/>
                  </a:cubicBezTo>
                  <a:cubicBezTo>
                    <a:pt x="317" y="163"/>
                    <a:pt x="317" y="163"/>
                    <a:pt x="317" y="163"/>
                  </a:cubicBezTo>
                  <a:cubicBezTo>
                    <a:pt x="318" y="161"/>
                    <a:pt x="319" y="163"/>
                    <a:pt x="320" y="163"/>
                  </a:cubicBezTo>
                  <a:cubicBezTo>
                    <a:pt x="320" y="163"/>
                    <a:pt x="319" y="162"/>
                    <a:pt x="319" y="162"/>
                  </a:cubicBezTo>
                  <a:cubicBezTo>
                    <a:pt x="320" y="162"/>
                    <a:pt x="321" y="162"/>
                    <a:pt x="321" y="161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160"/>
                    <a:pt x="321" y="159"/>
                    <a:pt x="321" y="159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1" y="157"/>
                    <a:pt x="320" y="157"/>
                    <a:pt x="321" y="156"/>
                  </a:cubicBezTo>
                  <a:cubicBezTo>
                    <a:pt x="320" y="156"/>
                    <a:pt x="320" y="156"/>
                    <a:pt x="320" y="156"/>
                  </a:cubicBezTo>
                  <a:cubicBezTo>
                    <a:pt x="317" y="156"/>
                    <a:pt x="317" y="154"/>
                    <a:pt x="316" y="153"/>
                  </a:cubicBezTo>
                  <a:cubicBezTo>
                    <a:pt x="317" y="152"/>
                    <a:pt x="314" y="150"/>
                    <a:pt x="316" y="150"/>
                  </a:cubicBezTo>
                  <a:cubicBezTo>
                    <a:pt x="314" y="149"/>
                    <a:pt x="316" y="147"/>
                    <a:pt x="314" y="146"/>
                  </a:cubicBezTo>
                  <a:cubicBezTo>
                    <a:pt x="313" y="147"/>
                    <a:pt x="313" y="145"/>
                    <a:pt x="312" y="146"/>
                  </a:cubicBezTo>
                  <a:cubicBezTo>
                    <a:pt x="310" y="146"/>
                    <a:pt x="310" y="144"/>
                    <a:pt x="308" y="143"/>
                  </a:cubicBezTo>
                  <a:cubicBezTo>
                    <a:pt x="308" y="142"/>
                    <a:pt x="309" y="143"/>
                    <a:pt x="309" y="142"/>
                  </a:cubicBezTo>
                  <a:cubicBezTo>
                    <a:pt x="310" y="142"/>
                    <a:pt x="310" y="142"/>
                    <a:pt x="310" y="142"/>
                  </a:cubicBezTo>
                  <a:cubicBezTo>
                    <a:pt x="310" y="141"/>
                    <a:pt x="311" y="139"/>
                    <a:pt x="312" y="138"/>
                  </a:cubicBezTo>
                  <a:cubicBezTo>
                    <a:pt x="312" y="136"/>
                    <a:pt x="313" y="135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4"/>
                    <a:pt x="310" y="133"/>
                    <a:pt x="309" y="134"/>
                  </a:cubicBezTo>
                  <a:cubicBezTo>
                    <a:pt x="309" y="133"/>
                    <a:pt x="309" y="133"/>
                    <a:pt x="309" y="133"/>
                  </a:cubicBezTo>
                  <a:cubicBezTo>
                    <a:pt x="308" y="133"/>
                    <a:pt x="308" y="133"/>
                    <a:pt x="308" y="134"/>
                  </a:cubicBezTo>
                  <a:cubicBezTo>
                    <a:pt x="308" y="133"/>
                    <a:pt x="307" y="133"/>
                    <a:pt x="308" y="133"/>
                  </a:cubicBezTo>
                  <a:cubicBezTo>
                    <a:pt x="306" y="132"/>
                    <a:pt x="304" y="133"/>
                    <a:pt x="304" y="131"/>
                  </a:cubicBezTo>
                  <a:cubicBezTo>
                    <a:pt x="304" y="130"/>
                    <a:pt x="303" y="129"/>
                    <a:pt x="304" y="129"/>
                  </a:cubicBezTo>
                  <a:cubicBezTo>
                    <a:pt x="305" y="129"/>
                    <a:pt x="306" y="129"/>
                    <a:pt x="306" y="130"/>
                  </a:cubicBezTo>
                  <a:cubicBezTo>
                    <a:pt x="309" y="128"/>
                    <a:pt x="304" y="126"/>
                    <a:pt x="307" y="125"/>
                  </a:cubicBezTo>
                  <a:cubicBezTo>
                    <a:pt x="306" y="124"/>
                    <a:pt x="305" y="125"/>
                    <a:pt x="305" y="126"/>
                  </a:cubicBezTo>
                  <a:cubicBezTo>
                    <a:pt x="304" y="126"/>
                    <a:pt x="304" y="125"/>
                    <a:pt x="304" y="124"/>
                  </a:cubicBezTo>
                  <a:cubicBezTo>
                    <a:pt x="304" y="124"/>
                    <a:pt x="305" y="124"/>
                    <a:pt x="305" y="124"/>
                  </a:cubicBezTo>
                  <a:cubicBezTo>
                    <a:pt x="305" y="123"/>
                    <a:pt x="304" y="123"/>
                    <a:pt x="303" y="12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304" y="124"/>
                    <a:pt x="304" y="124"/>
                    <a:pt x="304" y="124"/>
                  </a:cubicBezTo>
                  <a:cubicBezTo>
                    <a:pt x="301" y="123"/>
                    <a:pt x="300" y="121"/>
                    <a:pt x="300" y="119"/>
                  </a:cubicBezTo>
                  <a:cubicBezTo>
                    <a:pt x="299" y="119"/>
                    <a:pt x="299" y="120"/>
                    <a:pt x="299" y="120"/>
                  </a:cubicBezTo>
                  <a:cubicBezTo>
                    <a:pt x="298" y="119"/>
                    <a:pt x="298" y="118"/>
                    <a:pt x="299" y="118"/>
                  </a:cubicBezTo>
                  <a:cubicBezTo>
                    <a:pt x="298" y="118"/>
                    <a:pt x="297" y="117"/>
                    <a:pt x="296" y="117"/>
                  </a:cubicBezTo>
                  <a:cubicBezTo>
                    <a:pt x="296" y="116"/>
                    <a:pt x="297" y="115"/>
                    <a:pt x="297" y="114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3"/>
                    <a:pt x="295" y="112"/>
                    <a:pt x="296" y="111"/>
                  </a:cubicBezTo>
                  <a:cubicBezTo>
                    <a:pt x="296" y="111"/>
                    <a:pt x="296" y="110"/>
                    <a:pt x="296" y="110"/>
                  </a:cubicBezTo>
                  <a:cubicBezTo>
                    <a:pt x="295" y="110"/>
                    <a:pt x="294" y="110"/>
                    <a:pt x="294" y="110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4" y="110"/>
                    <a:pt x="294" y="111"/>
                    <a:pt x="294" y="111"/>
                  </a:cubicBezTo>
                  <a:cubicBezTo>
                    <a:pt x="294" y="111"/>
                    <a:pt x="293" y="111"/>
                    <a:pt x="293" y="111"/>
                  </a:cubicBezTo>
                  <a:cubicBezTo>
                    <a:pt x="293" y="110"/>
                    <a:pt x="293" y="109"/>
                    <a:pt x="293" y="109"/>
                  </a:cubicBezTo>
                  <a:cubicBezTo>
                    <a:pt x="293" y="108"/>
                    <a:pt x="292" y="110"/>
                    <a:pt x="291" y="108"/>
                  </a:cubicBezTo>
                  <a:cubicBezTo>
                    <a:pt x="291" y="108"/>
                    <a:pt x="290" y="106"/>
                    <a:pt x="292" y="106"/>
                  </a:cubicBezTo>
                  <a:cubicBezTo>
                    <a:pt x="291" y="105"/>
                    <a:pt x="291" y="105"/>
                    <a:pt x="291" y="105"/>
                  </a:cubicBezTo>
                  <a:cubicBezTo>
                    <a:pt x="292" y="104"/>
                    <a:pt x="290" y="103"/>
                    <a:pt x="290" y="102"/>
                  </a:cubicBezTo>
                  <a:cubicBezTo>
                    <a:pt x="290" y="102"/>
                    <a:pt x="289" y="102"/>
                    <a:pt x="288" y="103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89" y="103"/>
                    <a:pt x="289" y="103"/>
                    <a:pt x="288" y="104"/>
                  </a:cubicBezTo>
                  <a:cubicBezTo>
                    <a:pt x="287" y="103"/>
                    <a:pt x="285" y="101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4" y="99"/>
                    <a:pt x="284" y="98"/>
                    <a:pt x="284" y="98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2" y="98"/>
                    <a:pt x="282" y="97"/>
                    <a:pt x="282" y="97"/>
                  </a:cubicBezTo>
                  <a:cubicBezTo>
                    <a:pt x="282" y="97"/>
                    <a:pt x="282" y="96"/>
                    <a:pt x="282" y="96"/>
                  </a:cubicBezTo>
                  <a:cubicBezTo>
                    <a:pt x="280" y="94"/>
                    <a:pt x="278" y="96"/>
                    <a:pt x="276" y="95"/>
                  </a:cubicBezTo>
                  <a:cubicBezTo>
                    <a:pt x="277" y="95"/>
                    <a:pt x="276" y="95"/>
                    <a:pt x="276" y="96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3"/>
                    <a:pt x="274" y="93"/>
                    <a:pt x="274" y="92"/>
                  </a:cubicBezTo>
                  <a:cubicBezTo>
                    <a:pt x="273" y="92"/>
                    <a:pt x="273" y="92"/>
                    <a:pt x="273" y="92"/>
                  </a:cubicBezTo>
                  <a:cubicBezTo>
                    <a:pt x="272" y="91"/>
                    <a:pt x="273" y="90"/>
                    <a:pt x="273" y="88"/>
                  </a:cubicBezTo>
                  <a:cubicBezTo>
                    <a:pt x="273" y="86"/>
                    <a:pt x="276" y="86"/>
                    <a:pt x="275" y="84"/>
                  </a:cubicBezTo>
                  <a:cubicBezTo>
                    <a:pt x="276" y="82"/>
                    <a:pt x="279" y="85"/>
                    <a:pt x="280" y="8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82"/>
                    <a:pt x="282" y="82"/>
                    <a:pt x="282" y="82"/>
                  </a:cubicBezTo>
                  <a:cubicBezTo>
                    <a:pt x="281" y="81"/>
                    <a:pt x="283" y="81"/>
                    <a:pt x="283" y="80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84" y="82"/>
                    <a:pt x="284" y="82"/>
                    <a:pt x="284" y="82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2"/>
                    <a:pt x="286" y="81"/>
                    <a:pt x="287" y="82"/>
                  </a:cubicBezTo>
                  <a:cubicBezTo>
                    <a:pt x="287" y="81"/>
                    <a:pt x="286" y="81"/>
                    <a:pt x="286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79"/>
                    <a:pt x="285" y="78"/>
                    <a:pt x="285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4" y="77"/>
                  </a:cubicBezTo>
                  <a:cubicBezTo>
                    <a:pt x="284" y="77"/>
                    <a:pt x="284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5"/>
                  </a:cubicBezTo>
                  <a:cubicBezTo>
                    <a:pt x="283" y="75"/>
                    <a:pt x="283" y="75"/>
                    <a:pt x="283" y="75"/>
                  </a:cubicBezTo>
                  <a:cubicBezTo>
                    <a:pt x="282" y="71"/>
                    <a:pt x="282" y="71"/>
                    <a:pt x="282" y="71"/>
                  </a:cubicBezTo>
                  <a:cubicBezTo>
                    <a:pt x="281" y="73"/>
                    <a:pt x="280" y="72"/>
                    <a:pt x="279" y="73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79" y="72"/>
                    <a:pt x="279" y="72"/>
                    <a:pt x="279" y="72"/>
                  </a:cubicBezTo>
                  <a:cubicBezTo>
                    <a:pt x="279" y="72"/>
                    <a:pt x="279" y="71"/>
                    <a:pt x="279" y="71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69"/>
                    <a:pt x="279" y="69"/>
                    <a:pt x="280" y="69"/>
                  </a:cubicBezTo>
                  <a:cubicBezTo>
                    <a:pt x="280" y="69"/>
                    <a:pt x="280" y="68"/>
                    <a:pt x="281" y="68"/>
                  </a:cubicBezTo>
                  <a:cubicBezTo>
                    <a:pt x="281" y="68"/>
                    <a:pt x="281" y="68"/>
                    <a:pt x="281" y="69"/>
                  </a:cubicBezTo>
                  <a:cubicBezTo>
                    <a:pt x="282" y="68"/>
                    <a:pt x="283" y="68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3" y="66"/>
                    <a:pt x="283" y="65"/>
                    <a:pt x="284" y="64"/>
                  </a:cubicBezTo>
                  <a:cubicBezTo>
                    <a:pt x="284" y="64"/>
                    <a:pt x="283" y="64"/>
                    <a:pt x="283" y="64"/>
                  </a:cubicBezTo>
                  <a:cubicBezTo>
                    <a:pt x="283" y="63"/>
                    <a:pt x="283" y="63"/>
                    <a:pt x="284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79" y="67"/>
                    <a:pt x="280" y="60"/>
                    <a:pt x="277" y="59"/>
                  </a:cubicBezTo>
                  <a:cubicBezTo>
                    <a:pt x="277" y="58"/>
                    <a:pt x="278" y="58"/>
                    <a:pt x="278" y="58"/>
                  </a:cubicBezTo>
                  <a:cubicBezTo>
                    <a:pt x="277" y="58"/>
                    <a:pt x="277" y="58"/>
                    <a:pt x="277" y="57"/>
                  </a:cubicBezTo>
                  <a:cubicBezTo>
                    <a:pt x="277" y="57"/>
                    <a:pt x="277" y="57"/>
                    <a:pt x="278" y="57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7" y="53"/>
                    <a:pt x="274" y="53"/>
                    <a:pt x="275" y="51"/>
                  </a:cubicBezTo>
                  <a:cubicBezTo>
                    <a:pt x="274" y="52"/>
                    <a:pt x="273" y="51"/>
                    <a:pt x="273" y="51"/>
                  </a:cubicBezTo>
                  <a:cubicBezTo>
                    <a:pt x="271" y="50"/>
                    <a:pt x="272" y="48"/>
                    <a:pt x="272" y="48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1" y="48"/>
                    <a:pt x="271" y="47"/>
                    <a:pt x="271" y="47"/>
                  </a:cubicBezTo>
                  <a:cubicBezTo>
                    <a:pt x="270" y="47"/>
                    <a:pt x="269" y="47"/>
                    <a:pt x="268" y="45"/>
                  </a:cubicBezTo>
                  <a:cubicBezTo>
                    <a:pt x="268" y="45"/>
                    <a:pt x="269" y="45"/>
                    <a:pt x="269" y="45"/>
                  </a:cubicBezTo>
                  <a:cubicBezTo>
                    <a:pt x="269" y="44"/>
                    <a:pt x="269" y="44"/>
                    <a:pt x="269" y="44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7" y="43"/>
                    <a:pt x="270" y="43"/>
                    <a:pt x="270" y="41"/>
                  </a:cubicBezTo>
                  <a:cubicBezTo>
                    <a:pt x="270" y="41"/>
                    <a:pt x="269" y="41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8" y="39"/>
                    <a:pt x="268" y="40"/>
                    <a:pt x="267" y="40"/>
                  </a:cubicBezTo>
                  <a:cubicBezTo>
                    <a:pt x="266" y="40"/>
                    <a:pt x="266" y="39"/>
                    <a:pt x="266" y="38"/>
                  </a:cubicBezTo>
                  <a:cubicBezTo>
                    <a:pt x="266" y="38"/>
                    <a:pt x="266" y="38"/>
                    <a:pt x="266" y="38"/>
                  </a:cubicBezTo>
                  <a:cubicBezTo>
                    <a:pt x="265" y="37"/>
                    <a:pt x="267" y="35"/>
                    <a:pt x="267" y="34"/>
                  </a:cubicBezTo>
                  <a:cubicBezTo>
                    <a:pt x="266" y="34"/>
                    <a:pt x="265" y="35"/>
                    <a:pt x="264" y="35"/>
                  </a:cubicBezTo>
                  <a:cubicBezTo>
                    <a:pt x="264" y="34"/>
                    <a:pt x="264" y="33"/>
                    <a:pt x="264" y="33"/>
                  </a:cubicBezTo>
                  <a:cubicBezTo>
                    <a:pt x="263" y="32"/>
                    <a:pt x="263" y="30"/>
                    <a:pt x="261" y="31"/>
                  </a:cubicBezTo>
                  <a:cubicBezTo>
                    <a:pt x="259" y="31"/>
                    <a:pt x="260" y="29"/>
                    <a:pt x="259" y="27"/>
                  </a:cubicBezTo>
                  <a:cubicBezTo>
                    <a:pt x="259" y="27"/>
                    <a:pt x="259" y="27"/>
                    <a:pt x="260" y="27"/>
                  </a:cubicBezTo>
                  <a:cubicBezTo>
                    <a:pt x="259" y="27"/>
                    <a:pt x="259" y="27"/>
                    <a:pt x="259" y="27"/>
                  </a:cubicBezTo>
                  <a:cubicBezTo>
                    <a:pt x="259" y="27"/>
                    <a:pt x="258" y="27"/>
                    <a:pt x="258" y="28"/>
                  </a:cubicBezTo>
                  <a:cubicBezTo>
                    <a:pt x="257" y="29"/>
                    <a:pt x="255" y="27"/>
                    <a:pt x="253" y="27"/>
                  </a:cubicBezTo>
                  <a:cubicBezTo>
                    <a:pt x="252" y="27"/>
                    <a:pt x="251" y="28"/>
                    <a:pt x="250" y="29"/>
                  </a:cubicBezTo>
                  <a:cubicBezTo>
                    <a:pt x="248" y="28"/>
                    <a:pt x="249" y="31"/>
                    <a:pt x="247" y="31"/>
                  </a:cubicBezTo>
                  <a:cubicBezTo>
                    <a:pt x="246" y="31"/>
                    <a:pt x="244" y="30"/>
                    <a:pt x="244" y="31"/>
                  </a:cubicBezTo>
                  <a:cubicBezTo>
                    <a:pt x="244" y="31"/>
                    <a:pt x="245" y="31"/>
                    <a:pt x="245" y="32"/>
                  </a:cubicBezTo>
                  <a:cubicBezTo>
                    <a:pt x="244" y="32"/>
                    <a:pt x="244" y="33"/>
                    <a:pt x="243" y="33"/>
                  </a:cubicBezTo>
                  <a:cubicBezTo>
                    <a:pt x="242" y="33"/>
                    <a:pt x="241" y="31"/>
                    <a:pt x="240" y="30"/>
                  </a:cubicBezTo>
                  <a:cubicBezTo>
                    <a:pt x="240" y="30"/>
                    <a:pt x="238" y="30"/>
                    <a:pt x="238" y="31"/>
                  </a:cubicBezTo>
                  <a:cubicBezTo>
                    <a:pt x="236" y="31"/>
                    <a:pt x="236" y="33"/>
                    <a:pt x="236" y="34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3" y="29"/>
                    <a:pt x="229" y="33"/>
                    <a:pt x="227" y="30"/>
                  </a:cubicBezTo>
                  <a:cubicBezTo>
                    <a:pt x="227" y="29"/>
                    <a:pt x="227" y="29"/>
                    <a:pt x="228" y="28"/>
                  </a:cubicBezTo>
                  <a:cubicBezTo>
                    <a:pt x="226" y="27"/>
                    <a:pt x="228" y="22"/>
                    <a:pt x="224" y="23"/>
                  </a:cubicBezTo>
                  <a:cubicBezTo>
                    <a:pt x="225" y="23"/>
                    <a:pt x="224" y="24"/>
                    <a:pt x="224" y="24"/>
                  </a:cubicBezTo>
                  <a:cubicBezTo>
                    <a:pt x="222" y="23"/>
                    <a:pt x="220" y="26"/>
                    <a:pt x="219" y="23"/>
                  </a:cubicBezTo>
                  <a:cubicBezTo>
                    <a:pt x="214" y="25"/>
                    <a:pt x="215" y="18"/>
                    <a:pt x="210" y="19"/>
                  </a:cubicBezTo>
                  <a:cubicBezTo>
                    <a:pt x="210" y="21"/>
                    <a:pt x="208" y="21"/>
                    <a:pt x="206" y="20"/>
                  </a:cubicBezTo>
                  <a:cubicBezTo>
                    <a:pt x="204" y="20"/>
                    <a:pt x="206" y="18"/>
                    <a:pt x="204" y="17"/>
                  </a:cubicBezTo>
                  <a:cubicBezTo>
                    <a:pt x="203" y="16"/>
                    <a:pt x="203" y="18"/>
                    <a:pt x="202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3" y="21"/>
                    <a:pt x="202" y="24"/>
                    <a:pt x="205" y="26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206" y="26"/>
                    <a:pt x="206" y="27"/>
                    <a:pt x="206" y="27"/>
                  </a:cubicBezTo>
                  <a:cubicBezTo>
                    <a:pt x="205" y="28"/>
                    <a:pt x="205" y="27"/>
                    <a:pt x="205" y="27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6" y="29"/>
                    <a:pt x="203" y="30"/>
                    <a:pt x="205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0"/>
                    <a:pt x="202" y="30"/>
                    <a:pt x="202" y="29"/>
                  </a:cubicBezTo>
                  <a:cubicBezTo>
                    <a:pt x="201" y="29"/>
                    <a:pt x="201" y="27"/>
                    <a:pt x="200" y="27"/>
                  </a:cubicBezTo>
                  <a:cubicBezTo>
                    <a:pt x="201" y="25"/>
                    <a:pt x="198" y="24"/>
                    <a:pt x="198" y="22"/>
                  </a:cubicBezTo>
                  <a:cubicBezTo>
                    <a:pt x="198" y="22"/>
                    <a:pt x="198" y="23"/>
                    <a:pt x="198" y="23"/>
                  </a:cubicBezTo>
                  <a:cubicBezTo>
                    <a:pt x="197" y="21"/>
                    <a:pt x="194" y="20"/>
                    <a:pt x="195" y="18"/>
                  </a:cubicBezTo>
                  <a:cubicBezTo>
                    <a:pt x="194" y="17"/>
                    <a:pt x="195" y="16"/>
                    <a:pt x="196" y="14"/>
                  </a:cubicBezTo>
                  <a:cubicBezTo>
                    <a:pt x="195" y="12"/>
                    <a:pt x="193" y="13"/>
                    <a:pt x="192" y="13"/>
                  </a:cubicBezTo>
                  <a:cubicBezTo>
                    <a:pt x="192" y="15"/>
                    <a:pt x="191" y="16"/>
                    <a:pt x="191" y="16"/>
                  </a:cubicBezTo>
                  <a:cubicBezTo>
                    <a:pt x="189" y="16"/>
                    <a:pt x="187" y="15"/>
                    <a:pt x="187" y="13"/>
                  </a:cubicBezTo>
                  <a:cubicBezTo>
                    <a:pt x="186" y="13"/>
                    <a:pt x="185" y="11"/>
                    <a:pt x="184" y="11"/>
                  </a:cubicBezTo>
                  <a:cubicBezTo>
                    <a:pt x="184" y="11"/>
                    <a:pt x="184" y="11"/>
                    <a:pt x="184" y="10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10"/>
                    <a:pt x="183" y="9"/>
                    <a:pt x="184" y="9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82" y="6"/>
                    <a:pt x="180" y="6"/>
                    <a:pt x="180" y="5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9" y="5"/>
                    <a:pt x="180" y="4"/>
                    <a:pt x="180" y="4"/>
                  </a:cubicBezTo>
                  <a:cubicBezTo>
                    <a:pt x="178" y="3"/>
                    <a:pt x="176" y="4"/>
                    <a:pt x="174" y="3"/>
                  </a:cubicBezTo>
                  <a:cubicBezTo>
                    <a:pt x="174" y="3"/>
                    <a:pt x="175" y="3"/>
                    <a:pt x="175" y="2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3" y="1"/>
                    <a:pt x="171" y="1"/>
                    <a:pt x="171" y="1"/>
                  </a:cubicBezTo>
                  <a:cubicBezTo>
                    <a:pt x="170" y="1"/>
                    <a:pt x="170" y="0"/>
                    <a:pt x="17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8" y="1"/>
                    <a:pt x="167" y="2"/>
                    <a:pt x="167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4" y="3"/>
                    <a:pt x="163" y="4"/>
                    <a:pt x="163" y="3"/>
                  </a:cubicBezTo>
                  <a:cubicBezTo>
                    <a:pt x="162" y="5"/>
                    <a:pt x="161" y="7"/>
                    <a:pt x="159" y="9"/>
                  </a:cubicBezTo>
                  <a:cubicBezTo>
                    <a:pt x="159" y="10"/>
                    <a:pt x="160" y="12"/>
                    <a:pt x="158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20"/>
                    <a:pt x="157" y="21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7"/>
                    <a:pt x="157" y="21"/>
                    <a:pt x="153" y="2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1" y="27"/>
                    <a:pt x="152" y="29"/>
                    <a:pt x="151" y="29"/>
                  </a:cubicBezTo>
                  <a:cubicBezTo>
                    <a:pt x="151" y="29"/>
                    <a:pt x="151" y="30"/>
                    <a:pt x="152" y="30"/>
                  </a:cubicBezTo>
                  <a:cubicBezTo>
                    <a:pt x="151" y="32"/>
                    <a:pt x="150" y="33"/>
                    <a:pt x="149" y="34"/>
                  </a:cubicBezTo>
                  <a:cubicBezTo>
                    <a:pt x="147" y="34"/>
                    <a:pt x="149" y="30"/>
                    <a:pt x="146" y="30"/>
                  </a:cubicBezTo>
                  <a:cubicBezTo>
                    <a:pt x="147" y="30"/>
                    <a:pt x="146" y="29"/>
                    <a:pt x="146" y="29"/>
                  </a:cubicBezTo>
                  <a:cubicBezTo>
                    <a:pt x="146" y="29"/>
                    <a:pt x="146" y="29"/>
                    <a:pt x="145" y="29"/>
                  </a:cubicBezTo>
                  <a:cubicBezTo>
                    <a:pt x="146" y="27"/>
                    <a:pt x="144" y="25"/>
                    <a:pt x="145" y="24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7"/>
                    <a:pt x="141" y="24"/>
                    <a:pt x="141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4"/>
                    <a:pt x="138" y="23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7"/>
                    <a:pt x="134" y="25"/>
                    <a:pt x="133" y="26"/>
                  </a:cubicBezTo>
                  <a:cubicBezTo>
                    <a:pt x="134" y="26"/>
                    <a:pt x="134" y="25"/>
                    <a:pt x="135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8"/>
                    <a:pt x="137" y="28"/>
                    <a:pt x="139" y="29"/>
                  </a:cubicBezTo>
                  <a:cubicBezTo>
                    <a:pt x="139" y="29"/>
                    <a:pt x="140" y="30"/>
                    <a:pt x="139" y="31"/>
                  </a:cubicBezTo>
                  <a:cubicBezTo>
                    <a:pt x="139" y="31"/>
                    <a:pt x="138" y="31"/>
                    <a:pt x="138" y="31"/>
                  </a:cubicBezTo>
                  <a:cubicBezTo>
                    <a:pt x="138" y="31"/>
                    <a:pt x="137" y="32"/>
                    <a:pt x="137" y="32"/>
                  </a:cubicBezTo>
                  <a:cubicBezTo>
                    <a:pt x="137" y="32"/>
                    <a:pt x="136" y="32"/>
                    <a:pt x="136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5" y="31"/>
                  </a:cubicBezTo>
                  <a:cubicBezTo>
                    <a:pt x="135" y="33"/>
                    <a:pt x="136" y="35"/>
                    <a:pt x="135" y="36"/>
                  </a:cubicBezTo>
                  <a:cubicBezTo>
                    <a:pt x="134" y="36"/>
                    <a:pt x="133" y="37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0" y="37"/>
                    <a:pt x="133" y="35"/>
                    <a:pt x="132" y="37"/>
                  </a:cubicBezTo>
                  <a:cubicBezTo>
                    <a:pt x="132" y="37"/>
                    <a:pt x="132" y="38"/>
                    <a:pt x="131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9"/>
                    <a:pt x="130" y="39"/>
                  </a:cubicBezTo>
                  <a:cubicBezTo>
                    <a:pt x="128" y="40"/>
                    <a:pt x="128" y="43"/>
                    <a:pt x="126" y="42"/>
                  </a:cubicBezTo>
                  <a:cubicBezTo>
                    <a:pt x="126" y="43"/>
                    <a:pt x="125" y="44"/>
                    <a:pt x="124" y="44"/>
                  </a:cubicBezTo>
                  <a:cubicBezTo>
                    <a:pt x="124" y="44"/>
                    <a:pt x="125" y="44"/>
                    <a:pt x="125" y="44"/>
                  </a:cubicBezTo>
                  <a:cubicBezTo>
                    <a:pt x="125" y="45"/>
                    <a:pt x="125" y="46"/>
                    <a:pt x="124" y="46"/>
                  </a:cubicBezTo>
                  <a:cubicBezTo>
                    <a:pt x="124" y="46"/>
                    <a:pt x="123" y="46"/>
                    <a:pt x="123" y="45"/>
                  </a:cubicBezTo>
                  <a:cubicBezTo>
                    <a:pt x="122" y="45"/>
                    <a:pt x="122" y="43"/>
                    <a:pt x="123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1" y="43"/>
                    <a:pt x="121" y="43"/>
                  </a:cubicBezTo>
                  <a:cubicBezTo>
                    <a:pt x="121" y="43"/>
                    <a:pt x="121" y="42"/>
                    <a:pt x="121" y="42"/>
                  </a:cubicBezTo>
                  <a:cubicBezTo>
                    <a:pt x="120" y="43"/>
                    <a:pt x="119" y="45"/>
                    <a:pt x="118" y="46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6"/>
                    <a:pt x="117" y="45"/>
                    <a:pt x="117" y="46"/>
                  </a:cubicBezTo>
                  <a:cubicBezTo>
                    <a:pt x="116" y="45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3"/>
                    <a:pt x="115" y="43"/>
                    <a:pt x="115" y="42"/>
                  </a:cubicBezTo>
                  <a:cubicBezTo>
                    <a:pt x="115" y="42"/>
                    <a:pt x="115" y="40"/>
                    <a:pt x="114" y="41"/>
                  </a:cubicBezTo>
                  <a:cubicBezTo>
                    <a:pt x="113" y="41"/>
                    <a:pt x="113" y="40"/>
                    <a:pt x="113" y="40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2" y="40"/>
                    <a:pt x="112" y="39"/>
                    <a:pt x="112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39"/>
                    <a:pt x="110" y="40"/>
                    <a:pt x="110" y="40"/>
                  </a:cubicBezTo>
                  <a:cubicBezTo>
                    <a:pt x="108" y="41"/>
                    <a:pt x="107" y="39"/>
                    <a:pt x="106" y="41"/>
                  </a:cubicBezTo>
                  <a:cubicBezTo>
                    <a:pt x="106" y="39"/>
                    <a:pt x="103" y="41"/>
                    <a:pt x="103" y="38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9" y="37"/>
                    <a:pt x="97" y="35"/>
                    <a:pt x="97" y="35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6" y="39"/>
                    <a:pt x="94" y="37"/>
                    <a:pt x="92" y="36"/>
                  </a:cubicBezTo>
                  <a:cubicBezTo>
                    <a:pt x="91" y="36"/>
                    <a:pt x="90" y="37"/>
                    <a:pt x="90" y="36"/>
                  </a:cubicBezTo>
                  <a:cubicBezTo>
                    <a:pt x="89" y="37"/>
                    <a:pt x="88" y="36"/>
                    <a:pt x="88" y="36"/>
                  </a:cubicBezTo>
                  <a:cubicBezTo>
                    <a:pt x="86" y="36"/>
                    <a:pt x="85" y="35"/>
                    <a:pt x="83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41"/>
                    <a:pt x="88" y="41"/>
                    <a:pt x="88" y="42"/>
                  </a:cubicBezTo>
                  <a:cubicBezTo>
                    <a:pt x="88" y="44"/>
                    <a:pt x="91" y="45"/>
                    <a:pt x="90" y="47"/>
                  </a:cubicBezTo>
                  <a:cubicBezTo>
                    <a:pt x="89" y="45"/>
                    <a:pt x="86" y="44"/>
                    <a:pt x="86" y="4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3" y="38"/>
                    <a:pt x="82" y="43"/>
                    <a:pt x="80" y="43"/>
                  </a:cubicBezTo>
                  <a:cubicBezTo>
                    <a:pt x="82" y="46"/>
                    <a:pt x="76" y="46"/>
                    <a:pt x="79" y="48"/>
                  </a:cubicBezTo>
                  <a:cubicBezTo>
                    <a:pt x="79" y="48"/>
                    <a:pt x="79" y="49"/>
                    <a:pt x="79" y="48"/>
                  </a:cubicBezTo>
                  <a:cubicBezTo>
                    <a:pt x="79" y="49"/>
                    <a:pt x="79" y="49"/>
                    <a:pt x="78" y="49"/>
                  </a:cubicBezTo>
                  <a:cubicBezTo>
                    <a:pt x="79" y="50"/>
                    <a:pt x="79" y="52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0" y="55"/>
                    <a:pt x="80" y="56"/>
                  </a:cubicBezTo>
                  <a:cubicBezTo>
                    <a:pt x="80" y="57"/>
                    <a:pt x="82" y="57"/>
                    <a:pt x="83" y="57"/>
                  </a:cubicBezTo>
                  <a:cubicBezTo>
                    <a:pt x="84" y="57"/>
                    <a:pt x="82" y="56"/>
                    <a:pt x="83" y="55"/>
                  </a:cubicBezTo>
                  <a:cubicBezTo>
                    <a:pt x="84" y="55"/>
                    <a:pt x="85" y="56"/>
                    <a:pt x="85" y="56"/>
                  </a:cubicBezTo>
                  <a:cubicBezTo>
                    <a:pt x="87" y="59"/>
                    <a:pt x="83" y="59"/>
                    <a:pt x="83" y="61"/>
                  </a:cubicBezTo>
                  <a:cubicBezTo>
                    <a:pt x="83" y="62"/>
                    <a:pt x="82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1" y="63"/>
                    <a:pt x="81" y="62"/>
                  </a:cubicBezTo>
                  <a:cubicBezTo>
                    <a:pt x="81" y="63"/>
                    <a:pt x="80" y="64"/>
                    <a:pt x="81" y="64"/>
                  </a:cubicBezTo>
                  <a:cubicBezTo>
                    <a:pt x="81" y="65"/>
                    <a:pt x="81" y="66"/>
                    <a:pt x="81" y="67"/>
                  </a:cubicBezTo>
                  <a:cubicBezTo>
                    <a:pt x="79" y="67"/>
                    <a:pt x="78" y="70"/>
                    <a:pt x="75" y="70"/>
                  </a:cubicBezTo>
                  <a:cubicBezTo>
                    <a:pt x="74" y="70"/>
                    <a:pt x="74" y="71"/>
                    <a:pt x="74" y="72"/>
                  </a:cubicBezTo>
                  <a:cubicBezTo>
                    <a:pt x="75" y="73"/>
                    <a:pt x="75" y="73"/>
                    <a:pt x="76" y="73"/>
                  </a:cubicBezTo>
                  <a:cubicBezTo>
                    <a:pt x="78" y="75"/>
                    <a:pt x="76" y="78"/>
                    <a:pt x="76" y="80"/>
                  </a:cubicBezTo>
                  <a:cubicBezTo>
                    <a:pt x="79" y="83"/>
                    <a:pt x="73" y="86"/>
                    <a:pt x="76" y="89"/>
                  </a:cubicBezTo>
                  <a:cubicBezTo>
                    <a:pt x="74" y="90"/>
                    <a:pt x="72" y="88"/>
                    <a:pt x="70" y="88"/>
                  </a:cubicBezTo>
                  <a:cubicBezTo>
                    <a:pt x="69" y="91"/>
                    <a:pt x="66" y="90"/>
                    <a:pt x="64" y="91"/>
                  </a:cubicBezTo>
                  <a:cubicBezTo>
                    <a:pt x="66" y="92"/>
                    <a:pt x="64" y="92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6" y="94"/>
                    <a:pt x="67" y="95"/>
                    <a:pt x="67" y="96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7"/>
                    <a:pt x="65" y="96"/>
                    <a:pt x="65" y="95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100"/>
                    <a:pt x="60" y="101"/>
                    <a:pt x="60" y="103"/>
                  </a:cubicBezTo>
                  <a:cubicBezTo>
                    <a:pt x="59" y="103"/>
                    <a:pt x="57" y="103"/>
                    <a:pt x="56" y="102"/>
                  </a:cubicBezTo>
                  <a:cubicBezTo>
                    <a:pt x="54" y="102"/>
                    <a:pt x="52" y="104"/>
                    <a:pt x="50" y="103"/>
                  </a:cubicBezTo>
                  <a:cubicBezTo>
                    <a:pt x="51" y="103"/>
                    <a:pt x="51" y="104"/>
                    <a:pt x="50" y="104"/>
                  </a:cubicBezTo>
                  <a:cubicBezTo>
                    <a:pt x="49" y="103"/>
                    <a:pt x="48" y="106"/>
                    <a:pt x="47" y="105"/>
                  </a:cubicBezTo>
                  <a:cubicBezTo>
                    <a:pt x="47" y="107"/>
                    <a:pt x="49" y="107"/>
                    <a:pt x="50" y="109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2" y="111"/>
                    <a:pt x="53" y="113"/>
                    <a:pt x="55" y="113"/>
                  </a:cubicBezTo>
                  <a:cubicBezTo>
                    <a:pt x="56" y="115"/>
                    <a:pt x="58" y="115"/>
                    <a:pt x="59" y="116"/>
                  </a:cubicBezTo>
                  <a:cubicBezTo>
                    <a:pt x="61" y="119"/>
                    <a:pt x="64" y="120"/>
                    <a:pt x="67" y="121"/>
                  </a:cubicBezTo>
                  <a:cubicBezTo>
                    <a:pt x="69" y="123"/>
                    <a:pt x="70" y="123"/>
                    <a:pt x="72" y="124"/>
                  </a:cubicBezTo>
                  <a:cubicBezTo>
                    <a:pt x="74" y="127"/>
                    <a:pt x="76" y="130"/>
                    <a:pt x="79" y="132"/>
                  </a:cubicBezTo>
                  <a:cubicBezTo>
                    <a:pt x="80" y="134"/>
                    <a:pt x="80" y="135"/>
                    <a:pt x="82" y="137"/>
                  </a:cubicBezTo>
                  <a:cubicBezTo>
                    <a:pt x="82" y="137"/>
                    <a:pt x="82" y="138"/>
                    <a:pt x="81" y="138"/>
                  </a:cubicBezTo>
                  <a:cubicBezTo>
                    <a:pt x="81" y="139"/>
                    <a:pt x="82" y="140"/>
                    <a:pt x="82" y="141"/>
                  </a:cubicBezTo>
                  <a:cubicBezTo>
                    <a:pt x="83" y="143"/>
                    <a:pt x="85" y="140"/>
                    <a:pt x="86" y="141"/>
                  </a:cubicBezTo>
                  <a:cubicBezTo>
                    <a:pt x="86" y="141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7" y="146"/>
                  </a:cubicBezTo>
                  <a:cubicBezTo>
                    <a:pt x="86" y="146"/>
                    <a:pt x="86" y="146"/>
                    <a:pt x="85" y="146"/>
                  </a:cubicBezTo>
                  <a:cubicBezTo>
                    <a:pt x="85" y="146"/>
                    <a:pt x="86" y="147"/>
                    <a:pt x="85" y="147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7"/>
                    <a:pt x="84" y="148"/>
                    <a:pt x="83" y="148"/>
                  </a:cubicBezTo>
                  <a:cubicBezTo>
                    <a:pt x="83" y="147"/>
                    <a:pt x="81" y="148"/>
                    <a:pt x="82" y="147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7"/>
                    <a:pt x="80" y="147"/>
                    <a:pt x="80" y="148"/>
                  </a:cubicBezTo>
                  <a:cubicBezTo>
                    <a:pt x="81" y="149"/>
                    <a:pt x="81" y="150"/>
                    <a:pt x="80" y="150"/>
                  </a:cubicBezTo>
                  <a:cubicBezTo>
                    <a:pt x="80" y="151"/>
                    <a:pt x="81" y="151"/>
                    <a:pt x="81" y="152"/>
                  </a:cubicBezTo>
                  <a:cubicBezTo>
                    <a:pt x="81" y="152"/>
                    <a:pt x="80" y="152"/>
                    <a:pt x="80" y="152"/>
                  </a:cubicBezTo>
                  <a:cubicBezTo>
                    <a:pt x="80" y="152"/>
                    <a:pt x="80" y="153"/>
                    <a:pt x="80" y="153"/>
                  </a:cubicBezTo>
                  <a:cubicBezTo>
                    <a:pt x="81" y="154"/>
                    <a:pt x="82" y="156"/>
                    <a:pt x="83" y="156"/>
                  </a:cubicBezTo>
                  <a:cubicBezTo>
                    <a:pt x="83" y="157"/>
                    <a:pt x="82" y="159"/>
                    <a:pt x="80" y="160"/>
                  </a:cubicBezTo>
                  <a:cubicBezTo>
                    <a:pt x="77" y="161"/>
                    <a:pt x="78" y="157"/>
                    <a:pt x="76" y="156"/>
                  </a:cubicBezTo>
                  <a:cubicBezTo>
                    <a:pt x="76" y="156"/>
                    <a:pt x="76" y="156"/>
                    <a:pt x="75" y="156"/>
                  </a:cubicBezTo>
                  <a:cubicBezTo>
                    <a:pt x="75" y="156"/>
                    <a:pt x="74" y="156"/>
                    <a:pt x="75" y="155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1" y="157"/>
                    <a:pt x="69" y="153"/>
                    <a:pt x="68" y="156"/>
                  </a:cubicBezTo>
                  <a:cubicBezTo>
                    <a:pt x="69" y="158"/>
                    <a:pt x="66" y="159"/>
                    <a:pt x="65" y="159"/>
                  </a:cubicBezTo>
                  <a:cubicBezTo>
                    <a:pt x="64" y="160"/>
                    <a:pt x="63" y="160"/>
                    <a:pt x="62" y="160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1" y="162"/>
                    <a:pt x="60" y="163"/>
                    <a:pt x="58" y="163"/>
                  </a:cubicBezTo>
                  <a:cubicBezTo>
                    <a:pt x="59" y="163"/>
                    <a:pt x="59" y="164"/>
                    <a:pt x="59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9" y="165"/>
                    <a:pt x="59" y="166"/>
                    <a:pt x="60" y="166"/>
                  </a:cubicBezTo>
                  <a:cubicBezTo>
                    <a:pt x="61" y="166"/>
                    <a:pt x="61" y="166"/>
                    <a:pt x="61" y="166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1" y="168"/>
                    <a:pt x="60" y="167"/>
                    <a:pt x="60" y="167"/>
                  </a:cubicBezTo>
                  <a:cubicBezTo>
                    <a:pt x="60" y="168"/>
                    <a:pt x="60" y="168"/>
                    <a:pt x="59" y="168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8" y="166"/>
                    <a:pt x="58" y="166"/>
                  </a:cubicBezTo>
                  <a:cubicBezTo>
                    <a:pt x="58" y="166"/>
                    <a:pt x="57" y="166"/>
                    <a:pt x="57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6" y="165"/>
                    <a:pt x="56" y="165"/>
                  </a:cubicBezTo>
                  <a:cubicBezTo>
                    <a:pt x="56" y="166"/>
                    <a:pt x="56" y="166"/>
                    <a:pt x="57" y="166"/>
                  </a:cubicBezTo>
                  <a:cubicBezTo>
                    <a:pt x="56" y="167"/>
                    <a:pt x="55" y="166"/>
                    <a:pt x="54" y="168"/>
                  </a:cubicBezTo>
                  <a:cubicBezTo>
                    <a:pt x="54" y="168"/>
                    <a:pt x="55" y="168"/>
                    <a:pt x="55" y="168"/>
                  </a:cubicBezTo>
                  <a:cubicBezTo>
                    <a:pt x="54" y="169"/>
                    <a:pt x="54" y="169"/>
                    <a:pt x="54" y="169"/>
                  </a:cubicBezTo>
                  <a:cubicBezTo>
                    <a:pt x="54" y="169"/>
                    <a:pt x="55" y="169"/>
                    <a:pt x="55" y="169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1" y="170"/>
                    <a:pt x="50" y="173"/>
                    <a:pt x="49" y="173"/>
                  </a:cubicBezTo>
                  <a:cubicBezTo>
                    <a:pt x="50" y="175"/>
                    <a:pt x="48" y="175"/>
                    <a:pt x="48" y="176"/>
                  </a:cubicBezTo>
                  <a:cubicBezTo>
                    <a:pt x="48" y="176"/>
                    <a:pt x="47" y="176"/>
                    <a:pt x="48" y="177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177"/>
                    <a:pt x="46" y="177"/>
                    <a:pt x="46" y="177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6" y="179"/>
                    <a:pt x="45" y="178"/>
                    <a:pt x="44" y="178"/>
                  </a:cubicBezTo>
                  <a:cubicBezTo>
                    <a:pt x="44" y="179"/>
                    <a:pt x="45" y="179"/>
                    <a:pt x="45" y="179"/>
                  </a:cubicBezTo>
                  <a:cubicBezTo>
                    <a:pt x="44" y="180"/>
                    <a:pt x="43" y="181"/>
                    <a:pt x="42" y="179"/>
                  </a:cubicBezTo>
                  <a:cubicBezTo>
                    <a:pt x="40" y="181"/>
                    <a:pt x="39" y="180"/>
                    <a:pt x="38" y="181"/>
                  </a:cubicBezTo>
                  <a:cubicBezTo>
                    <a:pt x="37" y="181"/>
                    <a:pt x="35" y="181"/>
                    <a:pt x="35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81"/>
                    <a:pt x="34" y="180"/>
                    <a:pt x="33" y="180"/>
                  </a:cubicBezTo>
                  <a:cubicBezTo>
                    <a:pt x="32" y="181"/>
                    <a:pt x="31" y="179"/>
                    <a:pt x="29" y="181"/>
                  </a:cubicBezTo>
                  <a:cubicBezTo>
                    <a:pt x="29" y="181"/>
                    <a:pt x="30" y="182"/>
                    <a:pt x="30" y="182"/>
                  </a:cubicBezTo>
                  <a:cubicBezTo>
                    <a:pt x="29" y="183"/>
                    <a:pt x="29" y="182"/>
                    <a:pt x="28" y="182"/>
                  </a:cubicBezTo>
                  <a:cubicBezTo>
                    <a:pt x="27" y="184"/>
                    <a:pt x="27" y="181"/>
                    <a:pt x="26" y="181"/>
                  </a:cubicBezTo>
                  <a:cubicBezTo>
                    <a:pt x="25" y="181"/>
                    <a:pt x="25" y="182"/>
                    <a:pt x="24" y="181"/>
                  </a:cubicBezTo>
                  <a:cubicBezTo>
                    <a:pt x="24" y="182"/>
                    <a:pt x="23" y="181"/>
                    <a:pt x="23" y="183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5" y="182"/>
                    <a:pt x="25" y="185"/>
                    <a:pt x="27" y="185"/>
                  </a:cubicBezTo>
                  <a:cubicBezTo>
                    <a:pt x="26" y="186"/>
                    <a:pt x="27" y="187"/>
                    <a:pt x="26" y="188"/>
                  </a:cubicBezTo>
                  <a:cubicBezTo>
                    <a:pt x="25" y="188"/>
                    <a:pt x="23" y="188"/>
                    <a:pt x="22" y="186"/>
                  </a:cubicBezTo>
                  <a:cubicBezTo>
                    <a:pt x="22" y="187"/>
                    <a:pt x="21" y="187"/>
                    <a:pt x="21" y="187"/>
                  </a:cubicBezTo>
                  <a:cubicBezTo>
                    <a:pt x="20" y="186"/>
                    <a:pt x="18" y="187"/>
                    <a:pt x="18" y="185"/>
                  </a:cubicBezTo>
                  <a:cubicBezTo>
                    <a:pt x="18" y="185"/>
                    <a:pt x="18" y="185"/>
                    <a:pt x="18" y="185"/>
                  </a:cubicBezTo>
                  <a:cubicBezTo>
                    <a:pt x="17" y="187"/>
                    <a:pt x="15" y="186"/>
                    <a:pt x="14" y="187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2" y="186"/>
                    <a:pt x="11" y="187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7"/>
                    <a:pt x="10" y="187"/>
                    <a:pt x="9" y="187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10" y="189"/>
                    <a:pt x="9" y="189"/>
                  </a:cubicBezTo>
                  <a:cubicBezTo>
                    <a:pt x="9" y="188"/>
                    <a:pt x="8" y="188"/>
                    <a:pt x="9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7" y="188"/>
                    <a:pt x="7" y="188"/>
                    <a:pt x="6" y="187"/>
                  </a:cubicBezTo>
                  <a:cubicBezTo>
                    <a:pt x="5" y="189"/>
                    <a:pt x="3" y="187"/>
                    <a:pt x="2" y="189"/>
                  </a:cubicBezTo>
                  <a:cubicBezTo>
                    <a:pt x="2" y="189"/>
                    <a:pt x="4" y="189"/>
                    <a:pt x="3" y="190"/>
                  </a:cubicBezTo>
                  <a:cubicBezTo>
                    <a:pt x="2" y="190"/>
                    <a:pt x="2" y="189"/>
                    <a:pt x="2" y="189"/>
                  </a:cubicBezTo>
                  <a:cubicBezTo>
                    <a:pt x="2" y="190"/>
                    <a:pt x="0" y="191"/>
                    <a:pt x="0" y="192"/>
                  </a:cubicBezTo>
                  <a:cubicBezTo>
                    <a:pt x="0" y="192"/>
                    <a:pt x="1" y="193"/>
                    <a:pt x="1" y="194"/>
                  </a:cubicBezTo>
                  <a:cubicBezTo>
                    <a:pt x="3" y="194"/>
                    <a:pt x="4" y="194"/>
                    <a:pt x="5" y="193"/>
                  </a:cubicBezTo>
                  <a:cubicBezTo>
                    <a:pt x="6" y="193"/>
                    <a:pt x="6" y="195"/>
                    <a:pt x="7" y="194"/>
                  </a:cubicBezTo>
                  <a:cubicBezTo>
                    <a:pt x="8" y="195"/>
                    <a:pt x="9" y="194"/>
                    <a:pt x="9" y="196"/>
                  </a:cubicBezTo>
                  <a:cubicBezTo>
                    <a:pt x="8" y="196"/>
                    <a:pt x="8" y="198"/>
                    <a:pt x="7" y="198"/>
                  </a:cubicBezTo>
                  <a:cubicBezTo>
                    <a:pt x="7" y="198"/>
                    <a:pt x="8" y="198"/>
                    <a:pt x="8" y="199"/>
                  </a:cubicBezTo>
                  <a:cubicBezTo>
                    <a:pt x="8" y="198"/>
                    <a:pt x="8" y="198"/>
                    <a:pt x="8" y="198"/>
                  </a:cubicBezTo>
                  <a:cubicBezTo>
                    <a:pt x="8" y="200"/>
                    <a:pt x="10" y="200"/>
                    <a:pt x="11" y="20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05"/>
                    <a:pt x="11" y="207"/>
                    <a:pt x="13" y="209"/>
                  </a:cubicBezTo>
                  <a:cubicBezTo>
                    <a:pt x="13" y="210"/>
                    <a:pt x="14" y="210"/>
                    <a:pt x="14" y="211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5" y="213"/>
                    <a:pt x="16" y="214"/>
                    <a:pt x="15" y="215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15"/>
                    <a:pt x="16" y="215"/>
                    <a:pt x="16" y="215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6" y="216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17" y="216"/>
                    <a:pt x="17" y="216"/>
                    <a:pt x="18" y="216"/>
                  </a:cubicBezTo>
                  <a:cubicBezTo>
                    <a:pt x="18" y="216"/>
                    <a:pt x="18" y="216"/>
                    <a:pt x="18" y="216"/>
                  </a:cubicBezTo>
                  <a:cubicBezTo>
                    <a:pt x="16" y="220"/>
                    <a:pt x="21" y="219"/>
                    <a:pt x="21" y="222"/>
                  </a:cubicBezTo>
                  <a:cubicBezTo>
                    <a:pt x="20" y="225"/>
                    <a:pt x="19" y="223"/>
                    <a:pt x="18" y="224"/>
                  </a:cubicBezTo>
                  <a:cubicBezTo>
                    <a:pt x="18" y="224"/>
                    <a:pt x="19" y="225"/>
                    <a:pt x="19" y="226"/>
                  </a:cubicBezTo>
                  <a:cubicBezTo>
                    <a:pt x="18" y="226"/>
                    <a:pt x="17" y="227"/>
                    <a:pt x="15" y="228"/>
                  </a:cubicBezTo>
                  <a:cubicBezTo>
                    <a:pt x="15" y="229"/>
                    <a:pt x="16" y="230"/>
                    <a:pt x="1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5" y="232"/>
                    <a:pt x="14" y="232"/>
                    <a:pt x="13" y="233"/>
                  </a:cubicBezTo>
                  <a:cubicBezTo>
                    <a:pt x="14" y="234"/>
                    <a:pt x="13" y="235"/>
                    <a:pt x="12" y="236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15" y="238"/>
                    <a:pt x="15" y="239"/>
                    <a:pt x="14" y="240"/>
                  </a:cubicBezTo>
                  <a:cubicBezTo>
                    <a:pt x="15" y="240"/>
                    <a:pt x="15" y="240"/>
                    <a:pt x="15" y="241"/>
                  </a:cubicBezTo>
                  <a:cubicBezTo>
                    <a:pt x="16" y="241"/>
                    <a:pt x="17" y="242"/>
                    <a:pt x="15" y="242"/>
                  </a:cubicBezTo>
                  <a:cubicBezTo>
                    <a:pt x="16" y="244"/>
                    <a:pt x="14" y="246"/>
                    <a:pt x="13" y="247"/>
                  </a:cubicBezTo>
                  <a:cubicBezTo>
                    <a:pt x="13" y="249"/>
                    <a:pt x="14" y="249"/>
                    <a:pt x="14" y="250"/>
                  </a:cubicBezTo>
                  <a:cubicBezTo>
                    <a:pt x="15" y="250"/>
                    <a:pt x="15" y="251"/>
                    <a:pt x="16" y="250"/>
                  </a:cubicBezTo>
                  <a:cubicBezTo>
                    <a:pt x="16" y="250"/>
                    <a:pt x="16" y="250"/>
                    <a:pt x="16" y="250"/>
                  </a:cubicBezTo>
                  <a:cubicBezTo>
                    <a:pt x="18" y="249"/>
                    <a:pt x="18" y="249"/>
                    <a:pt x="18" y="249"/>
                  </a:cubicBezTo>
                  <a:cubicBezTo>
                    <a:pt x="18" y="249"/>
                    <a:pt x="19" y="250"/>
                    <a:pt x="19" y="251"/>
                  </a:cubicBezTo>
                  <a:cubicBezTo>
                    <a:pt x="18" y="251"/>
                    <a:pt x="18" y="252"/>
                    <a:pt x="17" y="252"/>
                  </a:cubicBezTo>
                  <a:cubicBezTo>
                    <a:pt x="17" y="253"/>
                    <a:pt x="16" y="254"/>
                    <a:pt x="16" y="256"/>
                  </a:cubicBezTo>
                  <a:cubicBezTo>
                    <a:pt x="16" y="257"/>
                    <a:pt x="17" y="256"/>
                    <a:pt x="18" y="256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6"/>
                    <a:pt x="20" y="256"/>
                    <a:pt x="20" y="255"/>
                  </a:cubicBezTo>
                  <a:cubicBezTo>
                    <a:pt x="21" y="256"/>
                    <a:pt x="20" y="257"/>
                    <a:pt x="20" y="258"/>
                  </a:cubicBezTo>
                  <a:cubicBezTo>
                    <a:pt x="21" y="259"/>
                    <a:pt x="23" y="259"/>
                    <a:pt x="23" y="260"/>
                  </a:cubicBezTo>
                  <a:cubicBezTo>
                    <a:pt x="23" y="259"/>
                    <a:pt x="23" y="259"/>
                    <a:pt x="24" y="259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5" y="259"/>
                    <a:pt x="25" y="259"/>
                  </a:cubicBezTo>
                  <a:cubicBezTo>
                    <a:pt x="26" y="261"/>
                    <a:pt x="28" y="258"/>
                    <a:pt x="29" y="260"/>
                  </a:cubicBezTo>
                  <a:cubicBezTo>
                    <a:pt x="29" y="260"/>
                    <a:pt x="29" y="261"/>
                    <a:pt x="29" y="261"/>
                  </a:cubicBezTo>
                  <a:cubicBezTo>
                    <a:pt x="31" y="262"/>
                    <a:pt x="32" y="264"/>
                    <a:pt x="33" y="265"/>
                  </a:cubicBezTo>
                  <a:cubicBezTo>
                    <a:pt x="34" y="265"/>
                    <a:pt x="35" y="263"/>
                    <a:pt x="36" y="265"/>
                  </a:cubicBezTo>
                  <a:cubicBezTo>
                    <a:pt x="36" y="265"/>
                    <a:pt x="36" y="266"/>
                    <a:pt x="36" y="267"/>
                  </a:cubicBezTo>
                  <a:cubicBezTo>
                    <a:pt x="36" y="268"/>
                    <a:pt x="36" y="269"/>
                    <a:pt x="36" y="271"/>
                  </a:cubicBezTo>
                  <a:cubicBezTo>
                    <a:pt x="36" y="272"/>
                    <a:pt x="36" y="273"/>
                    <a:pt x="34" y="273"/>
                  </a:cubicBezTo>
                  <a:cubicBezTo>
                    <a:pt x="35" y="274"/>
                    <a:pt x="35" y="275"/>
                    <a:pt x="36" y="275"/>
                  </a:cubicBezTo>
                  <a:cubicBezTo>
                    <a:pt x="35" y="279"/>
                    <a:pt x="39" y="279"/>
                    <a:pt x="39" y="282"/>
                  </a:cubicBezTo>
                  <a:cubicBezTo>
                    <a:pt x="40" y="281"/>
                    <a:pt x="40" y="281"/>
                    <a:pt x="41" y="281"/>
                  </a:cubicBezTo>
                  <a:cubicBezTo>
                    <a:pt x="40" y="278"/>
                    <a:pt x="43" y="275"/>
                    <a:pt x="45" y="274"/>
                  </a:cubicBezTo>
                  <a:cubicBezTo>
                    <a:pt x="48" y="274"/>
                    <a:pt x="44" y="275"/>
                    <a:pt x="47" y="275"/>
                  </a:cubicBezTo>
                  <a:cubicBezTo>
                    <a:pt x="47" y="274"/>
                    <a:pt x="47" y="274"/>
                    <a:pt x="47" y="274"/>
                  </a:cubicBezTo>
                  <a:cubicBezTo>
                    <a:pt x="48" y="274"/>
                    <a:pt x="48" y="273"/>
                    <a:pt x="49" y="274"/>
                  </a:cubicBezTo>
                  <a:cubicBezTo>
                    <a:pt x="50" y="272"/>
                    <a:pt x="51" y="274"/>
                    <a:pt x="53" y="274"/>
                  </a:cubicBezTo>
                  <a:cubicBezTo>
                    <a:pt x="51" y="275"/>
                    <a:pt x="53" y="276"/>
                    <a:pt x="52" y="277"/>
                  </a:cubicBezTo>
                  <a:cubicBezTo>
                    <a:pt x="53" y="278"/>
                    <a:pt x="54" y="279"/>
                    <a:pt x="54" y="279"/>
                  </a:cubicBezTo>
                  <a:cubicBezTo>
                    <a:pt x="54" y="280"/>
                    <a:pt x="55" y="282"/>
                    <a:pt x="54" y="282"/>
                  </a:cubicBezTo>
                  <a:cubicBezTo>
                    <a:pt x="55" y="283"/>
                    <a:pt x="55" y="283"/>
                    <a:pt x="55" y="283"/>
                  </a:cubicBezTo>
                  <a:cubicBezTo>
                    <a:pt x="55" y="284"/>
                    <a:pt x="54" y="285"/>
                    <a:pt x="54" y="285"/>
                  </a:cubicBezTo>
                  <a:cubicBezTo>
                    <a:pt x="54" y="287"/>
                    <a:pt x="54" y="288"/>
                    <a:pt x="55" y="289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6" y="289"/>
                    <a:pt x="56" y="290"/>
                    <a:pt x="56" y="290"/>
                  </a:cubicBezTo>
                  <a:cubicBezTo>
                    <a:pt x="56" y="292"/>
                    <a:pt x="54" y="291"/>
                    <a:pt x="54" y="293"/>
                  </a:cubicBezTo>
                  <a:cubicBezTo>
                    <a:pt x="53" y="293"/>
                    <a:pt x="53" y="293"/>
                    <a:pt x="53" y="293"/>
                  </a:cubicBezTo>
                  <a:cubicBezTo>
                    <a:pt x="53" y="294"/>
                    <a:pt x="53" y="294"/>
                    <a:pt x="53" y="294"/>
                  </a:cubicBezTo>
                  <a:cubicBezTo>
                    <a:pt x="53" y="294"/>
                    <a:pt x="53" y="294"/>
                    <a:pt x="52" y="294"/>
                  </a:cubicBezTo>
                  <a:cubicBezTo>
                    <a:pt x="52" y="295"/>
                    <a:pt x="52" y="295"/>
                    <a:pt x="52" y="295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2" y="296"/>
                    <a:pt x="53" y="298"/>
                    <a:pt x="53" y="299"/>
                  </a:cubicBezTo>
                  <a:cubicBezTo>
                    <a:pt x="53" y="299"/>
                    <a:pt x="54" y="298"/>
                    <a:pt x="54" y="299"/>
                  </a:cubicBezTo>
                  <a:cubicBezTo>
                    <a:pt x="57" y="296"/>
                    <a:pt x="57" y="296"/>
                    <a:pt x="57" y="296"/>
                  </a:cubicBezTo>
                  <a:cubicBezTo>
                    <a:pt x="57" y="296"/>
                    <a:pt x="57" y="296"/>
                    <a:pt x="57" y="297"/>
                  </a:cubicBezTo>
                  <a:cubicBezTo>
                    <a:pt x="58" y="297"/>
                    <a:pt x="58" y="297"/>
                    <a:pt x="58" y="297"/>
                  </a:cubicBezTo>
                  <a:cubicBezTo>
                    <a:pt x="59" y="299"/>
                    <a:pt x="58" y="301"/>
                    <a:pt x="58" y="302"/>
                  </a:cubicBezTo>
                  <a:cubicBezTo>
                    <a:pt x="58" y="302"/>
                    <a:pt x="58" y="302"/>
                    <a:pt x="58" y="302"/>
                  </a:cubicBezTo>
                  <a:cubicBezTo>
                    <a:pt x="59" y="301"/>
                    <a:pt x="59" y="302"/>
                    <a:pt x="60" y="302"/>
                  </a:cubicBezTo>
                  <a:cubicBezTo>
                    <a:pt x="60" y="303"/>
                    <a:pt x="62" y="303"/>
                    <a:pt x="61" y="304"/>
                  </a:cubicBezTo>
                  <a:cubicBezTo>
                    <a:pt x="61" y="305"/>
                    <a:pt x="61" y="305"/>
                    <a:pt x="61" y="305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6"/>
                    <a:pt x="61" y="305"/>
                    <a:pt x="61" y="305"/>
                  </a:cubicBezTo>
                  <a:cubicBezTo>
                    <a:pt x="63" y="303"/>
                    <a:pt x="63" y="307"/>
                    <a:pt x="64" y="307"/>
                  </a:cubicBezTo>
                  <a:cubicBezTo>
                    <a:pt x="64" y="306"/>
                    <a:pt x="64" y="306"/>
                    <a:pt x="64" y="306"/>
                  </a:cubicBezTo>
                  <a:cubicBezTo>
                    <a:pt x="66" y="306"/>
                    <a:pt x="68" y="306"/>
                    <a:pt x="69" y="304"/>
                  </a:cubicBezTo>
                  <a:cubicBezTo>
                    <a:pt x="71" y="304"/>
                    <a:pt x="73" y="304"/>
                    <a:pt x="73" y="306"/>
                  </a:cubicBezTo>
                  <a:cubicBezTo>
                    <a:pt x="74" y="306"/>
                    <a:pt x="74" y="306"/>
                    <a:pt x="74" y="306"/>
                  </a:cubicBezTo>
                  <a:cubicBezTo>
                    <a:pt x="75" y="305"/>
                    <a:pt x="74" y="307"/>
                    <a:pt x="75" y="307"/>
                  </a:cubicBezTo>
                  <a:cubicBezTo>
                    <a:pt x="75" y="307"/>
                    <a:pt x="74" y="307"/>
                    <a:pt x="75" y="308"/>
                  </a:cubicBezTo>
                  <a:cubicBezTo>
                    <a:pt x="76" y="308"/>
                    <a:pt x="76" y="310"/>
                    <a:pt x="77" y="309"/>
                  </a:cubicBezTo>
                  <a:cubicBezTo>
                    <a:pt x="78" y="310"/>
                    <a:pt x="79" y="309"/>
                    <a:pt x="79" y="310"/>
                  </a:cubicBezTo>
                  <a:cubicBezTo>
                    <a:pt x="80" y="308"/>
                    <a:pt x="82" y="307"/>
                    <a:pt x="84" y="308"/>
                  </a:cubicBezTo>
                  <a:cubicBezTo>
                    <a:pt x="86" y="307"/>
                    <a:pt x="87" y="310"/>
                    <a:pt x="89" y="310"/>
                  </a:cubicBezTo>
                  <a:cubicBezTo>
                    <a:pt x="90" y="309"/>
                    <a:pt x="91" y="307"/>
                    <a:pt x="91" y="306"/>
                  </a:cubicBezTo>
                  <a:cubicBezTo>
                    <a:pt x="92" y="307"/>
                    <a:pt x="93" y="308"/>
                    <a:pt x="94" y="308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4" y="307"/>
                    <a:pt x="94" y="307"/>
                    <a:pt x="94" y="307"/>
                  </a:cubicBezTo>
                  <a:cubicBezTo>
                    <a:pt x="95" y="306"/>
                    <a:pt x="94" y="306"/>
                    <a:pt x="95" y="306"/>
                  </a:cubicBezTo>
                  <a:cubicBezTo>
                    <a:pt x="96" y="307"/>
                    <a:pt x="98" y="305"/>
                    <a:pt x="100" y="306"/>
                  </a:cubicBezTo>
                  <a:cubicBezTo>
                    <a:pt x="100" y="305"/>
                    <a:pt x="100" y="305"/>
                    <a:pt x="101" y="305"/>
                  </a:cubicBezTo>
                  <a:cubicBezTo>
                    <a:pt x="101" y="303"/>
                    <a:pt x="103" y="301"/>
                    <a:pt x="105" y="300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9"/>
                    <a:pt x="105" y="299"/>
                    <a:pt x="105" y="299"/>
                  </a:cubicBezTo>
                  <a:cubicBezTo>
                    <a:pt x="105" y="298"/>
                    <a:pt x="105" y="298"/>
                    <a:pt x="105" y="298"/>
                  </a:cubicBezTo>
                  <a:cubicBezTo>
                    <a:pt x="105" y="297"/>
                    <a:pt x="105" y="297"/>
                    <a:pt x="105" y="297"/>
                  </a:cubicBezTo>
                  <a:cubicBezTo>
                    <a:pt x="105" y="296"/>
                    <a:pt x="102" y="295"/>
                    <a:pt x="104" y="294"/>
                  </a:cubicBezTo>
                  <a:cubicBezTo>
                    <a:pt x="105" y="294"/>
                    <a:pt x="105" y="294"/>
                    <a:pt x="106" y="294"/>
                  </a:cubicBezTo>
                  <a:cubicBezTo>
                    <a:pt x="106" y="294"/>
                    <a:pt x="106" y="293"/>
                    <a:pt x="106" y="293"/>
                  </a:cubicBezTo>
                  <a:cubicBezTo>
                    <a:pt x="107" y="293"/>
                    <a:pt x="108" y="295"/>
                    <a:pt x="109" y="294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6"/>
                    <a:pt x="111" y="297"/>
                    <a:pt x="110" y="297"/>
                  </a:cubicBezTo>
                  <a:cubicBezTo>
                    <a:pt x="110" y="296"/>
                    <a:pt x="109" y="296"/>
                    <a:pt x="109" y="296"/>
                  </a:cubicBezTo>
                  <a:cubicBezTo>
                    <a:pt x="109" y="297"/>
                    <a:pt x="108" y="297"/>
                    <a:pt x="109" y="298"/>
                  </a:cubicBezTo>
                  <a:cubicBezTo>
                    <a:pt x="109" y="298"/>
                    <a:pt x="109" y="298"/>
                    <a:pt x="109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8"/>
                    <a:pt x="108" y="298"/>
                  </a:cubicBezTo>
                  <a:cubicBezTo>
                    <a:pt x="108" y="298"/>
                    <a:pt x="108" y="299"/>
                    <a:pt x="107" y="299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8" y="299"/>
                    <a:pt x="109" y="299"/>
                    <a:pt x="109" y="300"/>
                  </a:cubicBezTo>
                  <a:cubicBezTo>
                    <a:pt x="109" y="300"/>
                    <a:pt x="109" y="300"/>
                    <a:pt x="110" y="300"/>
                  </a:cubicBezTo>
                  <a:cubicBezTo>
                    <a:pt x="110" y="300"/>
                    <a:pt x="109" y="301"/>
                    <a:pt x="109" y="301"/>
                  </a:cubicBezTo>
                  <a:cubicBezTo>
                    <a:pt x="109" y="302"/>
                    <a:pt x="109" y="303"/>
                    <a:pt x="110" y="303"/>
                  </a:cubicBezTo>
                  <a:cubicBezTo>
                    <a:pt x="111" y="303"/>
                    <a:pt x="111" y="303"/>
                    <a:pt x="111" y="304"/>
                  </a:cubicBezTo>
                  <a:cubicBezTo>
                    <a:pt x="111" y="304"/>
                    <a:pt x="111" y="304"/>
                    <a:pt x="111" y="304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1" y="303"/>
                    <a:pt x="111" y="302"/>
                    <a:pt x="112" y="302"/>
                  </a:cubicBezTo>
                  <a:cubicBezTo>
                    <a:pt x="114" y="301"/>
                    <a:pt x="111" y="298"/>
                    <a:pt x="113" y="297"/>
                  </a:cubicBezTo>
                  <a:cubicBezTo>
                    <a:pt x="113" y="296"/>
                    <a:pt x="113" y="297"/>
                    <a:pt x="113" y="297"/>
                  </a:cubicBezTo>
                  <a:cubicBezTo>
                    <a:pt x="116" y="296"/>
                    <a:pt x="116" y="293"/>
                    <a:pt x="117" y="290"/>
                  </a:cubicBezTo>
                  <a:cubicBezTo>
                    <a:pt x="119" y="290"/>
                    <a:pt x="119" y="287"/>
                    <a:pt x="122" y="288"/>
                  </a:cubicBezTo>
                  <a:cubicBezTo>
                    <a:pt x="124" y="290"/>
                    <a:pt x="121" y="292"/>
                    <a:pt x="122" y="294"/>
                  </a:cubicBezTo>
                  <a:cubicBezTo>
                    <a:pt x="122" y="296"/>
                    <a:pt x="121" y="297"/>
                    <a:pt x="120" y="299"/>
                  </a:cubicBezTo>
                  <a:cubicBezTo>
                    <a:pt x="122" y="300"/>
                    <a:pt x="118" y="301"/>
                    <a:pt x="119" y="303"/>
                  </a:cubicBezTo>
                  <a:cubicBezTo>
                    <a:pt x="119" y="305"/>
                    <a:pt x="119" y="308"/>
                    <a:pt x="117" y="309"/>
                  </a:cubicBezTo>
                  <a:cubicBezTo>
                    <a:pt x="115" y="311"/>
                    <a:pt x="120" y="313"/>
                    <a:pt x="116" y="315"/>
                  </a:cubicBezTo>
                  <a:cubicBezTo>
                    <a:pt x="117" y="315"/>
                    <a:pt x="117" y="315"/>
                    <a:pt x="117" y="315"/>
                  </a:cubicBezTo>
                  <a:cubicBezTo>
                    <a:pt x="116" y="315"/>
                    <a:pt x="117" y="316"/>
                    <a:pt x="116" y="316"/>
                  </a:cubicBezTo>
                  <a:cubicBezTo>
                    <a:pt x="118" y="317"/>
                    <a:pt x="118" y="317"/>
                    <a:pt x="118" y="317"/>
                  </a:cubicBezTo>
                  <a:cubicBezTo>
                    <a:pt x="117" y="318"/>
                    <a:pt x="117" y="318"/>
                    <a:pt x="117" y="318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7" y="319"/>
                    <a:pt x="117" y="319"/>
                    <a:pt x="117" y="319"/>
                  </a:cubicBezTo>
                  <a:cubicBezTo>
                    <a:pt x="118" y="319"/>
                    <a:pt x="118" y="319"/>
                    <a:pt x="118" y="320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19" y="319"/>
                    <a:pt x="121" y="319"/>
                    <a:pt x="122" y="320"/>
                  </a:cubicBezTo>
                  <a:cubicBezTo>
                    <a:pt x="122" y="321"/>
                    <a:pt x="123" y="322"/>
                    <a:pt x="122" y="323"/>
                  </a:cubicBezTo>
                  <a:cubicBezTo>
                    <a:pt x="122" y="323"/>
                    <a:pt x="122" y="323"/>
                    <a:pt x="122" y="323"/>
                  </a:cubicBezTo>
                  <a:cubicBezTo>
                    <a:pt x="123" y="323"/>
                    <a:pt x="123" y="323"/>
                    <a:pt x="123" y="323"/>
                  </a:cubicBezTo>
                  <a:cubicBezTo>
                    <a:pt x="123" y="323"/>
                    <a:pt x="123" y="322"/>
                    <a:pt x="122" y="322"/>
                  </a:cubicBezTo>
                  <a:cubicBezTo>
                    <a:pt x="123" y="321"/>
                    <a:pt x="124" y="323"/>
                    <a:pt x="124" y="321"/>
                  </a:cubicBezTo>
                  <a:cubicBezTo>
                    <a:pt x="127" y="323"/>
                    <a:pt x="127" y="323"/>
                    <a:pt x="127" y="323"/>
                  </a:cubicBezTo>
                  <a:cubicBezTo>
                    <a:pt x="127" y="322"/>
                    <a:pt x="128" y="322"/>
                    <a:pt x="129" y="321"/>
                  </a:cubicBezTo>
                  <a:cubicBezTo>
                    <a:pt x="128" y="321"/>
                    <a:pt x="128" y="321"/>
                    <a:pt x="128" y="321"/>
                  </a:cubicBezTo>
                  <a:cubicBezTo>
                    <a:pt x="129" y="321"/>
                    <a:pt x="129" y="321"/>
                    <a:pt x="130" y="321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20"/>
                    <a:pt x="130" y="320"/>
                    <a:pt x="130" y="320"/>
                  </a:cubicBezTo>
                  <a:cubicBezTo>
                    <a:pt x="130" y="319"/>
                    <a:pt x="130" y="319"/>
                    <a:pt x="130" y="319"/>
                  </a:cubicBezTo>
                  <a:cubicBezTo>
                    <a:pt x="130" y="319"/>
                    <a:pt x="130" y="319"/>
                    <a:pt x="131" y="318"/>
                  </a:cubicBezTo>
                  <a:cubicBezTo>
                    <a:pt x="133" y="319"/>
                    <a:pt x="134" y="316"/>
                    <a:pt x="137" y="317"/>
                  </a:cubicBezTo>
                  <a:cubicBezTo>
                    <a:pt x="138" y="315"/>
                    <a:pt x="140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2" y="315"/>
                    <a:pt x="142" y="315"/>
                    <a:pt x="142" y="315"/>
                  </a:cubicBezTo>
                  <a:cubicBezTo>
                    <a:pt x="143" y="315"/>
                    <a:pt x="143" y="316"/>
                    <a:pt x="144" y="316"/>
                  </a:cubicBezTo>
                  <a:cubicBezTo>
                    <a:pt x="144" y="316"/>
                    <a:pt x="144" y="317"/>
                    <a:pt x="144" y="317"/>
                  </a:cubicBezTo>
                  <a:cubicBezTo>
                    <a:pt x="142" y="318"/>
                    <a:pt x="140" y="320"/>
                    <a:pt x="140" y="322"/>
                  </a:cubicBezTo>
                  <a:cubicBezTo>
                    <a:pt x="138" y="322"/>
                    <a:pt x="138" y="324"/>
                    <a:pt x="136" y="324"/>
                  </a:cubicBezTo>
                  <a:cubicBezTo>
                    <a:pt x="136" y="325"/>
                    <a:pt x="135" y="325"/>
                    <a:pt x="135" y="325"/>
                  </a:cubicBezTo>
                  <a:cubicBezTo>
                    <a:pt x="136" y="325"/>
                    <a:pt x="136" y="325"/>
                    <a:pt x="136" y="325"/>
                  </a:cubicBezTo>
                  <a:cubicBezTo>
                    <a:pt x="137" y="325"/>
                    <a:pt x="136" y="326"/>
                    <a:pt x="136" y="326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8" y="327"/>
                    <a:pt x="139" y="324"/>
                    <a:pt x="140" y="323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6"/>
                    <a:pt x="143" y="326"/>
                    <a:pt x="143" y="326"/>
                  </a:cubicBezTo>
                  <a:cubicBezTo>
                    <a:pt x="143" y="327"/>
                    <a:pt x="143" y="327"/>
                    <a:pt x="143" y="327"/>
                  </a:cubicBezTo>
                  <a:cubicBezTo>
                    <a:pt x="143" y="327"/>
                    <a:pt x="143" y="328"/>
                    <a:pt x="143" y="328"/>
                  </a:cubicBezTo>
                  <a:cubicBezTo>
                    <a:pt x="144" y="329"/>
                    <a:pt x="144" y="329"/>
                    <a:pt x="144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0"/>
                    <a:pt x="143" y="329"/>
                    <a:pt x="143" y="329"/>
                  </a:cubicBezTo>
                  <a:cubicBezTo>
                    <a:pt x="144" y="330"/>
                    <a:pt x="144" y="330"/>
                    <a:pt x="144" y="330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1"/>
                    <a:pt x="143" y="331"/>
                    <a:pt x="143" y="331"/>
                  </a:cubicBezTo>
                  <a:cubicBezTo>
                    <a:pt x="143" y="332"/>
                    <a:pt x="142" y="332"/>
                    <a:pt x="142" y="333"/>
                  </a:cubicBezTo>
                  <a:cubicBezTo>
                    <a:pt x="143" y="333"/>
                    <a:pt x="144" y="333"/>
                    <a:pt x="144" y="332"/>
                  </a:cubicBezTo>
                  <a:cubicBezTo>
                    <a:pt x="144" y="331"/>
                    <a:pt x="145" y="330"/>
                    <a:pt x="144" y="330"/>
                  </a:cubicBezTo>
                  <a:cubicBezTo>
                    <a:pt x="144" y="330"/>
                    <a:pt x="144" y="330"/>
                    <a:pt x="145" y="329"/>
                  </a:cubicBezTo>
                  <a:cubicBezTo>
                    <a:pt x="145" y="330"/>
                    <a:pt x="145" y="330"/>
                    <a:pt x="145" y="330"/>
                  </a:cubicBezTo>
                  <a:cubicBezTo>
                    <a:pt x="145" y="329"/>
                    <a:pt x="145" y="329"/>
                    <a:pt x="144" y="329"/>
                  </a:cubicBezTo>
                  <a:cubicBezTo>
                    <a:pt x="145" y="327"/>
                    <a:pt x="147" y="326"/>
                    <a:pt x="146" y="325"/>
                  </a:cubicBezTo>
                  <a:cubicBezTo>
                    <a:pt x="146" y="324"/>
                    <a:pt x="147" y="323"/>
                    <a:pt x="148" y="323"/>
                  </a:cubicBezTo>
                  <a:cubicBezTo>
                    <a:pt x="147" y="323"/>
                    <a:pt x="147" y="323"/>
                    <a:pt x="147" y="323"/>
                  </a:cubicBezTo>
                  <a:cubicBezTo>
                    <a:pt x="147" y="322"/>
                    <a:pt x="148" y="322"/>
                    <a:pt x="148" y="322"/>
                  </a:cubicBezTo>
                  <a:cubicBezTo>
                    <a:pt x="148" y="321"/>
                    <a:pt x="148" y="321"/>
                    <a:pt x="149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52" y="320"/>
                    <a:pt x="149" y="317"/>
                    <a:pt x="152" y="316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153" y="317"/>
                    <a:pt x="154" y="316"/>
                  </a:cubicBezTo>
                  <a:cubicBezTo>
                    <a:pt x="155" y="317"/>
                    <a:pt x="154" y="317"/>
                    <a:pt x="154" y="318"/>
                  </a:cubicBezTo>
                  <a:cubicBezTo>
                    <a:pt x="155" y="317"/>
                    <a:pt x="154" y="316"/>
                    <a:pt x="156" y="315"/>
                  </a:cubicBezTo>
                  <a:cubicBezTo>
                    <a:pt x="158" y="316"/>
                    <a:pt x="157" y="317"/>
                    <a:pt x="157" y="319"/>
                  </a:cubicBezTo>
                  <a:cubicBezTo>
                    <a:pt x="158" y="318"/>
                    <a:pt x="159" y="318"/>
                    <a:pt x="159" y="316"/>
                  </a:cubicBezTo>
                  <a:cubicBezTo>
                    <a:pt x="160" y="316"/>
                    <a:pt x="160" y="317"/>
                    <a:pt x="160" y="317"/>
                  </a:cubicBezTo>
                  <a:cubicBezTo>
                    <a:pt x="161" y="316"/>
                    <a:pt x="161" y="316"/>
                    <a:pt x="161" y="316"/>
                  </a:cubicBezTo>
                  <a:cubicBezTo>
                    <a:pt x="161" y="316"/>
                    <a:pt x="162" y="316"/>
                    <a:pt x="162" y="316"/>
                  </a:cubicBezTo>
                  <a:cubicBezTo>
                    <a:pt x="162" y="317"/>
                    <a:pt x="162" y="317"/>
                    <a:pt x="161" y="317"/>
                  </a:cubicBezTo>
                  <a:cubicBezTo>
                    <a:pt x="162" y="317"/>
                    <a:pt x="162" y="317"/>
                    <a:pt x="162" y="317"/>
                  </a:cubicBezTo>
                  <a:cubicBezTo>
                    <a:pt x="160" y="320"/>
                    <a:pt x="163" y="322"/>
                    <a:pt x="163" y="324"/>
                  </a:cubicBezTo>
                  <a:cubicBezTo>
                    <a:pt x="163" y="325"/>
                    <a:pt x="162" y="326"/>
                    <a:pt x="161" y="326"/>
                  </a:cubicBezTo>
                  <a:cubicBezTo>
                    <a:pt x="161" y="326"/>
                    <a:pt x="161" y="326"/>
                    <a:pt x="162" y="326"/>
                  </a:cubicBezTo>
                  <a:cubicBezTo>
                    <a:pt x="161" y="327"/>
                    <a:pt x="161" y="327"/>
                    <a:pt x="161" y="327"/>
                  </a:cubicBezTo>
                  <a:cubicBezTo>
                    <a:pt x="161" y="328"/>
                    <a:pt x="161" y="329"/>
                    <a:pt x="162" y="328"/>
                  </a:cubicBezTo>
                  <a:cubicBezTo>
                    <a:pt x="162" y="330"/>
                    <a:pt x="165" y="329"/>
                    <a:pt x="166" y="330"/>
                  </a:cubicBezTo>
                  <a:cubicBezTo>
                    <a:pt x="167" y="332"/>
                    <a:pt x="169" y="331"/>
                    <a:pt x="171" y="331"/>
                  </a:cubicBezTo>
                  <a:cubicBezTo>
                    <a:pt x="170" y="332"/>
                    <a:pt x="170" y="332"/>
                    <a:pt x="170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2" y="331"/>
                    <a:pt x="173" y="332"/>
                    <a:pt x="172" y="332"/>
                  </a:cubicBezTo>
                  <a:cubicBezTo>
                    <a:pt x="173" y="332"/>
                    <a:pt x="173" y="332"/>
                    <a:pt x="173" y="332"/>
                  </a:cubicBezTo>
                  <a:cubicBezTo>
                    <a:pt x="174" y="332"/>
                    <a:pt x="174" y="333"/>
                    <a:pt x="174" y="333"/>
                  </a:cubicBezTo>
                  <a:cubicBezTo>
                    <a:pt x="175" y="334"/>
                    <a:pt x="175" y="333"/>
                    <a:pt x="176" y="332"/>
                  </a:cubicBezTo>
                  <a:cubicBezTo>
                    <a:pt x="176" y="333"/>
                    <a:pt x="176" y="333"/>
                    <a:pt x="176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78" y="332"/>
                    <a:pt x="180" y="329"/>
                    <a:pt x="181" y="332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82" y="333"/>
                    <a:pt x="185" y="331"/>
                    <a:pt x="186" y="332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186" y="330"/>
                    <a:pt x="185" y="329"/>
                    <a:pt x="187" y="329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8" y="329"/>
                    <a:pt x="189" y="329"/>
                    <a:pt x="190" y="329"/>
                  </a:cubicBezTo>
                  <a:cubicBezTo>
                    <a:pt x="192" y="329"/>
                    <a:pt x="193" y="331"/>
                    <a:pt x="194" y="332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197" y="329"/>
                    <a:pt x="197" y="329"/>
                    <a:pt x="198" y="329"/>
                  </a:cubicBezTo>
                  <a:cubicBezTo>
                    <a:pt x="198" y="329"/>
                    <a:pt x="198" y="329"/>
                    <a:pt x="198" y="329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4"/>
                    <a:pt x="204" y="324"/>
                  </a:cubicBezTo>
                  <a:cubicBezTo>
                    <a:pt x="205" y="325"/>
                    <a:pt x="205" y="326"/>
                    <a:pt x="205" y="326"/>
                  </a:cubicBezTo>
                  <a:cubicBezTo>
                    <a:pt x="206" y="328"/>
                    <a:pt x="204" y="328"/>
                    <a:pt x="204" y="329"/>
                  </a:cubicBezTo>
                  <a:cubicBezTo>
                    <a:pt x="203" y="328"/>
                    <a:pt x="202" y="330"/>
                    <a:pt x="201" y="330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1" y="333"/>
                    <a:pt x="198" y="335"/>
                    <a:pt x="198" y="336"/>
                  </a:cubicBezTo>
                  <a:cubicBezTo>
                    <a:pt x="199" y="337"/>
                    <a:pt x="198" y="337"/>
                    <a:pt x="198" y="337"/>
                  </a:cubicBezTo>
                  <a:cubicBezTo>
                    <a:pt x="200" y="339"/>
                    <a:pt x="201" y="336"/>
                    <a:pt x="203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4" y="335"/>
                    <a:pt x="204" y="335"/>
                    <a:pt x="204" y="335"/>
                  </a:cubicBezTo>
                  <a:cubicBezTo>
                    <a:pt x="205" y="336"/>
                    <a:pt x="205" y="336"/>
                    <a:pt x="205" y="336"/>
                  </a:cubicBezTo>
                  <a:cubicBezTo>
                    <a:pt x="205" y="335"/>
                    <a:pt x="205" y="336"/>
                    <a:pt x="206" y="335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6" y="336"/>
                    <a:pt x="207" y="335"/>
                    <a:pt x="207" y="335"/>
                  </a:cubicBezTo>
                  <a:cubicBezTo>
                    <a:pt x="206" y="335"/>
                    <a:pt x="206" y="334"/>
                    <a:pt x="206" y="334"/>
                  </a:cubicBezTo>
                  <a:cubicBezTo>
                    <a:pt x="207" y="334"/>
                    <a:pt x="207" y="333"/>
                    <a:pt x="208" y="333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3"/>
                    <a:pt x="209" y="332"/>
                    <a:pt x="210" y="332"/>
                  </a:cubicBezTo>
                  <a:cubicBezTo>
                    <a:pt x="209" y="332"/>
                    <a:pt x="209" y="332"/>
                    <a:pt x="209" y="332"/>
                  </a:cubicBezTo>
                  <a:cubicBezTo>
                    <a:pt x="209" y="331"/>
                    <a:pt x="209" y="331"/>
                    <a:pt x="210" y="330"/>
                  </a:cubicBezTo>
                  <a:cubicBezTo>
                    <a:pt x="210" y="330"/>
                    <a:pt x="211" y="330"/>
                    <a:pt x="212" y="331"/>
                  </a:cubicBezTo>
                  <a:cubicBezTo>
                    <a:pt x="212" y="331"/>
                    <a:pt x="212" y="331"/>
                    <a:pt x="211" y="332"/>
                  </a:cubicBezTo>
                  <a:cubicBezTo>
                    <a:pt x="212" y="332"/>
                    <a:pt x="212" y="334"/>
                    <a:pt x="213" y="334"/>
                  </a:cubicBezTo>
                  <a:cubicBezTo>
                    <a:pt x="213" y="334"/>
                    <a:pt x="213" y="334"/>
                    <a:pt x="213" y="335"/>
                  </a:cubicBezTo>
                  <a:cubicBezTo>
                    <a:pt x="214" y="335"/>
                    <a:pt x="215" y="334"/>
                    <a:pt x="215" y="333"/>
                  </a:cubicBezTo>
                  <a:cubicBezTo>
                    <a:pt x="214" y="332"/>
                    <a:pt x="217" y="331"/>
                    <a:pt x="216" y="330"/>
                  </a:cubicBezTo>
                  <a:cubicBezTo>
                    <a:pt x="217" y="330"/>
                    <a:pt x="219" y="328"/>
                    <a:pt x="220" y="330"/>
                  </a:cubicBezTo>
                  <a:cubicBezTo>
                    <a:pt x="221" y="330"/>
                    <a:pt x="221" y="330"/>
                    <a:pt x="221" y="330"/>
                  </a:cubicBezTo>
                  <a:cubicBezTo>
                    <a:pt x="222" y="330"/>
                    <a:pt x="223" y="331"/>
                    <a:pt x="223" y="333"/>
                  </a:cubicBezTo>
                  <a:cubicBezTo>
                    <a:pt x="223" y="333"/>
                    <a:pt x="224" y="333"/>
                    <a:pt x="224" y="333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4" y="334"/>
                    <a:pt x="225" y="336"/>
                    <a:pt x="223" y="336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25" y="336"/>
                    <a:pt x="225" y="337"/>
                    <a:pt x="225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6" y="337"/>
                    <a:pt x="226" y="337"/>
                    <a:pt x="226" y="337"/>
                  </a:cubicBezTo>
                  <a:cubicBezTo>
                    <a:pt x="225" y="338"/>
                    <a:pt x="225" y="338"/>
                    <a:pt x="225" y="338"/>
                  </a:cubicBezTo>
                  <a:cubicBezTo>
                    <a:pt x="227" y="339"/>
                    <a:pt x="226" y="337"/>
                    <a:pt x="227" y="337"/>
                  </a:cubicBezTo>
                  <a:cubicBezTo>
                    <a:pt x="227" y="337"/>
                    <a:pt x="227" y="337"/>
                    <a:pt x="227" y="337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6"/>
                    <a:pt x="227" y="335"/>
                    <a:pt x="228" y="335"/>
                  </a:cubicBezTo>
                  <a:cubicBezTo>
                    <a:pt x="227" y="334"/>
                    <a:pt x="228" y="334"/>
                    <a:pt x="228" y="333"/>
                  </a:cubicBezTo>
                  <a:cubicBezTo>
                    <a:pt x="230" y="332"/>
                    <a:pt x="227" y="329"/>
                    <a:pt x="228" y="328"/>
                  </a:cubicBezTo>
                  <a:cubicBezTo>
                    <a:pt x="229" y="327"/>
                    <a:pt x="230" y="327"/>
                    <a:pt x="231" y="328"/>
                  </a:cubicBezTo>
                  <a:cubicBezTo>
                    <a:pt x="231" y="327"/>
                    <a:pt x="231" y="327"/>
                    <a:pt x="231" y="327"/>
                  </a:cubicBezTo>
                  <a:cubicBezTo>
                    <a:pt x="232" y="327"/>
                    <a:pt x="232" y="328"/>
                    <a:pt x="232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3" y="328"/>
                    <a:pt x="233" y="328"/>
                    <a:pt x="233" y="328"/>
                  </a:cubicBezTo>
                  <a:cubicBezTo>
                    <a:pt x="232" y="327"/>
                    <a:pt x="233" y="326"/>
                    <a:pt x="233" y="326"/>
                  </a:cubicBezTo>
                  <a:cubicBezTo>
                    <a:pt x="235" y="327"/>
                    <a:pt x="237" y="328"/>
                    <a:pt x="236" y="330"/>
                  </a:cubicBezTo>
                  <a:cubicBezTo>
                    <a:pt x="237" y="331"/>
                    <a:pt x="237" y="332"/>
                    <a:pt x="238" y="333"/>
                  </a:cubicBezTo>
                  <a:cubicBezTo>
                    <a:pt x="237" y="334"/>
                    <a:pt x="239" y="336"/>
                    <a:pt x="239" y="338"/>
                  </a:cubicBezTo>
                  <a:cubicBezTo>
                    <a:pt x="239" y="338"/>
                    <a:pt x="239" y="338"/>
                    <a:pt x="239" y="338"/>
                  </a:cubicBezTo>
                  <a:cubicBezTo>
                    <a:pt x="241" y="339"/>
                    <a:pt x="241" y="339"/>
                    <a:pt x="241" y="339"/>
                  </a:cubicBezTo>
                  <a:cubicBezTo>
                    <a:pt x="241" y="338"/>
                    <a:pt x="242" y="338"/>
                    <a:pt x="241" y="338"/>
                  </a:cubicBezTo>
                  <a:cubicBezTo>
                    <a:pt x="241" y="338"/>
                    <a:pt x="241" y="338"/>
                    <a:pt x="241" y="337"/>
                  </a:cubicBezTo>
                  <a:cubicBezTo>
                    <a:pt x="241" y="337"/>
                    <a:pt x="241" y="336"/>
                    <a:pt x="241" y="336"/>
                  </a:cubicBezTo>
                  <a:cubicBezTo>
                    <a:pt x="243" y="338"/>
                    <a:pt x="244" y="335"/>
                    <a:pt x="246" y="336"/>
                  </a:cubicBezTo>
                  <a:cubicBezTo>
                    <a:pt x="246" y="336"/>
                    <a:pt x="246" y="336"/>
                    <a:pt x="247" y="336"/>
                  </a:cubicBezTo>
                  <a:cubicBezTo>
                    <a:pt x="247" y="336"/>
                    <a:pt x="247" y="336"/>
                    <a:pt x="247" y="336"/>
                  </a:cubicBezTo>
                  <a:cubicBezTo>
                    <a:pt x="247" y="337"/>
                    <a:pt x="247" y="337"/>
                    <a:pt x="247" y="337"/>
                  </a:cubicBezTo>
                  <a:cubicBezTo>
                    <a:pt x="248" y="338"/>
                    <a:pt x="250" y="338"/>
                    <a:pt x="251" y="337"/>
                  </a:cubicBezTo>
                  <a:cubicBezTo>
                    <a:pt x="250" y="336"/>
                    <a:pt x="250" y="336"/>
                    <a:pt x="250" y="336"/>
                  </a:cubicBezTo>
                  <a:cubicBezTo>
                    <a:pt x="251" y="336"/>
                    <a:pt x="252" y="335"/>
                    <a:pt x="251" y="334"/>
                  </a:cubicBezTo>
                  <a:cubicBezTo>
                    <a:pt x="250" y="333"/>
                    <a:pt x="250" y="331"/>
                    <a:pt x="248" y="330"/>
                  </a:cubicBezTo>
                  <a:cubicBezTo>
                    <a:pt x="250" y="329"/>
                    <a:pt x="247" y="328"/>
                    <a:pt x="249" y="327"/>
                  </a:cubicBezTo>
                  <a:cubicBezTo>
                    <a:pt x="250" y="327"/>
                    <a:pt x="251" y="327"/>
                    <a:pt x="252" y="328"/>
                  </a:cubicBezTo>
                  <a:cubicBezTo>
                    <a:pt x="251" y="328"/>
                    <a:pt x="251" y="328"/>
                    <a:pt x="251" y="328"/>
                  </a:cubicBezTo>
                  <a:cubicBezTo>
                    <a:pt x="254" y="328"/>
                    <a:pt x="253" y="332"/>
                    <a:pt x="255" y="333"/>
                  </a:cubicBezTo>
                  <a:cubicBezTo>
                    <a:pt x="255" y="333"/>
                    <a:pt x="256" y="333"/>
                    <a:pt x="256" y="333"/>
                  </a:cubicBezTo>
                  <a:cubicBezTo>
                    <a:pt x="256" y="333"/>
                    <a:pt x="256" y="333"/>
                    <a:pt x="256" y="334"/>
                  </a:cubicBezTo>
                  <a:cubicBezTo>
                    <a:pt x="257" y="334"/>
                    <a:pt x="258" y="333"/>
                    <a:pt x="258" y="333"/>
                  </a:cubicBezTo>
                  <a:cubicBezTo>
                    <a:pt x="258" y="333"/>
                    <a:pt x="258" y="332"/>
                    <a:pt x="258" y="332"/>
                  </a:cubicBezTo>
                  <a:cubicBezTo>
                    <a:pt x="260" y="332"/>
                    <a:pt x="257" y="330"/>
                    <a:pt x="257" y="329"/>
                  </a:cubicBezTo>
                  <a:cubicBezTo>
                    <a:pt x="258" y="327"/>
                    <a:pt x="256" y="324"/>
                    <a:pt x="257" y="322"/>
                  </a:cubicBezTo>
                  <a:cubicBezTo>
                    <a:pt x="259" y="321"/>
                    <a:pt x="256" y="320"/>
                    <a:pt x="258" y="318"/>
                  </a:cubicBezTo>
                  <a:cubicBezTo>
                    <a:pt x="257" y="317"/>
                    <a:pt x="258" y="316"/>
                    <a:pt x="257" y="315"/>
                  </a:cubicBezTo>
                  <a:cubicBezTo>
                    <a:pt x="257" y="315"/>
                    <a:pt x="257" y="315"/>
                    <a:pt x="257" y="315"/>
                  </a:cubicBezTo>
                  <a:cubicBezTo>
                    <a:pt x="257" y="314"/>
                    <a:pt x="257" y="314"/>
                    <a:pt x="257" y="314"/>
                  </a:cubicBezTo>
                  <a:cubicBezTo>
                    <a:pt x="255" y="314"/>
                    <a:pt x="256" y="313"/>
                    <a:pt x="257" y="312"/>
                  </a:cubicBezTo>
                  <a:cubicBezTo>
                    <a:pt x="257" y="312"/>
                    <a:pt x="257" y="312"/>
                    <a:pt x="257" y="312"/>
                  </a:cubicBezTo>
                  <a:cubicBezTo>
                    <a:pt x="258" y="313"/>
                    <a:pt x="259" y="311"/>
                    <a:pt x="260" y="313"/>
                  </a:cubicBezTo>
                  <a:cubicBezTo>
                    <a:pt x="259" y="314"/>
                    <a:pt x="262" y="314"/>
                    <a:pt x="260" y="316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8"/>
                    <a:pt x="261" y="318"/>
                    <a:pt x="261" y="318"/>
                  </a:cubicBezTo>
                  <a:cubicBezTo>
                    <a:pt x="261" y="318"/>
                    <a:pt x="261" y="318"/>
                    <a:pt x="261" y="319"/>
                  </a:cubicBezTo>
                  <a:cubicBezTo>
                    <a:pt x="261" y="318"/>
                    <a:pt x="261" y="319"/>
                    <a:pt x="261" y="319"/>
                  </a:cubicBezTo>
                  <a:cubicBezTo>
                    <a:pt x="261" y="319"/>
                    <a:pt x="261" y="320"/>
                    <a:pt x="261" y="320"/>
                  </a:cubicBezTo>
                  <a:cubicBezTo>
                    <a:pt x="261" y="321"/>
                    <a:pt x="262" y="321"/>
                    <a:pt x="261" y="322"/>
                  </a:cubicBezTo>
                  <a:cubicBezTo>
                    <a:pt x="261" y="321"/>
                    <a:pt x="261" y="321"/>
                    <a:pt x="261" y="321"/>
                  </a:cubicBezTo>
                  <a:cubicBezTo>
                    <a:pt x="259" y="322"/>
                    <a:pt x="261" y="323"/>
                    <a:pt x="261" y="325"/>
                  </a:cubicBezTo>
                  <a:cubicBezTo>
                    <a:pt x="264" y="326"/>
                    <a:pt x="264" y="329"/>
                    <a:pt x="266" y="331"/>
                  </a:cubicBezTo>
                  <a:cubicBezTo>
                    <a:pt x="266" y="331"/>
                    <a:pt x="267" y="332"/>
                    <a:pt x="268" y="332"/>
                  </a:cubicBezTo>
                  <a:cubicBezTo>
                    <a:pt x="269" y="333"/>
                    <a:pt x="270" y="331"/>
                    <a:pt x="271" y="330"/>
                  </a:cubicBezTo>
                  <a:cubicBezTo>
                    <a:pt x="274" y="328"/>
                    <a:pt x="271" y="324"/>
                    <a:pt x="275" y="323"/>
                  </a:cubicBezTo>
                  <a:cubicBezTo>
                    <a:pt x="276" y="320"/>
                    <a:pt x="274" y="319"/>
                    <a:pt x="274" y="317"/>
                  </a:cubicBezTo>
                  <a:cubicBezTo>
                    <a:pt x="274" y="317"/>
                    <a:pt x="274" y="317"/>
                    <a:pt x="274" y="317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5" y="316"/>
                    <a:pt x="276" y="315"/>
                    <a:pt x="276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6"/>
                    <a:pt x="277" y="316"/>
                    <a:pt x="277" y="316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4"/>
                    <a:pt x="277" y="314"/>
                    <a:pt x="277" y="314"/>
                  </a:cubicBezTo>
                  <a:cubicBezTo>
                    <a:pt x="277" y="312"/>
                    <a:pt x="278" y="313"/>
                    <a:pt x="278" y="313"/>
                  </a:cubicBezTo>
                  <a:cubicBezTo>
                    <a:pt x="280" y="311"/>
                    <a:pt x="283" y="312"/>
                    <a:pt x="284" y="309"/>
                  </a:cubicBezTo>
                  <a:cubicBezTo>
                    <a:pt x="283" y="309"/>
                    <a:pt x="283" y="309"/>
                    <a:pt x="283" y="309"/>
                  </a:cubicBezTo>
                  <a:cubicBezTo>
                    <a:pt x="283" y="309"/>
                    <a:pt x="283" y="309"/>
                    <a:pt x="283" y="308"/>
                  </a:cubicBezTo>
                  <a:cubicBezTo>
                    <a:pt x="284" y="309"/>
                    <a:pt x="285" y="308"/>
                    <a:pt x="286" y="308"/>
                  </a:cubicBezTo>
                  <a:cubicBezTo>
                    <a:pt x="287" y="307"/>
                    <a:pt x="288" y="310"/>
                    <a:pt x="290" y="309"/>
                  </a:cubicBezTo>
                  <a:cubicBezTo>
                    <a:pt x="290" y="308"/>
                    <a:pt x="293" y="309"/>
                    <a:pt x="292" y="307"/>
                  </a:cubicBezTo>
                  <a:cubicBezTo>
                    <a:pt x="293" y="307"/>
                    <a:pt x="294" y="306"/>
                    <a:pt x="295" y="306"/>
                  </a:cubicBezTo>
                  <a:cubicBezTo>
                    <a:pt x="295" y="306"/>
                    <a:pt x="294" y="306"/>
                    <a:pt x="294" y="306"/>
                  </a:cubicBezTo>
                  <a:cubicBezTo>
                    <a:pt x="295" y="304"/>
                    <a:pt x="294" y="303"/>
                    <a:pt x="294" y="302"/>
                  </a:cubicBezTo>
                  <a:cubicBezTo>
                    <a:pt x="295" y="299"/>
                    <a:pt x="292" y="298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7"/>
                    <a:pt x="290" y="297"/>
                    <a:pt x="290" y="296"/>
                  </a:cubicBezTo>
                  <a:cubicBezTo>
                    <a:pt x="290" y="297"/>
                    <a:pt x="290" y="297"/>
                    <a:pt x="290" y="297"/>
                  </a:cubicBezTo>
                  <a:cubicBezTo>
                    <a:pt x="290" y="296"/>
                    <a:pt x="289" y="296"/>
                    <a:pt x="290" y="296"/>
                  </a:cubicBezTo>
                  <a:cubicBezTo>
                    <a:pt x="290" y="296"/>
                    <a:pt x="290" y="295"/>
                    <a:pt x="290" y="295"/>
                  </a:cubicBezTo>
                  <a:cubicBezTo>
                    <a:pt x="290" y="295"/>
                    <a:pt x="290" y="295"/>
                    <a:pt x="290" y="294"/>
                  </a:cubicBezTo>
                  <a:cubicBezTo>
                    <a:pt x="290" y="294"/>
                    <a:pt x="290" y="294"/>
                    <a:pt x="290" y="294"/>
                  </a:cubicBezTo>
                  <a:cubicBezTo>
                    <a:pt x="290" y="294"/>
                    <a:pt x="290" y="293"/>
                    <a:pt x="290" y="293"/>
                  </a:cubicBezTo>
                  <a:cubicBezTo>
                    <a:pt x="290" y="293"/>
                    <a:pt x="290" y="293"/>
                    <a:pt x="290" y="293"/>
                  </a:cubicBezTo>
                  <a:cubicBezTo>
                    <a:pt x="290" y="292"/>
                    <a:pt x="290" y="291"/>
                    <a:pt x="289" y="291"/>
                  </a:cubicBezTo>
                  <a:cubicBezTo>
                    <a:pt x="289" y="290"/>
                    <a:pt x="290" y="289"/>
                    <a:pt x="290" y="289"/>
                  </a:cubicBezTo>
                  <a:cubicBezTo>
                    <a:pt x="290" y="287"/>
                    <a:pt x="292" y="288"/>
                    <a:pt x="292" y="286"/>
                  </a:cubicBezTo>
                  <a:cubicBezTo>
                    <a:pt x="292" y="286"/>
                    <a:pt x="293" y="286"/>
                    <a:pt x="293" y="286"/>
                  </a:cubicBezTo>
                  <a:cubicBezTo>
                    <a:pt x="293" y="286"/>
                    <a:pt x="293" y="286"/>
                    <a:pt x="293" y="286"/>
                  </a:cubicBezTo>
                  <a:cubicBezTo>
                    <a:pt x="294" y="286"/>
                    <a:pt x="294" y="287"/>
                    <a:pt x="294" y="286"/>
                  </a:cubicBezTo>
                  <a:cubicBezTo>
                    <a:pt x="294" y="286"/>
                    <a:pt x="294" y="286"/>
                    <a:pt x="294" y="286"/>
                  </a:cubicBezTo>
                  <a:cubicBezTo>
                    <a:pt x="294" y="286"/>
                    <a:pt x="294" y="286"/>
                    <a:pt x="294" y="285"/>
                  </a:cubicBezTo>
                  <a:cubicBezTo>
                    <a:pt x="295" y="286"/>
                    <a:pt x="295" y="286"/>
                    <a:pt x="295" y="286"/>
                  </a:cubicBezTo>
                  <a:cubicBezTo>
                    <a:pt x="295" y="285"/>
                    <a:pt x="295" y="285"/>
                    <a:pt x="295" y="285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4" y="284"/>
                    <a:pt x="294" y="283"/>
                    <a:pt x="294" y="283"/>
                  </a:cubicBezTo>
                  <a:cubicBezTo>
                    <a:pt x="294" y="283"/>
                    <a:pt x="294" y="282"/>
                    <a:pt x="295" y="282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4" y="281"/>
                    <a:pt x="295" y="279"/>
                    <a:pt x="296" y="278"/>
                  </a:cubicBezTo>
                  <a:cubicBezTo>
                    <a:pt x="295" y="277"/>
                    <a:pt x="295" y="277"/>
                    <a:pt x="295" y="277"/>
                  </a:cubicBezTo>
                  <a:cubicBezTo>
                    <a:pt x="296" y="276"/>
                    <a:pt x="296" y="276"/>
                    <a:pt x="296" y="276"/>
                  </a:cubicBezTo>
                  <a:cubicBezTo>
                    <a:pt x="296" y="276"/>
                    <a:pt x="295" y="275"/>
                    <a:pt x="296" y="275"/>
                  </a:cubicBezTo>
                  <a:cubicBezTo>
                    <a:pt x="296" y="275"/>
                    <a:pt x="295" y="274"/>
                    <a:pt x="295" y="274"/>
                  </a:cubicBezTo>
                  <a:cubicBezTo>
                    <a:pt x="295" y="274"/>
                    <a:pt x="296" y="274"/>
                    <a:pt x="296" y="273"/>
                  </a:cubicBezTo>
                  <a:cubicBezTo>
                    <a:pt x="295" y="273"/>
                    <a:pt x="295" y="274"/>
                    <a:pt x="295" y="274"/>
                  </a:cubicBezTo>
                  <a:cubicBezTo>
                    <a:pt x="294" y="273"/>
                    <a:pt x="296" y="272"/>
                    <a:pt x="295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8" y="270"/>
                    <a:pt x="299" y="271"/>
                    <a:pt x="301" y="271"/>
                  </a:cubicBezTo>
                  <a:cubicBezTo>
                    <a:pt x="302" y="269"/>
                    <a:pt x="303" y="271"/>
                    <a:pt x="304" y="271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69"/>
                    <a:pt x="304" y="269"/>
                  </a:cubicBezTo>
                  <a:cubicBezTo>
                    <a:pt x="304" y="269"/>
                    <a:pt x="304" y="268"/>
                    <a:pt x="304" y="268"/>
                  </a:cubicBezTo>
                  <a:cubicBezTo>
                    <a:pt x="305" y="268"/>
                    <a:pt x="305" y="268"/>
                    <a:pt x="305" y="268"/>
                  </a:cubicBezTo>
                  <a:cubicBezTo>
                    <a:pt x="305" y="268"/>
                    <a:pt x="305" y="267"/>
                    <a:pt x="305" y="267"/>
                  </a:cubicBezTo>
                  <a:cubicBezTo>
                    <a:pt x="306" y="267"/>
                    <a:pt x="307" y="268"/>
                    <a:pt x="307" y="268"/>
                  </a:cubicBezTo>
                  <a:cubicBezTo>
                    <a:pt x="307" y="267"/>
                    <a:pt x="306" y="265"/>
                    <a:pt x="308" y="265"/>
                  </a:cubicBezTo>
                  <a:cubicBezTo>
                    <a:pt x="308" y="264"/>
                    <a:pt x="309" y="264"/>
                    <a:pt x="310" y="263"/>
                  </a:cubicBezTo>
                  <a:cubicBezTo>
                    <a:pt x="309" y="263"/>
                    <a:pt x="309" y="263"/>
                    <a:pt x="309" y="262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9" y="263"/>
                    <a:pt x="309" y="263"/>
                    <a:pt x="309" y="263"/>
                  </a:cubicBezTo>
                  <a:cubicBezTo>
                    <a:pt x="308" y="264"/>
                    <a:pt x="307" y="262"/>
                    <a:pt x="306" y="262"/>
                  </a:cubicBezTo>
                  <a:cubicBezTo>
                    <a:pt x="305" y="262"/>
                    <a:pt x="304" y="261"/>
                    <a:pt x="305" y="260"/>
                  </a:cubicBezTo>
                  <a:cubicBezTo>
                    <a:pt x="305" y="259"/>
                    <a:pt x="306" y="259"/>
                    <a:pt x="307" y="259"/>
                  </a:cubicBezTo>
                  <a:cubicBezTo>
                    <a:pt x="308" y="260"/>
                    <a:pt x="309" y="260"/>
                    <a:pt x="310" y="261"/>
                  </a:cubicBezTo>
                  <a:cubicBezTo>
                    <a:pt x="311" y="262"/>
                    <a:pt x="312" y="262"/>
                    <a:pt x="313" y="261"/>
                  </a:cubicBezTo>
                  <a:cubicBezTo>
                    <a:pt x="313" y="261"/>
                    <a:pt x="312" y="262"/>
                    <a:pt x="312" y="261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5" y="260"/>
                    <a:pt x="318" y="260"/>
                    <a:pt x="321" y="263"/>
                  </a:cubicBezTo>
                  <a:cubicBezTo>
                    <a:pt x="320" y="264"/>
                    <a:pt x="322" y="263"/>
                    <a:pt x="322" y="265"/>
                  </a:cubicBezTo>
                  <a:cubicBezTo>
                    <a:pt x="323" y="265"/>
                    <a:pt x="323" y="265"/>
                    <a:pt x="323" y="264"/>
                  </a:cubicBezTo>
                  <a:cubicBezTo>
                    <a:pt x="324" y="264"/>
                    <a:pt x="323" y="264"/>
                    <a:pt x="323" y="264"/>
                  </a:cubicBezTo>
                  <a:cubicBezTo>
                    <a:pt x="323" y="263"/>
                    <a:pt x="323" y="263"/>
                    <a:pt x="323" y="263"/>
                  </a:cubicBezTo>
                  <a:cubicBezTo>
                    <a:pt x="322" y="262"/>
                    <a:pt x="322" y="262"/>
                    <a:pt x="322" y="262"/>
                  </a:cubicBezTo>
                  <a:cubicBezTo>
                    <a:pt x="323" y="261"/>
                    <a:pt x="323" y="261"/>
                    <a:pt x="323" y="260"/>
                  </a:cubicBezTo>
                  <a:cubicBezTo>
                    <a:pt x="323" y="260"/>
                    <a:pt x="323" y="260"/>
                    <a:pt x="322" y="260"/>
                  </a:cubicBezTo>
                  <a:cubicBezTo>
                    <a:pt x="322" y="259"/>
                    <a:pt x="323" y="260"/>
                    <a:pt x="323" y="259"/>
                  </a:cubicBezTo>
                  <a:cubicBezTo>
                    <a:pt x="322" y="259"/>
                    <a:pt x="324" y="256"/>
                    <a:pt x="322" y="256"/>
                  </a:cubicBezTo>
                  <a:cubicBezTo>
                    <a:pt x="321" y="255"/>
                    <a:pt x="321" y="254"/>
                    <a:pt x="322" y="252"/>
                  </a:cubicBezTo>
                  <a:cubicBezTo>
                    <a:pt x="323" y="252"/>
                    <a:pt x="323" y="252"/>
                    <a:pt x="323" y="252"/>
                  </a:cubicBezTo>
                  <a:cubicBezTo>
                    <a:pt x="324" y="252"/>
                    <a:pt x="324" y="252"/>
                    <a:pt x="324" y="253"/>
                  </a:cubicBezTo>
                  <a:cubicBezTo>
                    <a:pt x="324" y="253"/>
                    <a:pt x="324" y="252"/>
                    <a:pt x="324" y="252"/>
                  </a:cubicBezTo>
                  <a:cubicBezTo>
                    <a:pt x="324" y="252"/>
                    <a:pt x="324" y="252"/>
                    <a:pt x="324" y="252"/>
                  </a:cubicBezTo>
                  <a:cubicBezTo>
                    <a:pt x="324" y="249"/>
                    <a:pt x="320" y="248"/>
                    <a:pt x="323" y="246"/>
                  </a:cubicBezTo>
                  <a:cubicBezTo>
                    <a:pt x="323" y="246"/>
                    <a:pt x="324" y="246"/>
                    <a:pt x="323" y="246"/>
                  </a:cubicBezTo>
                  <a:cubicBezTo>
                    <a:pt x="325" y="246"/>
                    <a:pt x="325" y="246"/>
                    <a:pt x="325" y="246"/>
                  </a:cubicBezTo>
                  <a:cubicBezTo>
                    <a:pt x="326" y="246"/>
                    <a:pt x="326" y="246"/>
                    <a:pt x="326" y="245"/>
                  </a:cubicBezTo>
                  <a:cubicBezTo>
                    <a:pt x="325" y="244"/>
                    <a:pt x="325" y="244"/>
                    <a:pt x="324" y="244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1" y="241"/>
                    <a:pt x="321" y="241"/>
                    <a:pt x="321" y="241"/>
                  </a:cubicBezTo>
                  <a:cubicBezTo>
                    <a:pt x="321" y="238"/>
                    <a:pt x="324" y="238"/>
                    <a:pt x="325" y="235"/>
                  </a:cubicBezTo>
                  <a:cubicBezTo>
                    <a:pt x="326" y="236"/>
                    <a:pt x="327" y="234"/>
                    <a:pt x="328" y="235"/>
                  </a:cubicBezTo>
                  <a:cubicBezTo>
                    <a:pt x="328" y="234"/>
                    <a:pt x="328" y="234"/>
                    <a:pt x="328" y="234"/>
                  </a:cubicBezTo>
                  <a:cubicBezTo>
                    <a:pt x="327" y="234"/>
                    <a:pt x="328" y="233"/>
                    <a:pt x="328" y="232"/>
                  </a:cubicBezTo>
                  <a:cubicBezTo>
                    <a:pt x="328" y="232"/>
                    <a:pt x="329" y="232"/>
                    <a:pt x="329" y="233"/>
                  </a:cubicBezTo>
                  <a:cubicBezTo>
                    <a:pt x="329" y="232"/>
                    <a:pt x="329" y="232"/>
                    <a:pt x="329" y="232"/>
                  </a:cubicBezTo>
                  <a:cubicBezTo>
                    <a:pt x="329" y="231"/>
                    <a:pt x="328" y="231"/>
                    <a:pt x="327" y="231"/>
                  </a:cubicBezTo>
                  <a:cubicBezTo>
                    <a:pt x="329" y="230"/>
                    <a:pt x="328" y="229"/>
                    <a:pt x="329" y="228"/>
                  </a:cubicBezTo>
                  <a:cubicBezTo>
                    <a:pt x="329" y="228"/>
                    <a:pt x="328" y="228"/>
                    <a:pt x="328" y="228"/>
                  </a:cubicBezTo>
                  <a:cubicBezTo>
                    <a:pt x="328" y="228"/>
                    <a:pt x="328" y="228"/>
                    <a:pt x="328" y="227"/>
                  </a:cubicBezTo>
                  <a:cubicBezTo>
                    <a:pt x="327" y="228"/>
                    <a:pt x="327" y="228"/>
                    <a:pt x="327" y="228"/>
                  </a:cubicBezTo>
                  <a:cubicBezTo>
                    <a:pt x="327" y="227"/>
                    <a:pt x="327" y="227"/>
                    <a:pt x="327" y="227"/>
                  </a:cubicBezTo>
                  <a:cubicBezTo>
                    <a:pt x="327" y="227"/>
                    <a:pt x="327" y="227"/>
                    <a:pt x="326" y="228"/>
                  </a:cubicBezTo>
                  <a:cubicBezTo>
                    <a:pt x="326" y="227"/>
                    <a:pt x="325" y="227"/>
                    <a:pt x="325" y="226"/>
                  </a:cubicBezTo>
                  <a:cubicBezTo>
                    <a:pt x="324" y="226"/>
                    <a:pt x="324" y="226"/>
                    <a:pt x="324" y="226"/>
                  </a:cubicBezTo>
                  <a:cubicBezTo>
                    <a:pt x="323" y="224"/>
                    <a:pt x="320" y="222"/>
                    <a:pt x="318" y="220"/>
                  </a:cubicBezTo>
                  <a:cubicBezTo>
                    <a:pt x="320" y="220"/>
                    <a:pt x="317" y="218"/>
                    <a:pt x="319" y="217"/>
                  </a:cubicBezTo>
                  <a:cubicBezTo>
                    <a:pt x="318" y="217"/>
                    <a:pt x="318" y="216"/>
                    <a:pt x="318" y="216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9" y="214"/>
                    <a:pt x="319" y="213"/>
                  </a:cubicBezTo>
                  <a:cubicBezTo>
                    <a:pt x="319" y="214"/>
                    <a:pt x="320" y="214"/>
                    <a:pt x="320" y="215"/>
                  </a:cubicBezTo>
                  <a:cubicBezTo>
                    <a:pt x="321" y="215"/>
                    <a:pt x="322" y="215"/>
                    <a:pt x="322" y="215"/>
                  </a:cubicBezTo>
                  <a:cubicBezTo>
                    <a:pt x="324" y="215"/>
                    <a:pt x="325" y="216"/>
                    <a:pt x="327" y="216"/>
                  </a:cubicBezTo>
                  <a:cubicBezTo>
                    <a:pt x="328" y="216"/>
                    <a:pt x="330" y="217"/>
                    <a:pt x="331" y="216"/>
                  </a:cubicBezTo>
                  <a:cubicBezTo>
                    <a:pt x="327" y="212"/>
                    <a:pt x="329" y="207"/>
                    <a:pt x="325" y="204"/>
                  </a:cubicBezTo>
                  <a:close/>
                  <a:moveTo>
                    <a:pt x="60" y="261"/>
                  </a:moveTo>
                  <a:cubicBezTo>
                    <a:pt x="59" y="259"/>
                    <a:pt x="59" y="259"/>
                    <a:pt x="59" y="259"/>
                  </a:cubicBezTo>
                  <a:cubicBezTo>
                    <a:pt x="60" y="259"/>
                    <a:pt x="60" y="260"/>
                    <a:pt x="62" y="260"/>
                  </a:cubicBezTo>
                  <a:cubicBezTo>
                    <a:pt x="61" y="261"/>
                    <a:pt x="60" y="261"/>
                    <a:pt x="60" y="261"/>
                  </a:cubicBezTo>
                  <a:close/>
                  <a:moveTo>
                    <a:pt x="93" y="40"/>
                  </a:moveTo>
                  <a:cubicBezTo>
                    <a:pt x="92" y="39"/>
                    <a:pt x="92" y="39"/>
                    <a:pt x="92" y="39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40"/>
                  </a:lnTo>
                  <a:close/>
                  <a:moveTo>
                    <a:pt x="131" y="47"/>
                  </a:moveTo>
                  <a:cubicBezTo>
                    <a:pt x="131" y="49"/>
                    <a:pt x="131" y="49"/>
                    <a:pt x="131" y="49"/>
                  </a:cubicBezTo>
                  <a:cubicBezTo>
                    <a:pt x="131" y="49"/>
                    <a:pt x="131" y="49"/>
                    <a:pt x="131" y="49"/>
                  </a:cubicBezTo>
                  <a:lnTo>
                    <a:pt x="131" y="47"/>
                  </a:lnTo>
                  <a:close/>
                  <a:moveTo>
                    <a:pt x="130" y="52"/>
                  </a:moveTo>
                  <a:cubicBezTo>
                    <a:pt x="130" y="52"/>
                    <a:pt x="130" y="51"/>
                    <a:pt x="131" y="51"/>
                  </a:cubicBezTo>
                  <a:cubicBezTo>
                    <a:pt x="130" y="51"/>
                    <a:pt x="130" y="50"/>
                    <a:pt x="131" y="50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1" y="51"/>
                    <a:pt x="133" y="51"/>
                    <a:pt x="133" y="52"/>
                  </a:cubicBezTo>
                  <a:cubicBezTo>
                    <a:pt x="132" y="51"/>
                    <a:pt x="131" y="53"/>
                    <a:pt x="130" y="52"/>
                  </a:cubicBezTo>
                  <a:close/>
                  <a:moveTo>
                    <a:pt x="134" y="42"/>
                  </a:moveTo>
                  <a:cubicBezTo>
                    <a:pt x="134" y="42"/>
                    <a:pt x="135" y="42"/>
                    <a:pt x="135" y="42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3"/>
                    <a:pt x="134" y="44"/>
                    <a:pt x="135" y="44"/>
                  </a:cubicBezTo>
                  <a:cubicBezTo>
                    <a:pt x="133" y="45"/>
                    <a:pt x="133" y="43"/>
                    <a:pt x="132" y="43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5" y="41"/>
                    <a:pt x="134" y="42"/>
                  </a:cubicBezTo>
                  <a:close/>
                  <a:moveTo>
                    <a:pt x="140" y="36"/>
                  </a:moveTo>
                  <a:cubicBezTo>
                    <a:pt x="140" y="35"/>
                    <a:pt x="140" y="35"/>
                    <a:pt x="140" y="35"/>
                  </a:cubicBezTo>
                  <a:cubicBezTo>
                    <a:pt x="139" y="36"/>
                    <a:pt x="138" y="35"/>
                    <a:pt x="137" y="35"/>
                  </a:cubicBezTo>
                  <a:cubicBezTo>
                    <a:pt x="137" y="35"/>
                    <a:pt x="137" y="34"/>
                    <a:pt x="136" y="34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4"/>
                  </a:cubicBezTo>
                  <a:cubicBezTo>
                    <a:pt x="136" y="34"/>
                    <a:pt x="137" y="33"/>
                    <a:pt x="137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8" y="33"/>
                    <a:pt x="138" y="34"/>
                    <a:pt x="139" y="34"/>
                  </a:cubicBezTo>
                  <a:cubicBezTo>
                    <a:pt x="139" y="34"/>
                    <a:pt x="139" y="34"/>
                    <a:pt x="139" y="33"/>
                  </a:cubicBezTo>
                  <a:cubicBezTo>
                    <a:pt x="139" y="34"/>
                    <a:pt x="140" y="34"/>
                    <a:pt x="141" y="34"/>
                  </a:cubicBezTo>
                  <a:lnTo>
                    <a:pt x="140" y="36"/>
                  </a:lnTo>
                  <a:close/>
                  <a:moveTo>
                    <a:pt x="145" y="325"/>
                  </a:moveTo>
                  <a:cubicBezTo>
                    <a:pt x="145" y="325"/>
                    <a:pt x="144" y="325"/>
                    <a:pt x="144" y="325"/>
                  </a:cubicBezTo>
                  <a:cubicBezTo>
                    <a:pt x="144" y="323"/>
                    <a:pt x="144" y="323"/>
                    <a:pt x="144" y="323"/>
                  </a:cubicBezTo>
                  <a:cubicBezTo>
                    <a:pt x="145" y="323"/>
                    <a:pt x="145" y="324"/>
                    <a:pt x="146" y="324"/>
                  </a:cubicBezTo>
                  <a:cubicBezTo>
                    <a:pt x="146" y="325"/>
                    <a:pt x="146" y="325"/>
                    <a:pt x="145" y="325"/>
                  </a:cubicBezTo>
                  <a:close/>
                  <a:moveTo>
                    <a:pt x="160" y="310"/>
                  </a:moveTo>
                  <a:cubicBezTo>
                    <a:pt x="160" y="310"/>
                    <a:pt x="160" y="309"/>
                    <a:pt x="161" y="309"/>
                  </a:cubicBezTo>
                  <a:cubicBezTo>
                    <a:pt x="161" y="310"/>
                    <a:pt x="161" y="310"/>
                    <a:pt x="160" y="310"/>
                  </a:cubicBezTo>
                  <a:close/>
                  <a:moveTo>
                    <a:pt x="162" y="271"/>
                  </a:moveTo>
                  <a:cubicBezTo>
                    <a:pt x="160" y="269"/>
                    <a:pt x="160" y="269"/>
                    <a:pt x="160" y="269"/>
                  </a:cubicBezTo>
                  <a:cubicBezTo>
                    <a:pt x="162" y="271"/>
                    <a:pt x="162" y="271"/>
                    <a:pt x="162" y="271"/>
                  </a:cubicBezTo>
                  <a:close/>
                  <a:moveTo>
                    <a:pt x="208" y="321"/>
                  </a:moveTo>
                  <a:cubicBezTo>
                    <a:pt x="207" y="322"/>
                    <a:pt x="207" y="322"/>
                    <a:pt x="206" y="322"/>
                  </a:cubicBezTo>
                  <a:cubicBezTo>
                    <a:pt x="207" y="323"/>
                    <a:pt x="207" y="323"/>
                    <a:pt x="207" y="323"/>
                  </a:cubicBezTo>
                  <a:cubicBezTo>
                    <a:pt x="206" y="322"/>
                    <a:pt x="205" y="323"/>
                    <a:pt x="205" y="323"/>
                  </a:cubicBezTo>
                  <a:cubicBezTo>
                    <a:pt x="204" y="321"/>
                    <a:pt x="207" y="322"/>
                    <a:pt x="206" y="320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08" y="317"/>
                    <a:pt x="208" y="317"/>
                    <a:pt x="208" y="317"/>
                  </a:cubicBezTo>
                  <a:cubicBezTo>
                    <a:pt x="210" y="318"/>
                    <a:pt x="207" y="320"/>
                    <a:pt x="208" y="321"/>
                  </a:cubicBezTo>
                  <a:close/>
                  <a:moveTo>
                    <a:pt x="211" y="328"/>
                  </a:moveTo>
                  <a:cubicBezTo>
                    <a:pt x="210" y="328"/>
                    <a:pt x="210" y="328"/>
                    <a:pt x="210" y="328"/>
                  </a:cubicBezTo>
                  <a:cubicBezTo>
                    <a:pt x="210" y="327"/>
                    <a:pt x="211" y="327"/>
                    <a:pt x="210" y="327"/>
                  </a:cubicBezTo>
                  <a:cubicBezTo>
                    <a:pt x="210" y="327"/>
                    <a:pt x="210" y="326"/>
                    <a:pt x="210" y="326"/>
                  </a:cubicBezTo>
                  <a:cubicBezTo>
                    <a:pt x="209" y="327"/>
                    <a:pt x="209" y="327"/>
                    <a:pt x="209" y="327"/>
                  </a:cubicBezTo>
                  <a:cubicBezTo>
                    <a:pt x="209" y="326"/>
                    <a:pt x="209" y="326"/>
                    <a:pt x="209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6"/>
                    <a:pt x="210" y="326"/>
                    <a:pt x="210" y="326"/>
                  </a:cubicBezTo>
                  <a:cubicBezTo>
                    <a:pt x="210" y="327"/>
                    <a:pt x="212" y="327"/>
                    <a:pt x="211" y="328"/>
                  </a:cubicBezTo>
                  <a:close/>
                  <a:moveTo>
                    <a:pt x="236" y="36"/>
                  </a:moveTo>
                  <a:cubicBezTo>
                    <a:pt x="236" y="35"/>
                    <a:pt x="236" y="35"/>
                    <a:pt x="236" y="35"/>
                  </a:cubicBezTo>
                  <a:cubicBezTo>
                    <a:pt x="237" y="35"/>
                    <a:pt x="237" y="36"/>
                    <a:pt x="237" y="36"/>
                  </a:cubicBezTo>
                  <a:lnTo>
                    <a:pt x="236" y="36"/>
                  </a:lnTo>
                  <a:close/>
                  <a:moveTo>
                    <a:pt x="239" y="325"/>
                  </a:moveTo>
                  <a:cubicBezTo>
                    <a:pt x="238" y="324"/>
                    <a:pt x="237" y="324"/>
                    <a:pt x="237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1"/>
                    <a:pt x="237" y="321"/>
                    <a:pt x="237" y="321"/>
                  </a:cubicBezTo>
                  <a:cubicBezTo>
                    <a:pt x="237" y="321"/>
                    <a:pt x="237" y="322"/>
                    <a:pt x="237" y="322"/>
                  </a:cubicBezTo>
                  <a:cubicBezTo>
                    <a:pt x="238" y="322"/>
                    <a:pt x="238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2"/>
                  </a:cubicBezTo>
                  <a:cubicBezTo>
                    <a:pt x="237" y="322"/>
                    <a:pt x="237" y="322"/>
                    <a:pt x="237" y="323"/>
                  </a:cubicBezTo>
                  <a:cubicBezTo>
                    <a:pt x="239" y="323"/>
                    <a:pt x="238" y="324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ubicBezTo>
                    <a:pt x="239" y="325"/>
                    <a:pt x="239" y="325"/>
                    <a:pt x="239" y="325"/>
                  </a:cubicBezTo>
                  <a:close/>
                  <a:moveTo>
                    <a:pt x="248" y="324"/>
                  </a:moveTo>
                  <a:cubicBezTo>
                    <a:pt x="248" y="324"/>
                    <a:pt x="248" y="324"/>
                    <a:pt x="248" y="324"/>
                  </a:cubicBezTo>
                  <a:cubicBezTo>
                    <a:pt x="248" y="324"/>
                    <a:pt x="247" y="324"/>
                    <a:pt x="247" y="325"/>
                  </a:cubicBezTo>
                  <a:cubicBezTo>
                    <a:pt x="246" y="323"/>
                    <a:pt x="246" y="323"/>
                    <a:pt x="246" y="323"/>
                  </a:cubicBezTo>
                  <a:cubicBezTo>
                    <a:pt x="244" y="325"/>
                    <a:pt x="244" y="322"/>
                    <a:pt x="243" y="321"/>
                  </a:cubicBezTo>
                  <a:cubicBezTo>
                    <a:pt x="244" y="320"/>
                    <a:pt x="244" y="320"/>
                    <a:pt x="244" y="320"/>
                  </a:cubicBezTo>
                  <a:cubicBezTo>
                    <a:pt x="246" y="321"/>
                    <a:pt x="247" y="322"/>
                    <a:pt x="248" y="324"/>
                  </a:cubicBezTo>
                  <a:cubicBezTo>
                    <a:pt x="248" y="324"/>
                    <a:pt x="248" y="324"/>
                    <a:pt x="248" y="324"/>
                  </a:cubicBezTo>
                  <a:close/>
                  <a:moveTo>
                    <a:pt x="269" y="51"/>
                  </a:moveTo>
                  <a:cubicBezTo>
                    <a:pt x="267" y="51"/>
                    <a:pt x="267" y="51"/>
                    <a:pt x="267" y="51"/>
                  </a:cubicBezTo>
                  <a:cubicBezTo>
                    <a:pt x="268" y="50"/>
                    <a:pt x="268" y="50"/>
                    <a:pt x="268" y="50"/>
                  </a:cubicBezTo>
                  <a:cubicBezTo>
                    <a:pt x="268" y="49"/>
                    <a:pt x="268" y="49"/>
                    <a:pt x="268" y="49"/>
                  </a:cubicBezTo>
                  <a:cubicBezTo>
                    <a:pt x="268" y="49"/>
                    <a:pt x="269" y="50"/>
                    <a:pt x="269" y="50"/>
                  </a:cubicBezTo>
                  <a:lnTo>
                    <a:pt x="269" y="51"/>
                  </a:lnTo>
                  <a:close/>
                  <a:moveTo>
                    <a:pt x="288" y="305"/>
                  </a:moveTo>
                  <a:cubicBezTo>
                    <a:pt x="288" y="305"/>
                    <a:pt x="288" y="305"/>
                    <a:pt x="287" y="305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4"/>
                    <a:pt x="288" y="304"/>
                    <a:pt x="288" y="304"/>
                  </a:cubicBezTo>
                  <a:lnTo>
                    <a:pt x="288" y="305"/>
                  </a:lnTo>
                  <a:close/>
                  <a:moveTo>
                    <a:pt x="303" y="259"/>
                  </a:moveTo>
                  <a:cubicBezTo>
                    <a:pt x="302" y="258"/>
                    <a:pt x="300" y="258"/>
                    <a:pt x="301" y="256"/>
                  </a:cubicBezTo>
                  <a:cubicBezTo>
                    <a:pt x="302" y="256"/>
                    <a:pt x="302" y="258"/>
                    <a:pt x="303" y="258"/>
                  </a:cubicBezTo>
                  <a:lnTo>
                    <a:pt x="303" y="259"/>
                  </a:lnTo>
                  <a:close/>
                  <a:moveTo>
                    <a:pt x="303" y="137"/>
                  </a:moveTo>
                  <a:cubicBezTo>
                    <a:pt x="303" y="137"/>
                    <a:pt x="302" y="137"/>
                    <a:pt x="302" y="136"/>
                  </a:cubicBezTo>
                  <a:cubicBezTo>
                    <a:pt x="303" y="135"/>
                    <a:pt x="303" y="135"/>
                    <a:pt x="303" y="135"/>
                  </a:cubicBezTo>
                  <a:cubicBezTo>
                    <a:pt x="304" y="136"/>
                    <a:pt x="303" y="137"/>
                    <a:pt x="304" y="137"/>
                  </a:cubicBezTo>
                  <a:cubicBezTo>
                    <a:pt x="304" y="138"/>
                    <a:pt x="303" y="137"/>
                    <a:pt x="303" y="137"/>
                  </a:cubicBezTo>
                  <a:close/>
                  <a:moveTo>
                    <a:pt x="305" y="192"/>
                  </a:moveTo>
                  <a:cubicBezTo>
                    <a:pt x="304" y="193"/>
                    <a:pt x="303" y="191"/>
                    <a:pt x="303" y="190"/>
                  </a:cubicBezTo>
                  <a:cubicBezTo>
                    <a:pt x="304" y="190"/>
                    <a:pt x="305" y="191"/>
                    <a:pt x="305" y="192"/>
                  </a:cubicBezTo>
                  <a:close/>
                  <a:moveTo>
                    <a:pt x="312" y="254"/>
                  </a:moveTo>
                  <a:cubicBezTo>
                    <a:pt x="312" y="254"/>
                    <a:pt x="312" y="254"/>
                    <a:pt x="312" y="254"/>
                  </a:cubicBezTo>
                  <a:cubicBezTo>
                    <a:pt x="311" y="253"/>
                    <a:pt x="310" y="253"/>
                    <a:pt x="310" y="251"/>
                  </a:cubicBezTo>
                  <a:cubicBezTo>
                    <a:pt x="310" y="251"/>
                    <a:pt x="311" y="251"/>
                    <a:pt x="311" y="252"/>
                  </a:cubicBezTo>
                  <a:cubicBezTo>
                    <a:pt x="310" y="253"/>
                    <a:pt x="312" y="252"/>
                    <a:pt x="312" y="254"/>
                  </a:cubicBezTo>
                  <a:close/>
                  <a:moveTo>
                    <a:pt x="325" y="230"/>
                  </a:moveTo>
                  <a:cubicBezTo>
                    <a:pt x="325" y="230"/>
                    <a:pt x="325" y="230"/>
                    <a:pt x="325" y="230"/>
                  </a:cubicBezTo>
                  <a:cubicBezTo>
                    <a:pt x="326" y="230"/>
                    <a:pt x="326" y="230"/>
                    <a:pt x="326" y="230"/>
                  </a:cubicBezTo>
                  <a:cubicBezTo>
                    <a:pt x="326" y="230"/>
                    <a:pt x="327" y="231"/>
                    <a:pt x="327" y="232"/>
                  </a:cubicBezTo>
                  <a:cubicBezTo>
                    <a:pt x="326" y="233"/>
                    <a:pt x="325" y="231"/>
                    <a:pt x="324" y="231"/>
                  </a:cubicBezTo>
                  <a:lnTo>
                    <a:pt x="325" y="23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0" ty="0" sx="100000" sy="100000" flip="none" algn="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111221" y="2972612"/>
              <a:ext cx="1776177" cy="3064910"/>
              <a:chOff x="6979935" y="2972612"/>
              <a:chExt cx="1776177" cy="306491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026377" y="2972612"/>
                <a:ext cx="729735" cy="306491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b="1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清明节的起源</a:t>
                </a:r>
                <a:endParaRPr lang="zh-CN" altLang="en-US" sz="2400" b="1" spc="3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979935" y="2972612"/>
                <a:ext cx="1094602" cy="233581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点击输入文字内容点击输入文字内容点击输入文字内容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8077200" y="3027680"/>
                <a:ext cx="0" cy="2529840"/>
              </a:xfrm>
              <a:prstGeom prst="line">
                <a:avLst/>
              </a:prstGeom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4945307" y="3027680"/>
              <a:ext cx="1776177" cy="3064910"/>
              <a:chOff x="6979935" y="2972612"/>
              <a:chExt cx="1776177" cy="306491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8026377" y="2972612"/>
                <a:ext cx="729735" cy="306491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b="1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清明节的习俗</a:t>
                </a:r>
                <a:endParaRPr lang="zh-CN" altLang="en-US" sz="2400" b="1" spc="3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979935" y="2972612"/>
                <a:ext cx="1094602" cy="233581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点击输入文字内容点击输入文字内容点击输入文字内容</a:t>
                </a: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8077200" y="3027680"/>
                <a:ext cx="0" cy="2529840"/>
              </a:xfrm>
              <a:prstGeom prst="line">
                <a:avLst/>
              </a:prstGeom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519952" y="2972612"/>
              <a:ext cx="1776177" cy="3064910"/>
              <a:chOff x="6979935" y="2972612"/>
              <a:chExt cx="1776177" cy="306491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8026377" y="2972612"/>
                <a:ext cx="729735" cy="306491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b="1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清明节的禁忌</a:t>
                </a:r>
                <a:endParaRPr lang="zh-CN" altLang="en-US" sz="2400" b="1" spc="3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979935" y="2972612"/>
                <a:ext cx="1094602" cy="233581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点击输入文字内容点击输入文字内容点击输入文字内容</a:t>
                </a: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8077200" y="3027680"/>
                <a:ext cx="0" cy="2529840"/>
              </a:xfrm>
              <a:prstGeom prst="line">
                <a:avLst/>
              </a:prstGeom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2733530" y="3027680"/>
              <a:ext cx="1776177" cy="3064910"/>
              <a:chOff x="6979935" y="2972612"/>
              <a:chExt cx="1776177" cy="3064910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8026377" y="2972612"/>
                <a:ext cx="729735" cy="306491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b="1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清明节的差异</a:t>
                </a:r>
                <a:endParaRPr lang="zh-CN" altLang="en-US" sz="2400" b="1" spc="3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979935" y="2972612"/>
                <a:ext cx="1094602" cy="233581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点击输入文字内容点击输入文字内容点击输入文字内容</a:t>
                </a: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8077200" y="3027680"/>
                <a:ext cx="0" cy="2529840"/>
              </a:xfrm>
              <a:prstGeom prst="line">
                <a:avLst/>
              </a:prstGeom>
              <a:ln w="1587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/>
          <p:cNvGrpSpPr/>
          <p:nvPr/>
        </p:nvGrpSpPr>
        <p:grpSpPr>
          <a:xfrm>
            <a:off x="9145416" y="895967"/>
            <a:ext cx="2340926" cy="4059279"/>
            <a:chOff x="9139874" y="904239"/>
            <a:chExt cx="2340926" cy="4059279"/>
          </a:xfrm>
        </p:grpSpPr>
        <p:grpSp>
          <p:nvGrpSpPr>
            <p:cNvPr id="13" name="组合 12"/>
            <p:cNvGrpSpPr/>
            <p:nvPr/>
          </p:nvGrpSpPr>
          <p:grpSpPr>
            <a:xfrm>
              <a:off x="9651159" y="4517790"/>
              <a:ext cx="1529879" cy="445728"/>
              <a:chOff x="6496050" y="4775201"/>
              <a:chExt cx="2495551" cy="727075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Freeform 9"/>
              <p:cNvSpPr>
                <a:spLocks noEditPoints="1"/>
              </p:cNvSpPr>
              <p:nvPr/>
            </p:nvSpPr>
            <p:spPr bwMode="auto">
              <a:xfrm>
                <a:off x="6538913" y="4921251"/>
                <a:ext cx="2452688" cy="581025"/>
              </a:xfrm>
              <a:custGeom>
                <a:avLst/>
                <a:gdLst>
                  <a:gd name="T0" fmla="*/ 172 w 172"/>
                  <a:gd name="T1" fmla="*/ 33 h 40"/>
                  <a:gd name="T2" fmla="*/ 139 w 172"/>
                  <a:gd name="T3" fmla="*/ 35 h 40"/>
                  <a:gd name="T4" fmla="*/ 108 w 172"/>
                  <a:gd name="T5" fmla="*/ 38 h 40"/>
                  <a:gd name="T6" fmla="*/ 58 w 172"/>
                  <a:gd name="T7" fmla="*/ 23 h 40"/>
                  <a:gd name="T8" fmla="*/ 27 w 172"/>
                  <a:gd name="T9" fmla="*/ 12 h 40"/>
                  <a:gd name="T10" fmla="*/ 11 w 172"/>
                  <a:gd name="T11" fmla="*/ 21 h 40"/>
                  <a:gd name="T12" fmla="*/ 14 w 172"/>
                  <a:gd name="T13" fmla="*/ 26 h 40"/>
                  <a:gd name="T14" fmla="*/ 19 w 172"/>
                  <a:gd name="T15" fmla="*/ 21 h 40"/>
                  <a:gd name="T16" fmla="*/ 24 w 172"/>
                  <a:gd name="T17" fmla="*/ 25 h 40"/>
                  <a:gd name="T18" fmla="*/ 18 w 172"/>
                  <a:gd name="T19" fmla="*/ 32 h 40"/>
                  <a:gd name="T20" fmla="*/ 5 w 172"/>
                  <a:gd name="T21" fmla="*/ 26 h 40"/>
                  <a:gd name="T22" fmla="*/ 15 w 172"/>
                  <a:gd name="T23" fmla="*/ 9 h 40"/>
                  <a:gd name="T24" fmla="*/ 57 w 172"/>
                  <a:gd name="T25" fmla="*/ 21 h 40"/>
                  <a:gd name="T26" fmla="*/ 94 w 172"/>
                  <a:gd name="T27" fmla="*/ 35 h 40"/>
                  <a:gd name="T28" fmla="*/ 112 w 172"/>
                  <a:gd name="T29" fmla="*/ 36 h 40"/>
                  <a:gd name="T30" fmla="*/ 94 w 172"/>
                  <a:gd name="T31" fmla="*/ 34 h 40"/>
                  <a:gd name="T32" fmla="*/ 69 w 172"/>
                  <a:gd name="T33" fmla="*/ 25 h 40"/>
                  <a:gd name="T34" fmla="*/ 50 w 172"/>
                  <a:gd name="T35" fmla="*/ 15 h 40"/>
                  <a:gd name="T36" fmla="*/ 7 w 172"/>
                  <a:gd name="T37" fmla="*/ 11 h 40"/>
                  <a:gd name="T38" fmla="*/ 2 w 172"/>
                  <a:gd name="T39" fmla="*/ 27 h 40"/>
                  <a:gd name="T40" fmla="*/ 24 w 172"/>
                  <a:gd name="T41" fmla="*/ 30 h 40"/>
                  <a:gd name="T42" fmla="*/ 26 w 172"/>
                  <a:gd name="T43" fmla="*/ 22 h 40"/>
                  <a:gd name="T44" fmla="*/ 22 w 172"/>
                  <a:gd name="T45" fmla="*/ 22 h 40"/>
                  <a:gd name="T46" fmla="*/ 28 w 172"/>
                  <a:gd name="T47" fmla="*/ 15 h 40"/>
                  <a:gd name="T48" fmla="*/ 57 w 172"/>
                  <a:gd name="T49" fmla="*/ 24 h 40"/>
                  <a:gd name="T50" fmla="*/ 108 w 172"/>
                  <a:gd name="T51" fmla="*/ 40 h 40"/>
                  <a:gd name="T52" fmla="*/ 140 w 172"/>
                  <a:gd name="T53" fmla="*/ 36 h 40"/>
                  <a:gd name="T54" fmla="*/ 172 w 172"/>
                  <a:gd name="T55" fmla="*/ 33 h 40"/>
                  <a:gd name="T56" fmla="*/ 16 w 172"/>
                  <a:gd name="T57" fmla="*/ 21 h 40"/>
                  <a:gd name="T58" fmla="*/ 13 w 172"/>
                  <a:gd name="T59" fmla="*/ 21 h 40"/>
                  <a:gd name="T60" fmla="*/ 22 w 172"/>
                  <a:gd name="T61" fmla="*/ 14 h 40"/>
                  <a:gd name="T62" fmla="*/ 16 w 172"/>
                  <a:gd name="T63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2" h="40">
                    <a:moveTo>
                      <a:pt x="172" y="33"/>
                    </a:moveTo>
                    <a:cubicBezTo>
                      <a:pt x="172" y="33"/>
                      <a:pt x="151" y="31"/>
                      <a:pt x="139" y="35"/>
                    </a:cubicBezTo>
                    <a:cubicBezTo>
                      <a:pt x="130" y="38"/>
                      <a:pt x="112" y="38"/>
                      <a:pt x="108" y="38"/>
                    </a:cubicBezTo>
                    <a:cubicBezTo>
                      <a:pt x="104" y="38"/>
                      <a:pt x="87" y="36"/>
                      <a:pt x="58" y="23"/>
                    </a:cubicBezTo>
                    <a:cubicBezTo>
                      <a:pt x="58" y="23"/>
                      <a:pt x="44" y="13"/>
                      <a:pt x="27" y="12"/>
                    </a:cubicBezTo>
                    <a:cubicBezTo>
                      <a:pt x="27" y="12"/>
                      <a:pt x="13" y="10"/>
                      <a:pt x="11" y="21"/>
                    </a:cubicBezTo>
                    <a:cubicBezTo>
                      <a:pt x="11" y="21"/>
                      <a:pt x="10" y="26"/>
                      <a:pt x="14" y="26"/>
                    </a:cubicBezTo>
                    <a:cubicBezTo>
                      <a:pt x="18" y="26"/>
                      <a:pt x="19" y="21"/>
                      <a:pt x="19" y="21"/>
                    </a:cubicBezTo>
                    <a:cubicBezTo>
                      <a:pt x="19" y="21"/>
                      <a:pt x="20" y="25"/>
                      <a:pt x="24" y="25"/>
                    </a:cubicBezTo>
                    <a:cubicBezTo>
                      <a:pt x="24" y="25"/>
                      <a:pt x="22" y="31"/>
                      <a:pt x="18" y="32"/>
                    </a:cubicBezTo>
                    <a:cubicBezTo>
                      <a:pt x="13" y="32"/>
                      <a:pt x="7" y="32"/>
                      <a:pt x="5" y="26"/>
                    </a:cubicBezTo>
                    <a:cubicBezTo>
                      <a:pt x="3" y="19"/>
                      <a:pt x="9" y="11"/>
                      <a:pt x="15" y="9"/>
                    </a:cubicBezTo>
                    <a:cubicBezTo>
                      <a:pt x="21" y="8"/>
                      <a:pt x="34" y="7"/>
                      <a:pt x="57" y="21"/>
                    </a:cubicBezTo>
                    <a:cubicBezTo>
                      <a:pt x="57" y="21"/>
                      <a:pt x="79" y="32"/>
                      <a:pt x="94" y="35"/>
                    </a:cubicBezTo>
                    <a:cubicBezTo>
                      <a:pt x="109" y="38"/>
                      <a:pt x="111" y="37"/>
                      <a:pt x="112" y="36"/>
                    </a:cubicBezTo>
                    <a:cubicBezTo>
                      <a:pt x="112" y="36"/>
                      <a:pt x="100" y="35"/>
                      <a:pt x="94" y="34"/>
                    </a:cubicBezTo>
                    <a:cubicBezTo>
                      <a:pt x="86" y="31"/>
                      <a:pt x="77" y="29"/>
                      <a:pt x="69" y="25"/>
                    </a:cubicBezTo>
                    <a:cubicBezTo>
                      <a:pt x="69" y="25"/>
                      <a:pt x="59" y="20"/>
                      <a:pt x="50" y="15"/>
                    </a:cubicBezTo>
                    <a:cubicBezTo>
                      <a:pt x="40" y="9"/>
                      <a:pt x="18" y="0"/>
                      <a:pt x="7" y="11"/>
                    </a:cubicBezTo>
                    <a:cubicBezTo>
                      <a:pt x="7" y="11"/>
                      <a:pt x="0" y="19"/>
                      <a:pt x="2" y="27"/>
                    </a:cubicBezTo>
                    <a:cubicBezTo>
                      <a:pt x="5" y="35"/>
                      <a:pt x="18" y="38"/>
                      <a:pt x="24" y="30"/>
                    </a:cubicBezTo>
                    <a:cubicBezTo>
                      <a:pt x="24" y="30"/>
                      <a:pt x="27" y="28"/>
                      <a:pt x="26" y="22"/>
                    </a:cubicBezTo>
                    <a:cubicBezTo>
                      <a:pt x="26" y="22"/>
                      <a:pt x="24" y="24"/>
                      <a:pt x="22" y="22"/>
                    </a:cubicBezTo>
                    <a:cubicBezTo>
                      <a:pt x="21" y="20"/>
                      <a:pt x="21" y="15"/>
                      <a:pt x="28" y="15"/>
                    </a:cubicBezTo>
                    <a:cubicBezTo>
                      <a:pt x="34" y="15"/>
                      <a:pt x="41" y="16"/>
                      <a:pt x="57" y="24"/>
                    </a:cubicBezTo>
                    <a:cubicBezTo>
                      <a:pt x="76" y="35"/>
                      <a:pt x="100" y="40"/>
                      <a:pt x="108" y="40"/>
                    </a:cubicBezTo>
                    <a:cubicBezTo>
                      <a:pt x="112" y="40"/>
                      <a:pt x="127" y="40"/>
                      <a:pt x="140" y="36"/>
                    </a:cubicBezTo>
                    <a:cubicBezTo>
                      <a:pt x="153" y="32"/>
                      <a:pt x="172" y="33"/>
                      <a:pt x="172" y="33"/>
                    </a:cubicBezTo>
                    <a:close/>
                    <a:moveTo>
                      <a:pt x="16" y="21"/>
                    </a:moveTo>
                    <a:cubicBezTo>
                      <a:pt x="16" y="24"/>
                      <a:pt x="14" y="22"/>
                      <a:pt x="13" y="21"/>
                    </a:cubicBezTo>
                    <a:cubicBezTo>
                      <a:pt x="13" y="20"/>
                      <a:pt x="16" y="15"/>
                      <a:pt x="22" y="14"/>
                    </a:cubicBezTo>
                    <a:cubicBezTo>
                      <a:pt x="22" y="14"/>
                      <a:pt x="18" y="17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865938" y="54006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6496050" y="4949826"/>
                <a:ext cx="784225" cy="552450"/>
              </a:xfrm>
              <a:custGeom>
                <a:avLst/>
                <a:gdLst>
                  <a:gd name="T0" fmla="*/ 11 w 55"/>
                  <a:gd name="T1" fmla="*/ 35 h 38"/>
                  <a:gd name="T2" fmla="*/ 26 w 55"/>
                  <a:gd name="T3" fmla="*/ 31 h 38"/>
                  <a:gd name="T4" fmla="*/ 12 w 55"/>
                  <a:gd name="T5" fmla="*/ 34 h 38"/>
                  <a:gd name="T6" fmla="*/ 4 w 55"/>
                  <a:gd name="T7" fmla="*/ 16 h 38"/>
                  <a:gd name="T8" fmla="*/ 25 w 55"/>
                  <a:gd name="T9" fmla="*/ 2 h 38"/>
                  <a:gd name="T10" fmla="*/ 55 w 55"/>
                  <a:gd name="T11" fmla="*/ 13 h 38"/>
                  <a:gd name="T12" fmla="*/ 24 w 55"/>
                  <a:gd name="T13" fmla="*/ 1 h 38"/>
                  <a:gd name="T14" fmla="*/ 2 w 55"/>
                  <a:gd name="T15" fmla="*/ 17 h 38"/>
                  <a:gd name="T16" fmla="*/ 11 w 55"/>
                  <a:gd name="T17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38">
                    <a:moveTo>
                      <a:pt x="11" y="35"/>
                    </a:moveTo>
                    <a:cubicBezTo>
                      <a:pt x="11" y="35"/>
                      <a:pt x="20" y="38"/>
                      <a:pt x="26" y="31"/>
                    </a:cubicBezTo>
                    <a:cubicBezTo>
                      <a:pt x="25" y="32"/>
                      <a:pt x="20" y="37"/>
                      <a:pt x="12" y="34"/>
                    </a:cubicBezTo>
                    <a:cubicBezTo>
                      <a:pt x="3" y="30"/>
                      <a:pt x="2" y="21"/>
                      <a:pt x="4" y="16"/>
                    </a:cubicBezTo>
                    <a:cubicBezTo>
                      <a:pt x="6" y="11"/>
                      <a:pt x="10" y="1"/>
                      <a:pt x="25" y="2"/>
                    </a:cubicBezTo>
                    <a:cubicBezTo>
                      <a:pt x="25" y="2"/>
                      <a:pt x="37" y="1"/>
                      <a:pt x="55" y="13"/>
                    </a:cubicBezTo>
                    <a:cubicBezTo>
                      <a:pt x="55" y="13"/>
                      <a:pt x="40" y="1"/>
                      <a:pt x="24" y="1"/>
                    </a:cubicBezTo>
                    <a:cubicBezTo>
                      <a:pt x="7" y="0"/>
                      <a:pt x="3" y="13"/>
                      <a:pt x="2" y="17"/>
                    </a:cubicBezTo>
                    <a:cubicBezTo>
                      <a:pt x="1" y="21"/>
                      <a:pt x="0" y="30"/>
                      <a:pt x="1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7694613" y="5327651"/>
                <a:ext cx="28575" cy="142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7123113" y="4775201"/>
                <a:ext cx="1570038" cy="684213"/>
              </a:xfrm>
              <a:custGeom>
                <a:avLst/>
                <a:gdLst>
                  <a:gd name="T0" fmla="*/ 3 w 110"/>
                  <a:gd name="T1" fmla="*/ 11 h 47"/>
                  <a:gd name="T2" fmla="*/ 14 w 110"/>
                  <a:gd name="T3" fmla="*/ 13 h 47"/>
                  <a:gd name="T4" fmla="*/ 12 w 110"/>
                  <a:gd name="T5" fmla="*/ 19 h 47"/>
                  <a:gd name="T6" fmla="*/ 24 w 110"/>
                  <a:gd name="T7" fmla="*/ 31 h 47"/>
                  <a:gd name="T8" fmla="*/ 40 w 110"/>
                  <a:gd name="T9" fmla="*/ 38 h 47"/>
                  <a:gd name="T10" fmla="*/ 18 w 110"/>
                  <a:gd name="T11" fmla="*/ 25 h 47"/>
                  <a:gd name="T12" fmla="*/ 18 w 110"/>
                  <a:gd name="T13" fmla="*/ 14 h 47"/>
                  <a:gd name="T14" fmla="*/ 9 w 110"/>
                  <a:gd name="T15" fmla="*/ 10 h 47"/>
                  <a:gd name="T16" fmla="*/ 8 w 110"/>
                  <a:gd name="T17" fmla="*/ 5 h 47"/>
                  <a:gd name="T18" fmla="*/ 19 w 110"/>
                  <a:gd name="T19" fmla="*/ 10 h 47"/>
                  <a:gd name="T20" fmla="*/ 27 w 110"/>
                  <a:gd name="T21" fmla="*/ 13 h 47"/>
                  <a:gd name="T22" fmla="*/ 33 w 110"/>
                  <a:gd name="T23" fmla="*/ 17 h 47"/>
                  <a:gd name="T24" fmla="*/ 27 w 110"/>
                  <a:gd name="T25" fmla="*/ 26 h 47"/>
                  <a:gd name="T26" fmla="*/ 56 w 110"/>
                  <a:gd name="T27" fmla="*/ 42 h 47"/>
                  <a:gd name="T28" fmla="*/ 87 w 110"/>
                  <a:gd name="T29" fmla="*/ 43 h 47"/>
                  <a:gd name="T30" fmla="*/ 110 w 110"/>
                  <a:gd name="T31" fmla="*/ 39 h 47"/>
                  <a:gd name="T32" fmla="*/ 78 w 110"/>
                  <a:gd name="T33" fmla="*/ 43 h 47"/>
                  <a:gd name="T34" fmla="*/ 41 w 110"/>
                  <a:gd name="T35" fmla="*/ 35 h 47"/>
                  <a:gd name="T36" fmla="*/ 29 w 110"/>
                  <a:gd name="T37" fmla="*/ 21 h 47"/>
                  <a:gd name="T38" fmla="*/ 34 w 110"/>
                  <a:gd name="T39" fmla="*/ 22 h 47"/>
                  <a:gd name="T40" fmla="*/ 29 w 110"/>
                  <a:gd name="T41" fmla="*/ 10 h 47"/>
                  <a:gd name="T42" fmla="*/ 20 w 110"/>
                  <a:gd name="T43" fmla="*/ 7 h 47"/>
                  <a:gd name="T44" fmla="*/ 11 w 110"/>
                  <a:gd name="T45" fmla="*/ 2 h 47"/>
                  <a:gd name="T46" fmla="*/ 3 w 110"/>
                  <a:gd name="T47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" h="47">
                    <a:moveTo>
                      <a:pt x="3" y="11"/>
                    </a:moveTo>
                    <a:cubicBezTo>
                      <a:pt x="5" y="13"/>
                      <a:pt x="12" y="12"/>
                      <a:pt x="14" y="13"/>
                    </a:cubicBezTo>
                    <a:cubicBezTo>
                      <a:pt x="16" y="13"/>
                      <a:pt x="13" y="15"/>
                      <a:pt x="12" y="19"/>
                    </a:cubicBezTo>
                    <a:cubicBezTo>
                      <a:pt x="10" y="22"/>
                      <a:pt x="17" y="27"/>
                      <a:pt x="24" y="31"/>
                    </a:cubicBezTo>
                    <a:cubicBezTo>
                      <a:pt x="28" y="34"/>
                      <a:pt x="36" y="36"/>
                      <a:pt x="40" y="38"/>
                    </a:cubicBezTo>
                    <a:cubicBezTo>
                      <a:pt x="35" y="36"/>
                      <a:pt x="24" y="30"/>
                      <a:pt x="18" y="25"/>
                    </a:cubicBezTo>
                    <a:cubicBezTo>
                      <a:pt x="10" y="19"/>
                      <a:pt x="18" y="14"/>
                      <a:pt x="18" y="14"/>
                    </a:cubicBezTo>
                    <a:cubicBezTo>
                      <a:pt x="22" y="8"/>
                      <a:pt x="10" y="9"/>
                      <a:pt x="9" y="10"/>
                    </a:cubicBezTo>
                    <a:cubicBezTo>
                      <a:pt x="7" y="10"/>
                      <a:pt x="3" y="7"/>
                      <a:pt x="8" y="5"/>
                    </a:cubicBezTo>
                    <a:cubicBezTo>
                      <a:pt x="14" y="3"/>
                      <a:pt x="19" y="10"/>
                      <a:pt x="19" y="10"/>
                    </a:cubicBezTo>
                    <a:cubicBezTo>
                      <a:pt x="28" y="7"/>
                      <a:pt x="27" y="13"/>
                      <a:pt x="27" y="13"/>
                    </a:cubicBezTo>
                    <a:cubicBezTo>
                      <a:pt x="34" y="13"/>
                      <a:pt x="33" y="17"/>
                      <a:pt x="33" y="17"/>
                    </a:cubicBezTo>
                    <a:cubicBezTo>
                      <a:pt x="22" y="15"/>
                      <a:pt x="27" y="26"/>
                      <a:pt x="27" y="26"/>
                    </a:cubicBezTo>
                    <a:cubicBezTo>
                      <a:pt x="33" y="36"/>
                      <a:pt x="56" y="42"/>
                      <a:pt x="56" y="42"/>
                    </a:cubicBezTo>
                    <a:cubicBezTo>
                      <a:pt x="72" y="47"/>
                      <a:pt x="87" y="43"/>
                      <a:pt x="87" y="43"/>
                    </a:cubicBezTo>
                    <a:cubicBezTo>
                      <a:pt x="98" y="40"/>
                      <a:pt x="110" y="39"/>
                      <a:pt x="110" y="39"/>
                    </a:cubicBezTo>
                    <a:cubicBezTo>
                      <a:pt x="107" y="37"/>
                      <a:pt x="92" y="42"/>
                      <a:pt x="78" y="43"/>
                    </a:cubicBezTo>
                    <a:cubicBezTo>
                      <a:pt x="63" y="44"/>
                      <a:pt x="47" y="38"/>
                      <a:pt x="41" y="35"/>
                    </a:cubicBezTo>
                    <a:cubicBezTo>
                      <a:pt x="35" y="32"/>
                      <a:pt x="27" y="24"/>
                      <a:pt x="29" y="21"/>
                    </a:cubicBezTo>
                    <a:cubicBezTo>
                      <a:pt x="30" y="17"/>
                      <a:pt x="34" y="22"/>
                      <a:pt x="34" y="22"/>
                    </a:cubicBezTo>
                    <a:cubicBezTo>
                      <a:pt x="40" y="11"/>
                      <a:pt x="29" y="10"/>
                      <a:pt x="29" y="10"/>
                    </a:cubicBezTo>
                    <a:cubicBezTo>
                      <a:pt x="26" y="4"/>
                      <a:pt x="20" y="7"/>
                      <a:pt x="20" y="7"/>
                    </a:cubicBezTo>
                    <a:cubicBezTo>
                      <a:pt x="20" y="7"/>
                      <a:pt x="17" y="4"/>
                      <a:pt x="11" y="2"/>
                    </a:cubicBezTo>
                    <a:cubicBezTo>
                      <a:pt x="0" y="0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139874" y="904239"/>
              <a:ext cx="2340926" cy="3912810"/>
              <a:chOff x="9139874" y="904239"/>
              <a:chExt cx="2340926" cy="391281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9139874" y="2041588"/>
                <a:ext cx="2313463" cy="2775461"/>
                <a:chOff x="9007794" y="1787588"/>
                <a:chExt cx="2313463" cy="2775461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9007794" y="1787588"/>
                  <a:ext cx="1503680" cy="18620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5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目</a:t>
                  </a:r>
                  <a:endParaRPr lang="zh-CN" altLang="en-US" sz="115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9817577" y="3116499"/>
                  <a:ext cx="1503680" cy="14465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88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录</a:t>
                  </a:r>
                  <a:endParaRPr lang="zh-CN" altLang="en-US" sz="88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875" t="22024"/>
              <a:stretch/>
            </p:blipFill>
            <p:spPr>
              <a:xfrm flipH="1">
                <a:off x="9492938" y="904239"/>
                <a:ext cx="1987862" cy="276180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510516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清明节的禁忌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161c7142-c1ff-43a3-be74-71bea6722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60848"/>
            <a:ext cx="12191999" cy="3091196"/>
            <a:chOff x="0" y="2060848"/>
            <a:chExt cx="12191999" cy="3091196"/>
          </a:xfrm>
        </p:grpSpPr>
        <p:sp>
          <p:nvSpPr>
            <p:cNvPr id="13" name="îŝḷiďè">
              <a:extLst/>
            </p:cNvPr>
            <p:cNvSpPr/>
            <p:nvPr/>
          </p:nvSpPr>
          <p:spPr bwMode="auto">
            <a:xfrm>
              <a:off x="0" y="2852936"/>
              <a:ext cx="12191999" cy="1508205"/>
            </a:xfrm>
            <a:prstGeom prst="rect">
              <a:avLst/>
            </a:prstGeom>
            <a:blipFill>
              <a:blip r:embed="rId4"/>
              <a:tile tx="1987550" ty="-6350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4" name="iślîḍé"/>
            <p:cNvGrpSpPr/>
            <p:nvPr/>
          </p:nvGrpSpPr>
          <p:grpSpPr>
            <a:xfrm>
              <a:off x="844828" y="2060848"/>
              <a:ext cx="2998368" cy="1800200"/>
              <a:chOff x="911424" y="2060848"/>
              <a:chExt cx="2998368" cy="1800200"/>
            </a:xfrm>
          </p:grpSpPr>
          <p:sp>
            <p:nvSpPr>
              <p:cNvPr id="29" name="í$1idé"/>
              <p:cNvSpPr/>
              <p:nvPr/>
            </p:nvSpPr>
            <p:spPr>
              <a:xfrm>
                <a:off x="3624042" y="2060848"/>
                <a:ext cx="285750" cy="792843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30" name="ïŝľîḓê"/>
              <p:cNvSpPr/>
              <p:nvPr/>
            </p:nvSpPr>
            <p:spPr>
              <a:xfrm>
                <a:off x="911424" y="2060848"/>
                <a:ext cx="2712618" cy="1800200"/>
              </a:xfrm>
              <a:prstGeom prst="flowChartProcess">
                <a:avLst/>
              </a:prstGeom>
              <a:solidFill>
                <a:schemeClr val="accent1">
                  <a:alpha val="7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31" name="ïṧḻïďè">
                <a:extLst/>
              </p:cNvPr>
              <p:cNvGrpSpPr/>
              <p:nvPr/>
            </p:nvGrpSpPr>
            <p:grpSpPr>
              <a:xfrm>
                <a:off x="1169778" y="2177770"/>
                <a:ext cx="2195910" cy="1566356"/>
                <a:chOff x="1268227" y="961367"/>
                <a:chExt cx="2195910" cy="1566356"/>
              </a:xfrm>
            </p:grpSpPr>
            <p:sp>
              <p:nvSpPr>
                <p:cNvPr id="32" name="íšḷíḍè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</a:t>
                  </a:r>
                  <a:endParaRPr lang="zh-CN" altLang="en-US" sz="1600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33" name="ïśḻîďê">
                  <a:extLst/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  <a:endParaRPr lang="zh-CN" altLang="en-US" sz="1800" b="1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34" name="íśḻïďè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2135642" y="961367"/>
                  <a:ext cx="461080" cy="460795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  <p:grpSp>
          <p:nvGrpSpPr>
            <p:cNvPr id="15" name="íŝľiḓê"/>
            <p:cNvGrpSpPr/>
            <p:nvPr/>
          </p:nvGrpSpPr>
          <p:grpSpPr>
            <a:xfrm>
              <a:off x="4370514" y="3348644"/>
              <a:ext cx="2998368" cy="1803400"/>
              <a:chOff x="4079776" y="3348644"/>
              <a:chExt cx="2998368" cy="1803400"/>
            </a:xfrm>
          </p:grpSpPr>
          <p:sp>
            <p:nvSpPr>
              <p:cNvPr id="23" name="iš1îḓè"/>
              <p:cNvSpPr/>
              <p:nvPr/>
            </p:nvSpPr>
            <p:spPr>
              <a:xfrm>
                <a:off x="4079776" y="3348644"/>
                <a:ext cx="2712618" cy="1800200"/>
              </a:xfrm>
              <a:prstGeom prst="flowChartProcess">
                <a:avLst/>
              </a:prstGeom>
              <a:solidFill>
                <a:schemeClr val="tx1">
                  <a:lumMod val="50000"/>
                  <a:lumOff val="50000"/>
                  <a:alpha val="7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4" name="îSľiḑê"/>
              <p:cNvSpPr/>
              <p:nvPr/>
            </p:nvSpPr>
            <p:spPr>
              <a:xfrm flipV="1">
                <a:off x="6792394" y="4359201"/>
                <a:ext cx="285750" cy="792843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25" name="ïṥ1ïde">
                <a:extLst/>
              </p:cNvPr>
              <p:cNvGrpSpPr/>
              <p:nvPr/>
            </p:nvGrpSpPr>
            <p:grpSpPr>
              <a:xfrm>
                <a:off x="4338130" y="3548718"/>
                <a:ext cx="2195910" cy="1518646"/>
                <a:chOff x="1268227" y="1009077"/>
                <a:chExt cx="2195910" cy="1518646"/>
              </a:xfrm>
            </p:grpSpPr>
            <p:sp>
              <p:nvSpPr>
                <p:cNvPr id="26" name="ïṩḷîḋé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</a:t>
                  </a:r>
                  <a:endParaRPr lang="zh-CN" altLang="en-US" sz="1600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7" name="iśľîḍé">
                  <a:extLst/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  <a:endParaRPr lang="zh-CN" altLang="en-US" sz="1800" b="1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8" name="îŝlíďê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2135642" y="1009077"/>
                  <a:ext cx="461080" cy="365375"/>
                </a:xfrm>
                <a:custGeom>
                  <a:avLst/>
                  <a:gdLst>
                    <a:gd name="connsiteX0" fmla="*/ 511657 w 606157"/>
                    <a:gd name="connsiteY0" fmla="*/ 343654 h 480339"/>
                    <a:gd name="connsiteX1" fmla="*/ 521432 w 606157"/>
                    <a:gd name="connsiteY1" fmla="*/ 353421 h 480339"/>
                    <a:gd name="connsiteX2" fmla="*/ 521432 w 606157"/>
                    <a:gd name="connsiteY2" fmla="*/ 376178 h 480339"/>
                    <a:gd name="connsiteX3" fmla="*/ 544305 w 606157"/>
                    <a:gd name="connsiteY3" fmla="*/ 376178 h 480339"/>
                    <a:gd name="connsiteX4" fmla="*/ 554080 w 606157"/>
                    <a:gd name="connsiteY4" fmla="*/ 385945 h 480339"/>
                    <a:gd name="connsiteX5" fmla="*/ 544305 w 606157"/>
                    <a:gd name="connsiteY5" fmla="*/ 395712 h 480339"/>
                    <a:gd name="connsiteX6" fmla="*/ 521432 w 606157"/>
                    <a:gd name="connsiteY6" fmla="*/ 395712 h 480339"/>
                    <a:gd name="connsiteX7" fmla="*/ 521432 w 606157"/>
                    <a:gd name="connsiteY7" fmla="*/ 418566 h 480339"/>
                    <a:gd name="connsiteX8" fmla="*/ 511657 w 606157"/>
                    <a:gd name="connsiteY8" fmla="*/ 428333 h 480339"/>
                    <a:gd name="connsiteX9" fmla="*/ 501882 w 606157"/>
                    <a:gd name="connsiteY9" fmla="*/ 418566 h 480339"/>
                    <a:gd name="connsiteX10" fmla="*/ 501882 w 606157"/>
                    <a:gd name="connsiteY10" fmla="*/ 395712 h 480339"/>
                    <a:gd name="connsiteX11" fmla="*/ 479106 w 606157"/>
                    <a:gd name="connsiteY11" fmla="*/ 395712 h 480339"/>
                    <a:gd name="connsiteX12" fmla="*/ 469331 w 606157"/>
                    <a:gd name="connsiteY12" fmla="*/ 385945 h 480339"/>
                    <a:gd name="connsiteX13" fmla="*/ 479106 w 606157"/>
                    <a:gd name="connsiteY13" fmla="*/ 376178 h 480339"/>
                    <a:gd name="connsiteX14" fmla="*/ 501882 w 606157"/>
                    <a:gd name="connsiteY14" fmla="*/ 376178 h 480339"/>
                    <a:gd name="connsiteX15" fmla="*/ 501882 w 606157"/>
                    <a:gd name="connsiteY15" fmla="*/ 353421 h 480339"/>
                    <a:gd name="connsiteX16" fmla="*/ 511657 w 606157"/>
                    <a:gd name="connsiteY16" fmla="*/ 343654 h 480339"/>
                    <a:gd name="connsiteX17" fmla="*/ 511621 w 606157"/>
                    <a:gd name="connsiteY17" fmla="*/ 311170 h 480339"/>
                    <a:gd name="connsiteX18" fmla="*/ 436735 w 606157"/>
                    <a:gd name="connsiteY18" fmla="*/ 385944 h 480339"/>
                    <a:gd name="connsiteX19" fmla="*/ 511621 w 606157"/>
                    <a:gd name="connsiteY19" fmla="*/ 460816 h 480339"/>
                    <a:gd name="connsiteX20" fmla="*/ 586605 w 606157"/>
                    <a:gd name="connsiteY20" fmla="*/ 385944 h 480339"/>
                    <a:gd name="connsiteX21" fmla="*/ 511621 w 606157"/>
                    <a:gd name="connsiteY21" fmla="*/ 311170 h 480339"/>
                    <a:gd name="connsiteX22" fmla="*/ 511621 w 606157"/>
                    <a:gd name="connsiteY22" fmla="*/ 291647 h 480339"/>
                    <a:gd name="connsiteX23" fmla="*/ 606157 w 606157"/>
                    <a:gd name="connsiteY23" fmla="*/ 385944 h 480339"/>
                    <a:gd name="connsiteX24" fmla="*/ 511621 w 606157"/>
                    <a:gd name="connsiteY24" fmla="*/ 480339 h 480339"/>
                    <a:gd name="connsiteX25" fmla="*/ 417183 w 606157"/>
                    <a:gd name="connsiteY25" fmla="*/ 385944 h 480339"/>
                    <a:gd name="connsiteX26" fmla="*/ 511621 w 606157"/>
                    <a:gd name="connsiteY26" fmla="*/ 291647 h 480339"/>
                    <a:gd name="connsiteX27" fmla="*/ 368279 w 606157"/>
                    <a:gd name="connsiteY27" fmla="*/ 200476 h 480339"/>
                    <a:gd name="connsiteX28" fmla="*/ 489505 w 606157"/>
                    <a:gd name="connsiteY28" fmla="*/ 259991 h 480339"/>
                    <a:gd name="connsiteX29" fmla="*/ 487746 w 606157"/>
                    <a:gd name="connsiteY29" fmla="*/ 273650 h 480339"/>
                    <a:gd name="connsiteX30" fmla="*/ 481782 w 606157"/>
                    <a:gd name="connsiteY30" fmla="*/ 275699 h 480339"/>
                    <a:gd name="connsiteX31" fmla="*/ 474059 w 606157"/>
                    <a:gd name="connsiteY31" fmla="*/ 271894 h 480339"/>
                    <a:gd name="connsiteX32" fmla="*/ 368279 w 606157"/>
                    <a:gd name="connsiteY32" fmla="*/ 219989 h 480339"/>
                    <a:gd name="connsiteX33" fmla="*/ 293588 w 606157"/>
                    <a:gd name="connsiteY33" fmla="*/ 242819 h 480339"/>
                    <a:gd name="connsiteX34" fmla="*/ 279999 w 606157"/>
                    <a:gd name="connsiteY34" fmla="*/ 240185 h 480339"/>
                    <a:gd name="connsiteX35" fmla="*/ 282639 w 606157"/>
                    <a:gd name="connsiteY35" fmla="*/ 226623 h 480339"/>
                    <a:gd name="connsiteX36" fmla="*/ 368279 w 606157"/>
                    <a:gd name="connsiteY36" fmla="*/ 200476 h 480339"/>
                    <a:gd name="connsiteX37" fmla="*/ 153211 w 606157"/>
                    <a:gd name="connsiteY37" fmla="*/ 200476 h 480339"/>
                    <a:gd name="connsiteX38" fmla="*/ 306325 w 606157"/>
                    <a:gd name="connsiteY38" fmla="*/ 353439 h 480339"/>
                    <a:gd name="connsiteX39" fmla="*/ 296547 w 606157"/>
                    <a:gd name="connsiteY39" fmla="*/ 363200 h 480339"/>
                    <a:gd name="connsiteX40" fmla="*/ 286770 w 606157"/>
                    <a:gd name="connsiteY40" fmla="*/ 353439 h 480339"/>
                    <a:gd name="connsiteX41" fmla="*/ 153211 w 606157"/>
                    <a:gd name="connsiteY41" fmla="*/ 219999 h 480339"/>
                    <a:gd name="connsiteX42" fmla="*/ 19554 w 606157"/>
                    <a:gd name="connsiteY42" fmla="*/ 353439 h 480339"/>
                    <a:gd name="connsiteX43" fmla="*/ 9777 w 606157"/>
                    <a:gd name="connsiteY43" fmla="*/ 363200 h 480339"/>
                    <a:gd name="connsiteX44" fmla="*/ 0 w 606157"/>
                    <a:gd name="connsiteY44" fmla="*/ 353439 h 480339"/>
                    <a:gd name="connsiteX45" fmla="*/ 153211 w 606157"/>
                    <a:gd name="connsiteY45" fmla="*/ 200476 h 480339"/>
                    <a:gd name="connsiteX46" fmla="*/ 368295 w 606157"/>
                    <a:gd name="connsiteY46" fmla="*/ 19531 h 480339"/>
                    <a:gd name="connsiteX47" fmla="*/ 306326 w 606157"/>
                    <a:gd name="connsiteY47" fmla="*/ 81348 h 480339"/>
                    <a:gd name="connsiteX48" fmla="*/ 368295 w 606157"/>
                    <a:gd name="connsiteY48" fmla="*/ 143262 h 480339"/>
                    <a:gd name="connsiteX49" fmla="*/ 430165 w 606157"/>
                    <a:gd name="connsiteY49" fmla="*/ 81348 h 480339"/>
                    <a:gd name="connsiteX50" fmla="*/ 368295 w 606157"/>
                    <a:gd name="connsiteY50" fmla="*/ 19531 h 480339"/>
                    <a:gd name="connsiteX51" fmla="*/ 153211 w 606157"/>
                    <a:gd name="connsiteY51" fmla="*/ 19531 h 480339"/>
                    <a:gd name="connsiteX52" fmla="*/ 91242 w 606157"/>
                    <a:gd name="connsiteY52" fmla="*/ 81348 h 480339"/>
                    <a:gd name="connsiteX53" fmla="*/ 153211 w 606157"/>
                    <a:gd name="connsiteY53" fmla="*/ 143262 h 480339"/>
                    <a:gd name="connsiteX54" fmla="*/ 215081 w 606157"/>
                    <a:gd name="connsiteY54" fmla="*/ 81348 h 480339"/>
                    <a:gd name="connsiteX55" fmla="*/ 153211 w 606157"/>
                    <a:gd name="connsiteY55" fmla="*/ 19531 h 480339"/>
                    <a:gd name="connsiteX56" fmla="*/ 368295 w 606157"/>
                    <a:gd name="connsiteY56" fmla="*/ 0 h 480339"/>
                    <a:gd name="connsiteX57" fmla="*/ 449714 w 606157"/>
                    <a:gd name="connsiteY57" fmla="*/ 81348 h 480339"/>
                    <a:gd name="connsiteX58" fmla="*/ 368295 w 606157"/>
                    <a:gd name="connsiteY58" fmla="*/ 162794 h 480339"/>
                    <a:gd name="connsiteX59" fmla="*/ 286778 w 606157"/>
                    <a:gd name="connsiteY59" fmla="*/ 81348 h 480339"/>
                    <a:gd name="connsiteX60" fmla="*/ 368295 w 606157"/>
                    <a:gd name="connsiteY60" fmla="*/ 0 h 480339"/>
                    <a:gd name="connsiteX61" fmla="*/ 153211 w 606157"/>
                    <a:gd name="connsiteY61" fmla="*/ 0 h 480339"/>
                    <a:gd name="connsiteX62" fmla="*/ 234630 w 606157"/>
                    <a:gd name="connsiteY62" fmla="*/ 81348 h 480339"/>
                    <a:gd name="connsiteX63" fmla="*/ 153211 w 606157"/>
                    <a:gd name="connsiteY63" fmla="*/ 162794 h 480339"/>
                    <a:gd name="connsiteX64" fmla="*/ 71694 w 606157"/>
                    <a:gd name="connsiteY64" fmla="*/ 81348 h 480339"/>
                    <a:gd name="connsiteX65" fmla="*/ 153211 w 606157"/>
                    <a:gd name="connsiteY65" fmla="*/ 0 h 48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6157" h="480339">
                      <a:moveTo>
                        <a:pt x="511657" y="343654"/>
                      </a:moveTo>
                      <a:cubicBezTo>
                        <a:pt x="517131" y="343654"/>
                        <a:pt x="521432" y="348049"/>
                        <a:pt x="521432" y="353421"/>
                      </a:cubicBezTo>
                      <a:lnTo>
                        <a:pt x="521432" y="376178"/>
                      </a:lnTo>
                      <a:lnTo>
                        <a:pt x="544305" y="376178"/>
                      </a:lnTo>
                      <a:cubicBezTo>
                        <a:pt x="549682" y="376178"/>
                        <a:pt x="554080" y="380573"/>
                        <a:pt x="554080" y="385945"/>
                      </a:cubicBezTo>
                      <a:cubicBezTo>
                        <a:pt x="554080" y="391414"/>
                        <a:pt x="549682" y="395712"/>
                        <a:pt x="544305" y="395712"/>
                      </a:cubicBezTo>
                      <a:lnTo>
                        <a:pt x="521432" y="395712"/>
                      </a:lnTo>
                      <a:lnTo>
                        <a:pt x="521432" y="418566"/>
                      </a:lnTo>
                      <a:cubicBezTo>
                        <a:pt x="521432" y="423938"/>
                        <a:pt x="517131" y="428333"/>
                        <a:pt x="511657" y="428333"/>
                      </a:cubicBezTo>
                      <a:cubicBezTo>
                        <a:pt x="506281" y="428333"/>
                        <a:pt x="501882" y="423938"/>
                        <a:pt x="501882" y="418566"/>
                      </a:cubicBezTo>
                      <a:lnTo>
                        <a:pt x="501882" y="395712"/>
                      </a:lnTo>
                      <a:lnTo>
                        <a:pt x="479106" y="395712"/>
                      </a:lnTo>
                      <a:cubicBezTo>
                        <a:pt x="473730" y="395712"/>
                        <a:pt x="469331" y="391414"/>
                        <a:pt x="469331" y="385945"/>
                      </a:cubicBezTo>
                      <a:cubicBezTo>
                        <a:pt x="469331" y="380573"/>
                        <a:pt x="473730" y="376178"/>
                        <a:pt x="479106" y="376178"/>
                      </a:cubicBezTo>
                      <a:lnTo>
                        <a:pt x="501882" y="376178"/>
                      </a:lnTo>
                      <a:lnTo>
                        <a:pt x="501882" y="353421"/>
                      </a:lnTo>
                      <a:cubicBezTo>
                        <a:pt x="501882" y="348049"/>
                        <a:pt x="506281" y="343654"/>
                        <a:pt x="511657" y="343654"/>
                      </a:cubicBezTo>
                      <a:close/>
                      <a:moveTo>
                        <a:pt x="511621" y="311170"/>
                      </a:moveTo>
                      <a:cubicBezTo>
                        <a:pt x="470366" y="311170"/>
                        <a:pt x="436735" y="344750"/>
                        <a:pt x="436735" y="385944"/>
                      </a:cubicBezTo>
                      <a:cubicBezTo>
                        <a:pt x="436735" y="427236"/>
                        <a:pt x="470366" y="460816"/>
                        <a:pt x="511621" y="460816"/>
                      </a:cubicBezTo>
                      <a:cubicBezTo>
                        <a:pt x="552975" y="460816"/>
                        <a:pt x="586605" y="427236"/>
                        <a:pt x="586605" y="385944"/>
                      </a:cubicBezTo>
                      <a:cubicBezTo>
                        <a:pt x="586605" y="344750"/>
                        <a:pt x="552975" y="311170"/>
                        <a:pt x="511621" y="311170"/>
                      </a:cubicBezTo>
                      <a:close/>
                      <a:moveTo>
                        <a:pt x="511621" y="291647"/>
                      </a:moveTo>
                      <a:cubicBezTo>
                        <a:pt x="563729" y="291647"/>
                        <a:pt x="606157" y="333915"/>
                        <a:pt x="606157" y="385944"/>
                      </a:cubicBezTo>
                      <a:cubicBezTo>
                        <a:pt x="606157" y="437974"/>
                        <a:pt x="563729" y="480339"/>
                        <a:pt x="511621" y="480339"/>
                      </a:cubicBezTo>
                      <a:cubicBezTo>
                        <a:pt x="459514" y="480339"/>
                        <a:pt x="417183" y="437974"/>
                        <a:pt x="417183" y="385944"/>
                      </a:cubicBezTo>
                      <a:cubicBezTo>
                        <a:pt x="417183" y="333915"/>
                        <a:pt x="459514" y="291647"/>
                        <a:pt x="511621" y="291647"/>
                      </a:cubicBezTo>
                      <a:close/>
                      <a:moveTo>
                        <a:pt x="368279" y="200476"/>
                      </a:moveTo>
                      <a:cubicBezTo>
                        <a:pt x="416085" y="200476"/>
                        <a:pt x="460274" y="222135"/>
                        <a:pt x="489505" y="259991"/>
                      </a:cubicBezTo>
                      <a:cubicBezTo>
                        <a:pt x="492829" y="264284"/>
                        <a:pt x="492047" y="270333"/>
                        <a:pt x="487746" y="273650"/>
                      </a:cubicBezTo>
                      <a:cubicBezTo>
                        <a:pt x="485986" y="275016"/>
                        <a:pt x="483835" y="275699"/>
                        <a:pt x="481782" y="275699"/>
                      </a:cubicBezTo>
                      <a:cubicBezTo>
                        <a:pt x="478849" y="275699"/>
                        <a:pt x="475916" y="274430"/>
                        <a:pt x="474059" y="271894"/>
                      </a:cubicBezTo>
                      <a:cubicBezTo>
                        <a:pt x="448542" y="238917"/>
                        <a:pt x="409926" y="219989"/>
                        <a:pt x="368279" y="219989"/>
                      </a:cubicBezTo>
                      <a:cubicBezTo>
                        <a:pt x="341492" y="219989"/>
                        <a:pt x="315683" y="227892"/>
                        <a:pt x="293588" y="242819"/>
                      </a:cubicBezTo>
                      <a:cubicBezTo>
                        <a:pt x="289091" y="245844"/>
                        <a:pt x="283030" y="244673"/>
                        <a:pt x="279999" y="240185"/>
                      </a:cubicBezTo>
                      <a:cubicBezTo>
                        <a:pt x="276969" y="235697"/>
                        <a:pt x="278142" y="229648"/>
                        <a:pt x="282639" y="226623"/>
                      </a:cubicBezTo>
                      <a:cubicBezTo>
                        <a:pt x="307960" y="209549"/>
                        <a:pt x="337582" y="200476"/>
                        <a:pt x="368279" y="200476"/>
                      </a:cubicBezTo>
                      <a:close/>
                      <a:moveTo>
                        <a:pt x="153211" y="200476"/>
                      </a:moveTo>
                      <a:cubicBezTo>
                        <a:pt x="237688" y="200476"/>
                        <a:pt x="306325" y="269099"/>
                        <a:pt x="306325" y="353439"/>
                      </a:cubicBezTo>
                      <a:cubicBezTo>
                        <a:pt x="306325" y="358808"/>
                        <a:pt x="302023" y="363200"/>
                        <a:pt x="296547" y="363200"/>
                      </a:cubicBezTo>
                      <a:cubicBezTo>
                        <a:pt x="291170" y="363200"/>
                        <a:pt x="286770" y="358808"/>
                        <a:pt x="286770" y="353439"/>
                      </a:cubicBezTo>
                      <a:cubicBezTo>
                        <a:pt x="286770" y="279837"/>
                        <a:pt x="226835" y="219999"/>
                        <a:pt x="153211" y="219999"/>
                      </a:cubicBezTo>
                      <a:cubicBezTo>
                        <a:pt x="79490" y="219999"/>
                        <a:pt x="19554" y="279837"/>
                        <a:pt x="19554" y="353439"/>
                      </a:cubicBezTo>
                      <a:cubicBezTo>
                        <a:pt x="19554" y="358808"/>
                        <a:pt x="15155" y="363200"/>
                        <a:pt x="9777" y="363200"/>
                      </a:cubicBezTo>
                      <a:cubicBezTo>
                        <a:pt x="4400" y="363200"/>
                        <a:pt x="0" y="358808"/>
                        <a:pt x="0" y="353439"/>
                      </a:cubicBezTo>
                      <a:cubicBezTo>
                        <a:pt x="0" y="269099"/>
                        <a:pt x="68735" y="200476"/>
                        <a:pt x="153211" y="200476"/>
                      </a:cubicBezTo>
                      <a:close/>
                      <a:moveTo>
                        <a:pt x="368295" y="19531"/>
                      </a:moveTo>
                      <a:cubicBezTo>
                        <a:pt x="334085" y="19531"/>
                        <a:pt x="306326" y="47266"/>
                        <a:pt x="306326" y="81348"/>
                      </a:cubicBezTo>
                      <a:cubicBezTo>
                        <a:pt x="306326" y="115528"/>
                        <a:pt x="334085" y="143262"/>
                        <a:pt x="368295" y="143262"/>
                      </a:cubicBezTo>
                      <a:cubicBezTo>
                        <a:pt x="402407" y="143262"/>
                        <a:pt x="430165" y="115528"/>
                        <a:pt x="430165" y="81348"/>
                      </a:cubicBezTo>
                      <a:cubicBezTo>
                        <a:pt x="430165" y="47266"/>
                        <a:pt x="402407" y="19531"/>
                        <a:pt x="368295" y="19531"/>
                      </a:cubicBezTo>
                      <a:close/>
                      <a:moveTo>
                        <a:pt x="153211" y="19531"/>
                      </a:moveTo>
                      <a:cubicBezTo>
                        <a:pt x="119001" y="19531"/>
                        <a:pt x="91242" y="47266"/>
                        <a:pt x="91242" y="81348"/>
                      </a:cubicBezTo>
                      <a:cubicBezTo>
                        <a:pt x="91242" y="115528"/>
                        <a:pt x="119001" y="143262"/>
                        <a:pt x="153211" y="143262"/>
                      </a:cubicBezTo>
                      <a:cubicBezTo>
                        <a:pt x="187323" y="143262"/>
                        <a:pt x="215081" y="115528"/>
                        <a:pt x="215081" y="81348"/>
                      </a:cubicBezTo>
                      <a:cubicBezTo>
                        <a:pt x="215081" y="47266"/>
                        <a:pt x="187323" y="19531"/>
                        <a:pt x="153211" y="19531"/>
                      </a:cubicBezTo>
                      <a:close/>
                      <a:moveTo>
                        <a:pt x="368295" y="0"/>
                      </a:moveTo>
                      <a:cubicBezTo>
                        <a:pt x="413158" y="0"/>
                        <a:pt x="449714" y="36523"/>
                        <a:pt x="449714" y="81348"/>
                      </a:cubicBezTo>
                      <a:cubicBezTo>
                        <a:pt x="449714" y="126270"/>
                        <a:pt x="413158" y="162794"/>
                        <a:pt x="368295" y="162794"/>
                      </a:cubicBezTo>
                      <a:cubicBezTo>
                        <a:pt x="323333" y="162794"/>
                        <a:pt x="286778" y="126270"/>
                        <a:pt x="286778" y="81348"/>
                      </a:cubicBezTo>
                      <a:cubicBezTo>
                        <a:pt x="286778" y="36523"/>
                        <a:pt x="323333" y="0"/>
                        <a:pt x="368295" y="0"/>
                      </a:cubicBezTo>
                      <a:close/>
                      <a:moveTo>
                        <a:pt x="153211" y="0"/>
                      </a:moveTo>
                      <a:cubicBezTo>
                        <a:pt x="198074" y="0"/>
                        <a:pt x="234630" y="36523"/>
                        <a:pt x="234630" y="81348"/>
                      </a:cubicBezTo>
                      <a:cubicBezTo>
                        <a:pt x="234630" y="126270"/>
                        <a:pt x="198074" y="162794"/>
                        <a:pt x="153211" y="162794"/>
                      </a:cubicBezTo>
                      <a:cubicBezTo>
                        <a:pt x="108249" y="162794"/>
                        <a:pt x="71694" y="126270"/>
                        <a:pt x="71694" y="81348"/>
                      </a:cubicBezTo>
                      <a:cubicBezTo>
                        <a:pt x="71694" y="36523"/>
                        <a:pt x="108249" y="0"/>
                        <a:pt x="15321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  <p:grpSp>
          <p:nvGrpSpPr>
            <p:cNvPr id="16" name="ïṩľíḋê"/>
            <p:cNvGrpSpPr/>
            <p:nvPr/>
          </p:nvGrpSpPr>
          <p:grpSpPr>
            <a:xfrm>
              <a:off x="7896200" y="2060848"/>
              <a:ext cx="2998368" cy="1800200"/>
              <a:chOff x="911424" y="2060848"/>
              <a:chExt cx="2998368" cy="1800200"/>
            </a:xfrm>
          </p:grpSpPr>
          <p:sp>
            <p:nvSpPr>
              <p:cNvPr id="17" name="îSḻiḑê"/>
              <p:cNvSpPr/>
              <p:nvPr/>
            </p:nvSpPr>
            <p:spPr>
              <a:xfrm>
                <a:off x="3624042" y="2060848"/>
                <a:ext cx="285750" cy="792843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18" name="ïšlíḓè"/>
              <p:cNvSpPr/>
              <p:nvPr/>
            </p:nvSpPr>
            <p:spPr>
              <a:xfrm>
                <a:off x="911424" y="2060848"/>
                <a:ext cx="2712618" cy="1800200"/>
              </a:xfrm>
              <a:prstGeom prst="flowChartProcess">
                <a:avLst/>
              </a:prstGeom>
              <a:solidFill>
                <a:schemeClr val="tx1">
                  <a:lumMod val="50000"/>
                  <a:lumOff val="50000"/>
                  <a:alpha val="7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19" name="íśḻíḋé">
                <a:extLst/>
              </p:cNvPr>
              <p:cNvGrpSpPr/>
              <p:nvPr/>
            </p:nvGrpSpPr>
            <p:grpSpPr>
              <a:xfrm>
                <a:off x="1169778" y="2177931"/>
                <a:ext cx="2195910" cy="1566195"/>
                <a:chOff x="1268227" y="961528"/>
                <a:chExt cx="2195910" cy="1566195"/>
              </a:xfrm>
            </p:grpSpPr>
            <p:sp>
              <p:nvSpPr>
                <p:cNvPr id="20" name="ïŝḷiḑè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</a:t>
                  </a:r>
                  <a:endParaRPr lang="zh-CN" altLang="en-US" sz="1600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1" name="iŝ1íḓé">
                  <a:extLst/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smtClean="0">
                      <a:solidFill>
                        <a:schemeClr val="bg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  <a:endParaRPr lang="zh-CN" altLang="en-US" sz="1800" b="1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2" name="ïŝľíďê">
                  <a:extLst/>
                </p:cNvPr>
                <p:cNvSpPr>
                  <a:spLocks/>
                </p:cNvSpPr>
                <p:nvPr/>
              </p:nvSpPr>
              <p:spPr bwMode="auto">
                <a:xfrm>
                  <a:off x="2135642" y="961528"/>
                  <a:ext cx="461080" cy="46047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831094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清明节的禁忌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42" name="01d75ece-93ec-4c1b-b948-54a3152e22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7930" y="1370003"/>
            <a:ext cx="10757777" cy="4919886"/>
            <a:chOff x="727555" y="1196752"/>
            <a:chExt cx="10757777" cy="4919886"/>
          </a:xfrm>
        </p:grpSpPr>
        <p:sp>
          <p:nvSpPr>
            <p:cNvPr id="43" name="ïṥḻïḓé"/>
            <p:cNvSpPr/>
            <p:nvPr/>
          </p:nvSpPr>
          <p:spPr>
            <a:xfrm>
              <a:off x="4655840" y="1196752"/>
              <a:ext cx="2880320" cy="2878446"/>
            </a:xfrm>
            <a:prstGeom prst="ellipse">
              <a:avLst/>
            </a:prstGeom>
            <a:blipFill>
              <a:blip r:embed="rId4"/>
              <a:tile tx="1987550" ty="-6350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44" name="íṣḷïdè"/>
            <p:cNvSpPr/>
            <p:nvPr/>
          </p:nvSpPr>
          <p:spPr>
            <a:xfrm>
              <a:off x="727555" y="4293096"/>
              <a:ext cx="1856744" cy="182354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45" name="ïṣļíḋe"/>
            <p:cNvSpPr/>
            <p:nvPr/>
          </p:nvSpPr>
          <p:spPr>
            <a:xfrm>
              <a:off x="9628588" y="4293096"/>
              <a:ext cx="1856744" cy="182354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46" name="îşlïḓé"/>
            <p:cNvSpPr/>
            <p:nvPr/>
          </p:nvSpPr>
          <p:spPr>
            <a:xfrm>
              <a:off x="5178071" y="4293096"/>
              <a:ext cx="1856745" cy="1823542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47" name="íṣ1íḑe"/>
            <p:cNvSpPr/>
            <p:nvPr/>
          </p:nvSpPr>
          <p:spPr>
            <a:xfrm>
              <a:off x="2952813" y="4293096"/>
              <a:ext cx="1856744" cy="182354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48" name="işḷiḋê"/>
            <p:cNvSpPr/>
            <p:nvPr/>
          </p:nvSpPr>
          <p:spPr>
            <a:xfrm>
              <a:off x="7403329" y="4293096"/>
              <a:ext cx="1856744" cy="1823542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49" name="îṡliďe"/>
            <p:cNvGrpSpPr/>
            <p:nvPr/>
          </p:nvGrpSpPr>
          <p:grpSpPr>
            <a:xfrm>
              <a:off x="727555" y="1509200"/>
              <a:ext cx="3217580" cy="1294105"/>
              <a:chOff x="719666" y="4910033"/>
              <a:chExt cx="2609793" cy="1500707"/>
            </a:xfrm>
          </p:grpSpPr>
          <p:sp>
            <p:nvSpPr>
              <p:cNvPr id="59" name="îsļîḍê"/>
              <p:cNvSpPr txBox="1"/>
              <p:nvPr/>
            </p:nvSpPr>
            <p:spPr>
              <a:xfrm>
                <a:off x="719666" y="4910033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Autofit/>
              </a:bodyPr>
              <a:lstStyle/>
              <a:p>
                <a:r>
                  <a:rPr lang="zh-CN" altLang="en-US" sz="2000" b="1">
                    <a:solidFill>
                      <a:schemeClr val="accent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  <p:sp>
            <p:nvSpPr>
              <p:cNvPr id="60" name="îṥļîḓe"/>
              <p:cNvSpPr txBox="1"/>
              <p:nvPr/>
            </p:nvSpPr>
            <p:spPr>
              <a:xfrm>
                <a:off x="719666" y="5301207"/>
                <a:ext cx="2226571" cy="11095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  <a:b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</a:br>
                <a:r>
                  <a:rPr lang="zh-CN" altLang="en-US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0" name="iṥḷîde"/>
            <p:cNvGrpSpPr/>
            <p:nvPr/>
          </p:nvGrpSpPr>
          <p:grpSpPr>
            <a:xfrm>
              <a:off x="727555" y="2781099"/>
              <a:ext cx="3217580" cy="1294105"/>
              <a:chOff x="719666" y="4910033"/>
              <a:chExt cx="2609793" cy="1500707"/>
            </a:xfrm>
          </p:grpSpPr>
          <p:sp>
            <p:nvSpPr>
              <p:cNvPr id="57" name="íśľîḓé"/>
              <p:cNvSpPr txBox="1"/>
              <p:nvPr/>
            </p:nvSpPr>
            <p:spPr>
              <a:xfrm>
                <a:off x="719666" y="4910033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Autofit/>
              </a:bodyPr>
              <a:lstStyle/>
              <a:p>
                <a:r>
                  <a:rPr lang="zh-CN" altLang="en-US" sz="2000" b="1">
                    <a:solidFill>
                      <a:schemeClr val="accent3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  <p:sp>
            <p:nvSpPr>
              <p:cNvPr id="58" name="íSḷiḍe"/>
              <p:cNvSpPr txBox="1"/>
              <p:nvPr/>
            </p:nvSpPr>
            <p:spPr>
              <a:xfrm>
                <a:off x="719666" y="5301207"/>
                <a:ext cx="2226571" cy="11095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  <a:b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</a:b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1" name="îšḷíḋe"/>
            <p:cNvGrpSpPr/>
            <p:nvPr/>
          </p:nvGrpSpPr>
          <p:grpSpPr>
            <a:xfrm>
              <a:off x="8243745" y="1509200"/>
              <a:ext cx="3229118" cy="1294105"/>
              <a:chOff x="719666" y="4910033"/>
              <a:chExt cx="2609793" cy="1500707"/>
            </a:xfrm>
          </p:grpSpPr>
          <p:sp>
            <p:nvSpPr>
              <p:cNvPr id="55" name="îs1îḓe"/>
              <p:cNvSpPr txBox="1"/>
              <p:nvPr/>
            </p:nvSpPr>
            <p:spPr>
              <a:xfrm>
                <a:off x="719666" y="4910033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2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  <p:sp>
            <p:nvSpPr>
              <p:cNvPr id="56" name="íŝľîḑe"/>
              <p:cNvSpPr txBox="1"/>
              <p:nvPr/>
            </p:nvSpPr>
            <p:spPr>
              <a:xfrm>
                <a:off x="1102888" y="5301207"/>
                <a:ext cx="2226571" cy="11095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  <a:b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</a:b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52" name="îṣḷidê"/>
            <p:cNvGrpSpPr/>
            <p:nvPr/>
          </p:nvGrpSpPr>
          <p:grpSpPr>
            <a:xfrm>
              <a:off x="8243745" y="2781099"/>
              <a:ext cx="3229118" cy="1294105"/>
              <a:chOff x="719666" y="4910033"/>
              <a:chExt cx="2609793" cy="1500707"/>
            </a:xfrm>
          </p:grpSpPr>
          <p:sp>
            <p:nvSpPr>
              <p:cNvPr id="53" name="îşļîḋe"/>
              <p:cNvSpPr txBox="1"/>
              <p:nvPr/>
            </p:nvSpPr>
            <p:spPr>
              <a:xfrm>
                <a:off x="719666" y="4910033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4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标题文本预设</a:t>
                </a:r>
              </a:p>
            </p:txBody>
          </p:sp>
          <p:sp>
            <p:nvSpPr>
              <p:cNvPr id="54" name="iṣḻiďè"/>
              <p:cNvSpPr txBox="1"/>
              <p:nvPr/>
            </p:nvSpPr>
            <p:spPr>
              <a:xfrm>
                <a:off x="1102888" y="5301207"/>
                <a:ext cx="2226571" cy="11095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此部分内容作为文字排版占位显示</a:t>
                </a:r>
                <a:br>
                  <a: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</a:br>
                <a:endParaRPr lang="zh-CN" altLang="en-US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39177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清明节的禁忌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02af2e13-b1c3-4fcf-8099-c350dbc3e5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7792" y="1200355"/>
            <a:ext cx="11096416" cy="5449205"/>
            <a:chOff x="231192" y="704398"/>
            <a:chExt cx="11096416" cy="5449205"/>
          </a:xfrm>
        </p:grpSpPr>
        <p:sp>
          <p:nvSpPr>
            <p:cNvPr id="13" name="ïS1iḋe"/>
            <p:cNvSpPr>
              <a:spLocks/>
            </p:cNvSpPr>
            <p:nvPr/>
          </p:nvSpPr>
          <p:spPr bwMode="auto">
            <a:xfrm>
              <a:off x="231192" y="704398"/>
              <a:ext cx="6008823" cy="5449205"/>
            </a:xfrm>
            <a:custGeom>
              <a:avLst/>
              <a:gdLst>
                <a:gd name="T0" fmla="*/ 147 w 1022"/>
                <a:gd name="T1" fmla="*/ 724 h 928"/>
                <a:gd name="T2" fmla="*/ 236 w 1022"/>
                <a:gd name="T3" fmla="*/ 776 h 928"/>
                <a:gd name="T4" fmla="*/ 203 w 1022"/>
                <a:gd name="T5" fmla="*/ 666 h 928"/>
                <a:gd name="T6" fmla="*/ 248 w 1022"/>
                <a:gd name="T7" fmla="*/ 658 h 928"/>
                <a:gd name="T8" fmla="*/ 162 w 1022"/>
                <a:gd name="T9" fmla="*/ 482 h 928"/>
                <a:gd name="T10" fmla="*/ 281 w 1022"/>
                <a:gd name="T11" fmla="*/ 609 h 928"/>
                <a:gd name="T12" fmla="*/ 193 w 1022"/>
                <a:gd name="T13" fmla="*/ 396 h 928"/>
                <a:gd name="T14" fmla="*/ 471 w 1022"/>
                <a:gd name="T15" fmla="*/ 791 h 928"/>
                <a:gd name="T16" fmla="*/ 337 w 1022"/>
                <a:gd name="T17" fmla="*/ 516 h 928"/>
                <a:gd name="T18" fmla="*/ 258 w 1022"/>
                <a:gd name="T19" fmla="*/ 296 h 928"/>
                <a:gd name="T20" fmla="*/ 812 w 1022"/>
                <a:gd name="T21" fmla="*/ 575 h 928"/>
                <a:gd name="T22" fmla="*/ 685 w 1022"/>
                <a:gd name="T23" fmla="*/ 102 h 928"/>
                <a:gd name="T24" fmla="*/ 802 w 1022"/>
                <a:gd name="T25" fmla="*/ 145 h 928"/>
                <a:gd name="T26" fmla="*/ 906 w 1022"/>
                <a:gd name="T27" fmla="*/ 212 h 928"/>
                <a:gd name="T28" fmla="*/ 171 w 1022"/>
                <a:gd name="T29" fmla="*/ 808 h 928"/>
                <a:gd name="T30" fmla="*/ 224 w 1022"/>
                <a:gd name="T31" fmla="*/ 734 h 928"/>
                <a:gd name="T32" fmla="*/ 266 w 1022"/>
                <a:gd name="T33" fmla="*/ 696 h 928"/>
                <a:gd name="T34" fmla="*/ 289 w 1022"/>
                <a:gd name="T35" fmla="*/ 621 h 928"/>
                <a:gd name="T36" fmla="*/ 427 w 1022"/>
                <a:gd name="T37" fmla="*/ 530 h 928"/>
                <a:gd name="T38" fmla="*/ 377 w 1022"/>
                <a:gd name="T39" fmla="*/ 506 h 928"/>
                <a:gd name="T40" fmla="*/ 289 w 1022"/>
                <a:gd name="T41" fmla="*/ 549 h 928"/>
                <a:gd name="T42" fmla="*/ 285 w 1022"/>
                <a:gd name="T43" fmla="*/ 510 h 928"/>
                <a:gd name="T44" fmla="*/ 271 w 1022"/>
                <a:gd name="T45" fmla="*/ 484 h 928"/>
                <a:gd name="T46" fmla="*/ 248 w 1022"/>
                <a:gd name="T47" fmla="*/ 471 h 928"/>
                <a:gd name="T48" fmla="*/ 235 w 1022"/>
                <a:gd name="T49" fmla="*/ 383 h 928"/>
                <a:gd name="T50" fmla="*/ 548 w 1022"/>
                <a:gd name="T51" fmla="*/ 129 h 928"/>
                <a:gd name="T52" fmla="*/ 673 w 1022"/>
                <a:gd name="T53" fmla="*/ 119 h 928"/>
                <a:gd name="T54" fmla="*/ 813 w 1022"/>
                <a:gd name="T55" fmla="*/ 162 h 928"/>
                <a:gd name="T56" fmla="*/ 953 w 1022"/>
                <a:gd name="T57" fmla="*/ 284 h 928"/>
                <a:gd name="T58" fmla="*/ 939 w 1022"/>
                <a:gd name="T59" fmla="*/ 414 h 928"/>
                <a:gd name="T60" fmla="*/ 883 w 1022"/>
                <a:gd name="T61" fmla="*/ 460 h 928"/>
                <a:gd name="T62" fmla="*/ 842 w 1022"/>
                <a:gd name="T63" fmla="*/ 546 h 928"/>
                <a:gd name="T64" fmla="*/ 779 w 1022"/>
                <a:gd name="T65" fmla="*/ 625 h 928"/>
                <a:gd name="T66" fmla="*/ 497 w 1022"/>
                <a:gd name="T67" fmla="*/ 680 h 928"/>
                <a:gd name="T68" fmla="*/ 364 w 1022"/>
                <a:gd name="T69" fmla="*/ 749 h 928"/>
                <a:gd name="T70" fmla="*/ 265 w 1022"/>
                <a:gd name="T71" fmla="*/ 657 h 928"/>
                <a:gd name="T72" fmla="*/ 300 w 1022"/>
                <a:gd name="T73" fmla="*/ 507 h 928"/>
                <a:gd name="T74" fmla="*/ 632 w 1022"/>
                <a:gd name="T75" fmla="*/ 51 h 928"/>
                <a:gd name="T76" fmla="*/ 273 w 1022"/>
                <a:gd name="T77" fmla="*/ 732 h 928"/>
                <a:gd name="T78" fmla="*/ 303 w 1022"/>
                <a:gd name="T79" fmla="*/ 647 h 928"/>
                <a:gd name="T80" fmla="*/ 362 w 1022"/>
                <a:gd name="T81" fmla="*/ 669 h 928"/>
                <a:gd name="T82" fmla="*/ 218 w 1022"/>
                <a:gd name="T83" fmla="*/ 452 h 928"/>
                <a:gd name="T84" fmla="*/ 312 w 1022"/>
                <a:gd name="T85" fmla="*/ 525 h 928"/>
                <a:gd name="T86" fmla="*/ 396 w 1022"/>
                <a:gd name="T87" fmla="*/ 499 h 928"/>
                <a:gd name="T88" fmla="*/ 829 w 1022"/>
                <a:gd name="T89" fmla="*/ 543 h 928"/>
                <a:gd name="T90" fmla="*/ 669 w 1022"/>
                <a:gd name="T91" fmla="*/ 142 h 928"/>
                <a:gd name="T92" fmla="*/ 757 w 1022"/>
                <a:gd name="T93" fmla="*/ 181 h 928"/>
                <a:gd name="T94" fmla="*/ 924 w 1022"/>
                <a:gd name="T95" fmla="*/ 344 h 928"/>
                <a:gd name="T96" fmla="*/ 125 w 1022"/>
                <a:gd name="T97" fmla="*/ 722 h 928"/>
                <a:gd name="T98" fmla="*/ 230 w 1022"/>
                <a:gd name="T99" fmla="*/ 675 h 928"/>
                <a:gd name="T100" fmla="*/ 129 w 1022"/>
                <a:gd name="T101" fmla="*/ 614 h 928"/>
                <a:gd name="T102" fmla="*/ 194 w 1022"/>
                <a:gd name="T103" fmla="*/ 654 h 928"/>
                <a:gd name="T104" fmla="*/ 306 w 1022"/>
                <a:gd name="T105" fmla="*/ 576 h 928"/>
                <a:gd name="T106" fmla="*/ 101 w 1022"/>
                <a:gd name="T107" fmla="*/ 443 h 928"/>
                <a:gd name="T108" fmla="*/ 187 w 1022"/>
                <a:gd name="T109" fmla="*/ 510 h 928"/>
                <a:gd name="T110" fmla="*/ 194 w 1022"/>
                <a:gd name="T111" fmla="*/ 473 h 928"/>
                <a:gd name="T112" fmla="*/ 317 w 1022"/>
                <a:gd name="T113" fmla="*/ 570 h 928"/>
                <a:gd name="T114" fmla="*/ 375 w 1022"/>
                <a:gd name="T115" fmla="*/ 548 h 928"/>
                <a:gd name="T116" fmla="*/ 375 w 1022"/>
                <a:gd name="T117" fmla="*/ 576 h 928"/>
                <a:gd name="T118" fmla="*/ 367 w 1022"/>
                <a:gd name="T119" fmla="*/ 240 h 928"/>
                <a:gd name="T120" fmla="*/ 694 w 1022"/>
                <a:gd name="T121" fmla="*/ 109 h 928"/>
                <a:gd name="T122" fmla="*/ 812 w 1022"/>
                <a:gd name="T123" fmla="*/ 148 h 928"/>
                <a:gd name="T124" fmla="*/ 189 w 1022"/>
                <a:gd name="T125" fmla="*/ 584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2" h="928">
                  <a:moveTo>
                    <a:pt x="143" y="894"/>
                  </a:moveTo>
                  <a:cubicBezTo>
                    <a:pt x="142" y="891"/>
                    <a:pt x="145" y="890"/>
                    <a:pt x="147" y="889"/>
                  </a:cubicBezTo>
                  <a:cubicBezTo>
                    <a:pt x="151" y="887"/>
                    <a:pt x="156" y="886"/>
                    <a:pt x="158" y="885"/>
                  </a:cubicBezTo>
                  <a:cubicBezTo>
                    <a:pt x="155" y="889"/>
                    <a:pt x="149" y="889"/>
                    <a:pt x="148" y="894"/>
                  </a:cubicBezTo>
                  <a:cubicBezTo>
                    <a:pt x="147" y="894"/>
                    <a:pt x="147" y="893"/>
                    <a:pt x="146" y="892"/>
                  </a:cubicBezTo>
                  <a:cubicBezTo>
                    <a:pt x="144" y="892"/>
                    <a:pt x="147" y="895"/>
                    <a:pt x="145" y="895"/>
                  </a:cubicBezTo>
                  <a:cubicBezTo>
                    <a:pt x="144" y="894"/>
                    <a:pt x="144" y="894"/>
                    <a:pt x="143" y="894"/>
                  </a:cubicBezTo>
                  <a:close/>
                  <a:moveTo>
                    <a:pt x="78" y="780"/>
                  </a:moveTo>
                  <a:cubicBezTo>
                    <a:pt x="78" y="780"/>
                    <a:pt x="77" y="780"/>
                    <a:pt x="76" y="779"/>
                  </a:cubicBezTo>
                  <a:cubicBezTo>
                    <a:pt x="75" y="780"/>
                    <a:pt x="75" y="781"/>
                    <a:pt x="75" y="782"/>
                  </a:cubicBezTo>
                  <a:cubicBezTo>
                    <a:pt x="76" y="782"/>
                    <a:pt x="78" y="781"/>
                    <a:pt x="78" y="780"/>
                  </a:cubicBezTo>
                  <a:close/>
                  <a:moveTo>
                    <a:pt x="186" y="920"/>
                  </a:moveTo>
                  <a:cubicBezTo>
                    <a:pt x="182" y="924"/>
                    <a:pt x="174" y="924"/>
                    <a:pt x="174" y="928"/>
                  </a:cubicBezTo>
                  <a:cubicBezTo>
                    <a:pt x="177" y="927"/>
                    <a:pt x="184" y="925"/>
                    <a:pt x="186" y="920"/>
                  </a:cubicBezTo>
                  <a:close/>
                  <a:moveTo>
                    <a:pt x="62" y="746"/>
                  </a:moveTo>
                  <a:cubicBezTo>
                    <a:pt x="62" y="743"/>
                    <a:pt x="59" y="743"/>
                    <a:pt x="57" y="742"/>
                  </a:cubicBezTo>
                  <a:cubicBezTo>
                    <a:pt x="59" y="743"/>
                    <a:pt x="59" y="744"/>
                    <a:pt x="59" y="746"/>
                  </a:cubicBezTo>
                  <a:cubicBezTo>
                    <a:pt x="60" y="744"/>
                    <a:pt x="61" y="746"/>
                    <a:pt x="62" y="746"/>
                  </a:cubicBezTo>
                  <a:close/>
                  <a:moveTo>
                    <a:pt x="81" y="770"/>
                  </a:moveTo>
                  <a:cubicBezTo>
                    <a:pt x="80" y="771"/>
                    <a:pt x="81" y="772"/>
                    <a:pt x="81" y="774"/>
                  </a:cubicBezTo>
                  <a:cubicBezTo>
                    <a:pt x="83" y="773"/>
                    <a:pt x="84" y="772"/>
                    <a:pt x="81" y="770"/>
                  </a:cubicBezTo>
                  <a:close/>
                  <a:moveTo>
                    <a:pt x="64" y="743"/>
                  </a:moveTo>
                  <a:cubicBezTo>
                    <a:pt x="63" y="743"/>
                    <a:pt x="64" y="741"/>
                    <a:pt x="63" y="740"/>
                  </a:cubicBezTo>
                  <a:cubicBezTo>
                    <a:pt x="62" y="741"/>
                    <a:pt x="61" y="740"/>
                    <a:pt x="60" y="740"/>
                  </a:cubicBezTo>
                  <a:cubicBezTo>
                    <a:pt x="61" y="741"/>
                    <a:pt x="62" y="743"/>
                    <a:pt x="63" y="744"/>
                  </a:cubicBezTo>
                  <a:cubicBezTo>
                    <a:pt x="63" y="743"/>
                    <a:pt x="65" y="745"/>
                    <a:pt x="64" y="743"/>
                  </a:cubicBezTo>
                  <a:close/>
                  <a:moveTo>
                    <a:pt x="57" y="728"/>
                  </a:moveTo>
                  <a:cubicBezTo>
                    <a:pt x="56" y="727"/>
                    <a:pt x="55" y="726"/>
                    <a:pt x="55" y="725"/>
                  </a:cubicBezTo>
                  <a:cubicBezTo>
                    <a:pt x="54" y="726"/>
                    <a:pt x="53" y="727"/>
                    <a:pt x="53" y="728"/>
                  </a:cubicBezTo>
                  <a:cubicBezTo>
                    <a:pt x="55" y="727"/>
                    <a:pt x="56" y="728"/>
                    <a:pt x="57" y="728"/>
                  </a:cubicBezTo>
                  <a:close/>
                  <a:moveTo>
                    <a:pt x="68" y="724"/>
                  </a:moveTo>
                  <a:cubicBezTo>
                    <a:pt x="66" y="723"/>
                    <a:pt x="70" y="721"/>
                    <a:pt x="68" y="721"/>
                  </a:cubicBezTo>
                  <a:cubicBezTo>
                    <a:pt x="67" y="724"/>
                    <a:pt x="63" y="716"/>
                    <a:pt x="63" y="720"/>
                  </a:cubicBezTo>
                  <a:cubicBezTo>
                    <a:pt x="66" y="720"/>
                    <a:pt x="65" y="723"/>
                    <a:pt x="68" y="724"/>
                  </a:cubicBezTo>
                  <a:close/>
                  <a:moveTo>
                    <a:pt x="72" y="728"/>
                  </a:moveTo>
                  <a:cubicBezTo>
                    <a:pt x="71" y="728"/>
                    <a:pt x="69" y="726"/>
                    <a:pt x="68" y="726"/>
                  </a:cubicBezTo>
                  <a:cubicBezTo>
                    <a:pt x="69" y="729"/>
                    <a:pt x="71" y="729"/>
                    <a:pt x="72" y="728"/>
                  </a:cubicBezTo>
                  <a:close/>
                  <a:moveTo>
                    <a:pt x="143" y="838"/>
                  </a:moveTo>
                  <a:cubicBezTo>
                    <a:pt x="145" y="840"/>
                    <a:pt x="146" y="840"/>
                    <a:pt x="147" y="839"/>
                  </a:cubicBezTo>
                  <a:cubicBezTo>
                    <a:pt x="146" y="836"/>
                    <a:pt x="145" y="837"/>
                    <a:pt x="143" y="838"/>
                  </a:cubicBezTo>
                  <a:close/>
                  <a:moveTo>
                    <a:pt x="75" y="722"/>
                  </a:moveTo>
                  <a:cubicBezTo>
                    <a:pt x="74" y="721"/>
                    <a:pt x="75" y="720"/>
                    <a:pt x="75" y="719"/>
                  </a:cubicBezTo>
                  <a:cubicBezTo>
                    <a:pt x="73" y="721"/>
                    <a:pt x="69" y="722"/>
                    <a:pt x="70" y="725"/>
                  </a:cubicBezTo>
                  <a:cubicBezTo>
                    <a:pt x="73" y="724"/>
                    <a:pt x="72" y="723"/>
                    <a:pt x="75" y="722"/>
                  </a:cubicBezTo>
                  <a:close/>
                  <a:moveTo>
                    <a:pt x="90" y="743"/>
                  </a:moveTo>
                  <a:cubicBezTo>
                    <a:pt x="88" y="743"/>
                    <a:pt x="84" y="741"/>
                    <a:pt x="86" y="745"/>
                  </a:cubicBezTo>
                  <a:cubicBezTo>
                    <a:pt x="87" y="743"/>
                    <a:pt x="90" y="745"/>
                    <a:pt x="90" y="743"/>
                  </a:cubicBezTo>
                  <a:close/>
                  <a:moveTo>
                    <a:pt x="197" y="910"/>
                  </a:moveTo>
                  <a:cubicBezTo>
                    <a:pt x="193" y="913"/>
                    <a:pt x="200" y="911"/>
                    <a:pt x="199" y="909"/>
                  </a:cubicBezTo>
                  <a:cubicBezTo>
                    <a:pt x="197" y="908"/>
                    <a:pt x="198" y="910"/>
                    <a:pt x="197" y="910"/>
                  </a:cubicBezTo>
                  <a:close/>
                  <a:moveTo>
                    <a:pt x="110" y="737"/>
                  </a:moveTo>
                  <a:cubicBezTo>
                    <a:pt x="109" y="739"/>
                    <a:pt x="108" y="736"/>
                    <a:pt x="107" y="738"/>
                  </a:cubicBezTo>
                  <a:cubicBezTo>
                    <a:pt x="108" y="740"/>
                    <a:pt x="108" y="740"/>
                    <a:pt x="108" y="740"/>
                  </a:cubicBezTo>
                  <a:cubicBezTo>
                    <a:pt x="109" y="738"/>
                    <a:pt x="111" y="740"/>
                    <a:pt x="110" y="737"/>
                  </a:cubicBezTo>
                  <a:close/>
                  <a:moveTo>
                    <a:pt x="115" y="725"/>
                  </a:moveTo>
                  <a:cubicBezTo>
                    <a:pt x="112" y="721"/>
                    <a:pt x="112" y="722"/>
                    <a:pt x="112" y="725"/>
                  </a:cubicBezTo>
                  <a:cubicBezTo>
                    <a:pt x="111" y="724"/>
                    <a:pt x="110" y="724"/>
                    <a:pt x="109" y="723"/>
                  </a:cubicBezTo>
                  <a:cubicBezTo>
                    <a:pt x="109" y="727"/>
                    <a:pt x="102" y="726"/>
                    <a:pt x="103" y="729"/>
                  </a:cubicBezTo>
                  <a:cubicBezTo>
                    <a:pt x="108" y="727"/>
                    <a:pt x="109" y="727"/>
                    <a:pt x="115" y="725"/>
                  </a:cubicBezTo>
                  <a:close/>
                  <a:moveTo>
                    <a:pt x="121" y="723"/>
                  </a:moveTo>
                  <a:cubicBezTo>
                    <a:pt x="119" y="720"/>
                    <a:pt x="116" y="722"/>
                    <a:pt x="114" y="723"/>
                  </a:cubicBezTo>
                  <a:cubicBezTo>
                    <a:pt x="116" y="726"/>
                    <a:pt x="119" y="723"/>
                    <a:pt x="121" y="723"/>
                  </a:cubicBezTo>
                  <a:close/>
                  <a:moveTo>
                    <a:pt x="33" y="582"/>
                  </a:moveTo>
                  <a:cubicBezTo>
                    <a:pt x="32" y="579"/>
                    <a:pt x="26" y="585"/>
                    <a:pt x="28" y="585"/>
                  </a:cubicBezTo>
                  <a:cubicBezTo>
                    <a:pt x="31" y="583"/>
                    <a:pt x="31" y="583"/>
                    <a:pt x="33" y="582"/>
                  </a:cubicBezTo>
                  <a:close/>
                  <a:moveTo>
                    <a:pt x="140" y="732"/>
                  </a:moveTo>
                  <a:cubicBezTo>
                    <a:pt x="139" y="733"/>
                    <a:pt x="139" y="732"/>
                    <a:pt x="138" y="731"/>
                  </a:cubicBezTo>
                  <a:cubicBezTo>
                    <a:pt x="138" y="734"/>
                    <a:pt x="135" y="734"/>
                    <a:pt x="135" y="737"/>
                  </a:cubicBezTo>
                  <a:cubicBezTo>
                    <a:pt x="136" y="735"/>
                    <a:pt x="140" y="735"/>
                    <a:pt x="140" y="732"/>
                  </a:cubicBezTo>
                  <a:close/>
                  <a:moveTo>
                    <a:pt x="114" y="696"/>
                  </a:moveTo>
                  <a:cubicBezTo>
                    <a:pt x="113" y="694"/>
                    <a:pt x="112" y="694"/>
                    <a:pt x="111" y="693"/>
                  </a:cubicBezTo>
                  <a:cubicBezTo>
                    <a:pt x="111" y="692"/>
                    <a:pt x="112" y="692"/>
                    <a:pt x="111" y="690"/>
                  </a:cubicBezTo>
                  <a:cubicBezTo>
                    <a:pt x="108" y="692"/>
                    <a:pt x="112" y="697"/>
                    <a:pt x="114" y="696"/>
                  </a:cubicBezTo>
                  <a:close/>
                  <a:moveTo>
                    <a:pt x="172" y="775"/>
                  </a:moveTo>
                  <a:cubicBezTo>
                    <a:pt x="171" y="776"/>
                    <a:pt x="167" y="776"/>
                    <a:pt x="169" y="779"/>
                  </a:cubicBezTo>
                  <a:cubicBezTo>
                    <a:pt x="170" y="778"/>
                    <a:pt x="173" y="777"/>
                    <a:pt x="172" y="775"/>
                  </a:cubicBezTo>
                  <a:close/>
                  <a:moveTo>
                    <a:pt x="140" y="724"/>
                  </a:moveTo>
                  <a:cubicBezTo>
                    <a:pt x="139" y="727"/>
                    <a:pt x="137" y="720"/>
                    <a:pt x="136" y="721"/>
                  </a:cubicBezTo>
                  <a:cubicBezTo>
                    <a:pt x="137" y="724"/>
                    <a:pt x="135" y="724"/>
                    <a:pt x="135" y="726"/>
                  </a:cubicBezTo>
                  <a:cubicBezTo>
                    <a:pt x="136" y="725"/>
                    <a:pt x="140" y="728"/>
                    <a:pt x="140" y="724"/>
                  </a:cubicBezTo>
                  <a:close/>
                  <a:moveTo>
                    <a:pt x="54" y="589"/>
                  </a:moveTo>
                  <a:cubicBezTo>
                    <a:pt x="52" y="587"/>
                    <a:pt x="46" y="589"/>
                    <a:pt x="48" y="591"/>
                  </a:cubicBezTo>
                  <a:cubicBezTo>
                    <a:pt x="50" y="590"/>
                    <a:pt x="52" y="590"/>
                    <a:pt x="54" y="589"/>
                  </a:cubicBezTo>
                  <a:close/>
                  <a:moveTo>
                    <a:pt x="172" y="768"/>
                  </a:moveTo>
                  <a:cubicBezTo>
                    <a:pt x="171" y="765"/>
                    <a:pt x="174" y="765"/>
                    <a:pt x="173" y="763"/>
                  </a:cubicBezTo>
                  <a:cubicBezTo>
                    <a:pt x="171" y="764"/>
                    <a:pt x="170" y="767"/>
                    <a:pt x="169" y="769"/>
                  </a:cubicBezTo>
                  <a:cubicBezTo>
                    <a:pt x="170" y="767"/>
                    <a:pt x="171" y="769"/>
                    <a:pt x="172" y="768"/>
                  </a:cubicBezTo>
                  <a:close/>
                  <a:moveTo>
                    <a:pt x="147" y="724"/>
                  </a:moveTo>
                  <a:cubicBezTo>
                    <a:pt x="145" y="725"/>
                    <a:pt x="143" y="725"/>
                    <a:pt x="142" y="728"/>
                  </a:cubicBezTo>
                  <a:cubicBezTo>
                    <a:pt x="143" y="727"/>
                    <a:pt x="147" y="727"/>
                    <a:pt x="147" y="724"/>
                  </a:cubicBezTo>
                  <a:close/>
                  <a:moveTo>
                    <a:pt x="144" y="718"/>
                  </a:moveTo>
                  <a:cubicBezTo>
                    <a:pt x="145" y="719"/>
                    <a:pt x="145" y="720"/>
                    <a:pt x="146" y="719"/>
                  </a:cubicBezTo>
                  <a:cubicBezTo>
                    <a:pt x="145" y="718"/>
                    <a:pt x="144" y="717"/>
                    <a:pt x="144" y="716"/>
                  </a:cubicBezTo>
                  <a:cubicBezTo>
                    <a:pt x="142" y="717"/>
                    <a:pt x="143" y="719"/>
                    <a:pt x="142" y="720"/>
                  </a:cubicBezTo>
                  <a:cubicBezTo>
                    <a:pt x="141" y="719"/>
                    <a:pt x="142" y="719"/>
                    <a:pt x="141" y="718"/>
                  </a:cubicBezTo>
                  <a:cubicBezTo>
                    <a:pt x="140" y="718"/>
                    <a:pt x="140" y="718"/>
                    <a:pt x="140" y="718"/>
                  </a:cubicBezTo>
                  <a:cubicBezTo>
                    <a:pt x="140" y="718"/>
                    <a:pt x="140" y="717"/>
                    <a:pt x="139" y="718"/>
                  </a:cubicBezTo>
                  <a:cubicBezTo>
                    <a:pt x="141" y="720"/>
                    <a:pt x="138" y="720"/>
                    <a:pt x="140" y="722"/>
                  </a:cubicBezTo>
                  <a:cubicBezTo>
                    <a:pt x="143" y="722"/>
                    <a:pt x="142" y="720"/>
                    <a:pt x="144" y="718"/>
                  </a:cubicBezTo>
                  <a:close/>
                  <a:moveTo>
                    <a:pt x="142" y="711"/>
                  </a:moveTo>
                  <a:cubicBezTo>
                    <a:pt x="139" y="712"/>
                    <a:pt x="136" y="712"/>
                    <a:pt x="135" y="715"/>
                  </a:cubicBezTo>
                  <a:cubicBezTo>
                    <a:pt x="137" y="714"/>
                    <a:pt x="141" y="714"/>
                    <a:pt x="142" y="711"/>
                  </a:cubicBezTo>
                  <a:close/>
                  <a:moveTo>
                    <a:pt x="66" y="598"/>
                  </a:moveTo>
                  <a:cubicBezTo>
                    <a:pt x="66" y="599"/>
                    <a:pt x="66" y="600"/>
                    <a:pt x="65" y="601"/>
                  </a:cubicBezTo>
                  <a:cubicBezTo>
                    <a:pt x="67" y="603"/>
                    <a:pt x="67" y="603"/>
                    <a:pt x="67" y="603"/>
                  </a:cubicBezTo>
                  <a:cubicBezTo>
                    <a:pt x="68" y="602"/>
                    <a:pt x="68" y="598"/>
                    <a:pt x="66" y="598"/>
                  </a:cubicBezTo>
                  <a:close/>
                  <a:moveTo>
                    <a:pt x="67" y="589"/>
                  </a:moveTo>
                  <a:cubicBezTo>
                    <a:pt x="66" y="588"/>
                    <a:pt x="67" y="585"/>
                    <a:pt x="65" y="586"/>
                  </a:cubicBezTo>
                  <a:cubicBezTo>
                    <a:pt x="65" y="587"/>
                    <a:pt x="64" y="589"/>
                    <a:pt x="63" y="588"/>
                  </a:cubicBezTo>
                  <a:cubicBezTo>
                    <a:pt x="64" y="590"/>
                    <a:pt x="64" y="590"/>
                    <a:pt x="64" y="590"/>
                  </a:cubicBezTo>
                  <a:cubicBezTo>
                    <a:pt x="64" y="590"/>
                    <a:pt x="64" y="591"/>
                    <a:pt x="65" y="590"/>
                  </a:cubicBezTo>
                  <a:cubicBezTo>
                    <a:pt x="64" y="587"/>
                    <a:pt x="67" y="592"/>
                    <a:pt x="67" y="589"/>
                  </a:cubicBezTo>
                  <a:close/>
                  <a:moveTo>
                    <a:pt x="203" y="794"/>
                  </a:moveTo>
                  <a:cubicBezTo>
                    <a:pt x="202" y="792"/>
                    <a:pt x="201" y="792"/>
                    <a:pt x="200" y="791"/>
                  </a:cubicBezTo>
                  <a:cubicBezTo>
                    <a:pt x="200" y="791"/>
                    <a:pt x="199" y="792"/>
                    <a:pt x="199" y="793"/>
                  </a:cubicBezTo>
                  <a:cubicBezTo>
                    <a:pt x="201" y="791"/>
                    <a:pt x="202" y="796"/>
                    <a:pt x="203" y="794"/>
                  </a:cubicBezTo>
                  <a:close/>
                  <a:moveTo>
                    <a:pt x="131" y="686"/>
                  </a:moveTo>
                  <a:cubicBezTo>
                    <a:pt x="132" y="683"/>
                    <a:pt x="128" y="683"/>
                    <a:pt x="129" y="681"/>
                  </a:cubicBezTo>
                  <a:cubicBezTo>
                    <a:pt x="126" y="682"/>
                    <a:pt x="130" y="685"/>
                    <a:pt x="131" y="686"/>
                  </a:cubicBezTo>
                  <a:close/>
                  <a:moveTo>
                    <a:pt x="159" y="716"/>
                  </a:moveTo>
                  <a:cubicBezTo>
                    <a:pt x="158" y="717"/>
                    <a:pt x="157" y="717"/>
                    <a:pt x="158" y="718"/>
                  </a:cubicBezTo>
                  <a:cubicBezTo>
                    <a:pt x="162" y="719"/>
                    <a:pt x="157" y="720"/>
                    <a:pt x="158" y="722"/>
                  </a:cubicBezTo>
                  <a:cubicBezTo>
                    <a:pt x="160" y="721"/>
                    <a:pt x="161" y="719"/>
                    <a:pt x="159" y="716"/>
                  </a:cubicBezTo>
                  <a:close/>
                  <a:moveTo>
                    <a:pt x="10" y="478"/>
                  </a:moveTo>
                  <a:cubicBezTo>
                    <a:pt x="6" y="480"/>
                    <a:pt x="2" y="481"/>
                    <a:pt x="0" y="482"/>
                  </a:cubicBezTo>
                  <a:cubicBezTo>
                    <a:pt x="3" y="484"/>
                    <a:pt x="8" y="480"/>
                    <a:pt x="10" y="478"/>
                  </a:cubicBezTo>
                  <a:close/>
                  <a:moveTo>
                    <a:pt x="280" y="898"/>
                  </a:moveTo>
                  <a:cubicBezTo>
                    <a:pt x="279" y="895"/>
                    <a:pt x="278" y="897"/>
                    <a:pt x="277" y="895"/>
                  </a:cubicBezTo>
                  <a:cubicBezTo>
                    <a:pt x="276" y="895"/>
                    <a:pt x="276" y="896"/>
                    <a:pt x="276" y="897"/>
                  </a:cubicBezTo>
                  <a:cubicBezTo>
                    <a:pt x="278" y="895"/>
                    <a:pt x="279" y="900"/>
                    <a:pt x="280" y="898"/>
                  </a:cubicBezTo>
                  <a:close/>
                  <a:moveTo>
                    <a:pt x="145" y="676"/>
                  </a:moveTo>
                  <a:cubicBezTo>
                    <a:pt x="142" y="672"/>
                    <a:pt x="138" y="674"/>
                    <a:pt x="137" y="677"/>
                  </a:cubicBezTo>
                  <a:cubicBezTo>
                    <a:pt x="139" y="679"/>
                    <a:pt x="141" y="677"/>
                    <a:pt x="144" y="678"/>
                  </a:cubicBezTo>
                  <a:cubicBezTo>
                    <a:pt x="144" y="675"/>
                    <a:pt x="141" y="677"/>
                    <a:pt x="140" y="677"/>
                  </a:cubicBezTo>
                  <a:cubicBezTo>
                    <a:pt x="140" y="676"/>
                    <a:pt x="140" y="676"/>
                    <a:pt x="140" y="675"/>
                  </a:cubicBezTo>
                  <a:cubicBezTo>
                    <a:pt x="142" y="675"/>
                    <a:pt x="144" y="677"/>
                    <a:pt x="145" y="676"/>
                  </a:cubicBezTo>
                  <a:close/>
                  <a:moveTo>
                    <a:pt x="195" y="762"/>
                  </a:moveTo>
                  <a:cubicBezTo>
                    <a:pt x="196" y="762"/>
                    <a:pt x="197" y="761"/>
                    <a:pt x="198" y="762"/>
                  </a:cubicBezTo>
                  <a:cubicBezTo>
                    <a:pt x="196" y="760"/>
                    <a:pt x="194" y="759"/>
                    <a:pt x="192" y="759"/>
                  </a:cubicBezTo>
                  <a:cubicBezTo>
                    <a:pt x="193" y="761"/>
                    <a:pt x="194" y="759"/>
                    <a:pt x="195" y="762"/>
                  </a:cubicBezTo>
                  <a:close/>
                  <a:moveTo>
                    <a:pt x="144" y="680"/>
                  </a:moveTo>
                  <a:cubicBezTo>
                    <a:pt x="145" y="682"/>
                    <a:pt x="147" y="683"/>
                    <a:pt x="146" y="681"/>
                  </a:cubicBezTo>
                  <a:cubicBezTo>
                    <a:pt x="146" y="681"/>
                    <a:pt x="145" y="681"/>
                    <a:pt x="145" y="680"/>
                  </a:cubicBezTo>
                  <a:cubicBezTo>
                    <a:pt x="146" y="680"/>
                    <a:pt x="146" y="679"/>
                    <a:pt x="145" y="678"/>
                  </a:cubicBezTo>
                  <a:cubicBezTo>
                    <a:pt x="145" y="679"/>
                    <a:pt x="142" y="679"/>
                    <a:pt x="143" y="681"/>
                  </a:cubicBezTo>
                  <a:lnTo>
                    <a:pt x="144" y="680"/>
                  </a:lnTo>
                  <a:close/>
                  <a:moveTo>
                    <a:pt x="84" y="577"/>
                  </a:moveTo>
                  <a:cubicBezTo>
                    <a:pt x="83" y="578"/>
                    <a:pt x="78" y="577"/>
                    <a:pt x="80" y="580"/>
                  </a:cubicBezTo>
                  <a:cubicBezTo>
                    <a:pt x="81" y="579"/>
                    <a:pt x="84" y="580"/>
                    <a:pt x="84" y="577"/>
                  </a:cubicBezTo>
                  <a:close/>
                  <a:moveTo>
                    <a:pt x="151" y="670"/>
                  </a:moveTo>
                  <a:cubicBezTo>
                    <a:pt x="150" y="670"/>
                    <a:pt x="149" y="669"/>
                    <a:pt x="149" y="668"/>
                  </a:cubicBezTo>
                  <a:cubicBezTo>
                    <a:pt x="146" y="669"/>
                    <a:pt x="147" y="672"/>
                    <a:pt x="147" y="674"/>
                  </a:cubicBezTo>
                  <a:cubicBezTo>
                    <a:pt x="148" y="674"/>
                    <a:pt x="150" y="671"/>
                    <a:pt x="151" y="670"/>
                  </a:cubicBezTo>
                  <a:close/>
                  <a:moveTo>
                    <a:pt x="265" y="840"/>
                  </a:moveTo>
                  <a:cubicBezTo>
                    <a:pt x="265" y="838"/>
                    <a:pt x="263" y="837"/>
                    <a:pt x="262" y="837"/>
                  </a:cubicBezTo>
                  <a:cubicBezTo>
                    <a:pt x="262" y="838"/>
                    <a:pt x="262" y="838"/>
                    <a:pt x="263" y="839"/>
                  </a:cubicBezTo>
                  <a:cubicBezTo>
                    <a:pt x="264" y="839"/>
                    <a:pt x="264" y="840"/>
                    <a:pt x="265" y="840"/>
                  </a:cubicBezTo>
                  <a:close/>
                  <a:moveTo>
                    <a:pt x="109" y="592"/>
                  </a:moveTo>
                  <a:cubicBezTo>
                    <a:pt x="108" y="592"/>
                    <a:pt x="107" y="594"/>
                    <a:pt x="106" y="593"/>
                  </a:cubicBezTo>
                  <a:cubicBezTo>
                    <a:pt x="107" y="596"/>
                    <a:pt x="111" y="595"/>
                    <a:pt x="109" y="592"/>
                  </a:cubicBezTo>
                  <a:close/>
                  <a:moveTo>
                    <a:pt x="194" y="726"/>
                  </a:moveTo>
                  <a:cubicBezTo>
                    <a:pt x="194" y="722"/>
                    <a:pt x="196" y="726"/>
                    <a:pt x="197" y="723"/>
                  </a:cubicBezTo>
                  <a:cubicBezTo>
                    <a:pt x="195" y="723"/>
                    <a:pt x="191" y="721"/>
                    <a:pt x="193" y="724"/>
                  </a:cubicBezTo>
                  <a:cubicBezTo>
                    <a:pt x="193" y="724"/>
                    <a:pt x="194" y="725"/>
                    <a:pt x="194" y="726"/>
                  </a:cubicBezTo>
                  <a:close/>
                  <a:moveTo>
                    <a:pt x="159" y="668"/>
                  </a:moveTo>
                  <a:cubicBezTo>
                    <a:pt x="159" y="664"/>
                    <a:pt x="164" y="669"/>
                    <a:pt x="164" y="666"/>
                  </a:cubicBezTo>
                  <a:cubicBezTo>
                    <a:pt x="162" y="663"/>
                    <a:pt x="155" y="663"/>
                    <a:pt x="156" y="667"/>
                  </a:cubicBezTo>
                  <a:cubicBezTo>
                    <a:pt x="157" y="665"/>
                    <a:pt x="158" y="666"/>
                    <a:pt x="159" y="668"/>
                  </a:cubicBezTo>
                  <a:close/>
                  <a:moveTo>
                    <a:pt x="251" y="797"/>
                  </a:moveTo>
                  <a:cubicBezTo>
                    <a:pt x="250" y="799"/>
                    <a:pt x="248" y="799"/>
                    <a:pt x="248" y="801"/>
                  </a:cubicBezTo>
                  <a:cubicBezTo>
                    <a:pt x="250" y="802"/>
                    <a:pt x="253" y="800"/>
                    <a:pt x="251" y="797"/>
                  </a:cubicBezTo>
                  <a:close/>
                  <a:moveTo>
                    <a:pt x="236" y="776"/>
                  </a:moveTo>
                  <a:cubicBezTo>
                    <a:pt x="236" y="776"/>
                    <a:pt x="236" y="775"/>
                    <a:pt x="235" y="775"/>
                  </a:cubicBezTo>
                  <a:cubicBezTo>
                    <a:pt x="235" y="774"/>
                    <a:pt x="235" y="774"/>
                    <a:pt x="235" y="774"/>
                  </a:cubicBezTo>
                  <a:cubicBezTo>
                    <a:pt x="236" y="777"/>
                    <a:pt x="231" y="774"/>
                    <a:pt x="234" y="777"/>
                  </a:cubicBezTo>
                  <a:cubicBezTo>
                    <a:pt x="235" y="776"/>
                    <a:pt x="235" y="777"/>
                    <a:pt x="236" y="776"/>
                  </a:cubicBezTo>
                  <a:close/>
                  <a:moveTo>
                    <a:pt x="171" y="667"/>
                  </a:moveTo>
                  <a:cubicBezTo>
                    <a:pt x="172" y="668"/>
                    <a:pt x="169" y="669"/>
                    <a:pt x="168" y="667"/>
                  </a:cubicBezTo>
                  <a:cubicBezTo>
                    <a:pt x="168" y="666"/>
                    <a:pt x="169" y="665"/>
                    <a:pt x="169" y="664"/>
                  </a:cubicBezTo>
                  <a:cubicBezTo>
                    <a:pt x="168" y="664"/>
                    <a:pt x="164" y="664"/>
                    <a:pt x="165" y="667"/>
                  </a:cubicBezTo>
                  <a:cubicBezTo>
                    <a:pt x="169" y="666"/>
                    <a:pt x="165" y="669"/>
                    <a:pt x="167" y="671"/>
                  </a:cubicBezTo>
                  <a:cubicBezTo>
                    <a:pt x="169" y="671"/>
                    <a:pt x="174" y="669"/>
                    <a:pt x="171" y="667"/>
                  </a:cubicBezTo>
                  <a:close/>
                  <a:moveTo>
                    <a:pt x="181" y="683"/>
                  </a:moveTo>
                  <a:cubicBezTo>
                    <a:pt x="183" y="680"/>
                    <a:pt x="178" y="681"/>
                    <a:pt x="179" y="677"/>
                  </a:cubicBezTo>
                  <a:cubicBezTo>
                    <a:pt x="178" y="680"/>
                    <a:pt x="175" y="680"/>
                    <a:pt x="176" y="682"/>
                  </a:cubicBezTo>
                  <a:cubicBezTo>
                    <a:pt x="178" y="680"/>
                    <a:pt x="181" y="681"/>
                    <a:pt x="181" y="683"/>
                  </a:cubicBezTo>
                  <a:close/>
                  <a:moveTo>
                    <a:pt x="240" y="768"/>
                  </a:moveTo>
                  <a:cubicBezTo>
                    <a:pt x="239" y="769"/>
                    <a:pt x="238" y="768"/>
                    <a:pt x="237" y="767"/>
                  </a:cubicBezTo>
                  <a:cubicBezTo>
                    <a:pt x="237" y="767"/>
                    <a:pt x="234" y="769"/>
                    <a:pt x="236" y="769"/>
                  </a:cubicBezTo>
                  <a:cubicBezTo>
                    <a:pt x="237" y="767"/>
                    <a:pt x="241" y="772"/>
                    <a:pt x="240" y="768"/>
                  </a:cubicBezTo>
                  <a:close/>
                  <a:moveTo>
                    <a:pt x="232" y="757"/>
                  </a:moveTo>
                  <a:cubicBezTo>
                    <a:pt x="231" y="758"/>
                    <a:pt x="230" y="757"/>
                    <a:pt x="229" y="757"/>
                  </a:cubicBezTo>
                  <a:cubicBezTo>
                    <a:pt x="229" y="758"/>
                    <a:pt x="228" y="758"/>
                    <a:pt x="229" y="759"/>
                  </a:cubicBezTo>
                  <a:cubicBezTo>
                    <a:pt x="230" y="759"/>
                    <a:pt x="233" y="760"/>
                    <a:pt x="232" y="757"/>
                  </a:cubicBezTo>
                  <a:close/>
                  <a:moveTo>
                    <a:pt x="191" y="686"/>
                  </a:moveTo>
                  <a:cubicBezTo>
                    <a:pt x="189" y="684"/>
                    <a:pt x="193" y="684"/>
                    <a:pt x="191" y="682"/>
                  </a:cubicBezTo>
                  <a:cubicBezTo>
                    <a:pt x="190" y="685"/>
                    <a:pt x="188" y="684"/>
                    <a:pt x="186" y="684"/>
                  </a:cubicBezTo>
                  <a:cubicBezTo>
                    <a:pt x="186" y="685"/>
                    <a:pt x="187" y="687"/>
                    <a:pt x="188" y="686"/>
                  </a:cubicBezTo>
                  <a:cubicBezTo>
                    <a:pt x="187" y="684"/>
                    <a:pt x="190" y="687"/>
                    <a:pt x="191" y="686"/>
                  </a:cubicBezTo>
                  <a:close/>
                  <a:moveTo>
                    <a:pt x="230" y="742"/>
                  </a:moveTo>
                  <a:cubicBezTo>
                    <a:pt x="228" y="740"/>
                    <a:pt x="230" y="740"/>
                    <a:pt x="229" y="738"/>
                  </a:cubicBezTo>
                  <a:cubicBezTo>
                    <a:pt x="228" y="739"/>
                    <a:pt x="227" y="737"/>
                    <a:pt x="226" y="739"/>
                  </a:cubicBezTo>
                  <a:cubicBezTo>
                    <a:pt x="226" y="740"/>
                    <a:pt x="226" y="741"/>
                    <a:pt x="228" y="742"/>
                  </a:cubicBezTo>
                  <a:cubicBezTo>
                    <a:pt x="227" y="742"/>
                    <a:pt x="226" y="743"/>
                    <a:pt x="227" y="744"/>
                  </a:cubicBezTo>
                  <a:cubicBezTo>
                    <a:pt x="228" y="744"/>
                    <a:pt x="229" y="743"/>
                    <a:pt x="230" y="742"/>
                  </a:cubicBezTo>
                  <a:close/>
                  <a:moveTo>
                    <a:pt x="122" y="566"/>
                  </a:moveTo>
                  <a:cubicBezTo>
                    <a:pt x="122" y="569"/>
                    <a:pt x="118" y="570"/>
                    <a:pt x="118" y="573"/>
                  </a:cubicBezTo>
                  <a:cubicBezTo>
                    <a:pt x="121" y="572"/>
                    <a:pt x="124" y="571"/>
                    <a:pt x="126" y="568"/>
                  </a:cubicBezTo>
                  <a:cubicBezTo>
                    <a:pt x="127" y="568"/>
                    <a:pt x="126" y="571"/>
                    <a:pt x="128" y="570"/>
                  </a:cubicBezTo>
                  <a:cubicBezTo>
                    <a:pt x="127" y="568"/>
                    <a:pt x="128" y="564"/>
                    <a:pt x="129" y="568"/>
                  </a:cubicBezTo>
                  <a:cubicBezTo>
                    <a:pt x="132" y="568"/>
                    <a:pt x="128" y="565"/>
                    <a:pt x="129" y="565"/>
                  </a:cubicBezTo>
                  <a:cubicBezTo>
                    <a:pt x="132" y="567"/>
                    <a:pt x="130" y="562"/>
                    <a:pt x="133" y="564"/>
                  </a:cubicBezTo>
                  <a:cubicBezTo>
                    <a:pt x="132" y="563"/>
                    <a:pt x="132" y="562"/>
                    <a:pt x="132" y="561"/>
                  </a:cubicBezTo>
                  <a:cubicBezTo>
                    <a:pt x="128" y="563"/>
                    <a:pt x="126" y="567"/>
                    <a:pt x="122" y="566"/>
                  </a:cubicBezTo>
                  <a:close/>
                  <a:moveTo>
                    <a:pt x="180" y="662"/>
                  </a:moveTo>
                  <a:cubicBezTo>
                    <a:pt x="179" y="661"/>
                    <a:pt x="178" y="659"/>
                    <a:pt x="178" y="658"/>
                  </a:cubicBezTo>
                  <a:cubicBezTo>
                    <a:pt x="176" y="659"/>
                    <a:pt x="175" y="658"/>
                    <a:pt x="176" y="660"/>
                  </a:cubicBezTo>
                  <a:cubicBezTo>
                    <a:pt x="177" y="659"/>
                    <a:pt x="179" y="663"/>
                    <a:pt x="180" y="662"/>
                  </a:cubicBezTo>
                  <a:close/>
                  <a:moveTo>
                    <a:pt x="167" y="629"/>
                  </a:moveTo>
                  <a:cubicBezTo>
                    <a:pt x="166" y="631"/>
                    <a:pt x="165" y="629"/>
                    <a:pt x="164" y="629"/>
                  </a:cubicBezTo>
                  <a:cubicBezTo>
                    <a:pt x="165" y="630"/>
                    <a:pt x="164" y="631"/>
                    <a:pt x="164" y="632"/>
                  </a:cubicBezTo>
                  <a:cubicBezTo>
                    <a:pt x="165" y="632"/>
                    <a:pt x="168" y="631"/>
                    <a:pt x="167" y="629"/>
                  </a:cubicBezTo>
                  <a:close/>
                  <a:moveTo>
                    <a:pt x="139" y="582"/>
                  </a:moveTo>
                  <a:cubicBezTo>
                    <a:pt x="138" y="584"/>
                    <a:pt x="135" y="585"/>
                    <a:pt x="137" y="588"/>
                  </a:cubicBezTo>
                  <a:cubicBezTo>
                    <a:pt x="136" y="586"/>
                    <a:pt x="141" y="585"/>
                    <a:pt x="139" y="582"/>
                  </a:cubicBezTo>
                  <a:close/>
                  <a:moveTo>
                    <a:pt x="161" y="617"/>
                  </a:moveTo>
                  <a:cubicBezTo>
                    <a:pt x="160" y="616"/>
                    <a:pt x="160" y="615"/>
                    <a:pt x="160" y="614"/>
                  </a:cubicBezTo>
                  <a:cubicBezTo>
                    <a:pt x="159" y="616"/>
                    <a:pt x="156" y="614"/>
                    <a:pt x="157" y="616"/>
                  </a:cubicBezTo>
                  <a:cubicBezTo>
                    <a:pt x="158" y="615"/>
                    <a:pt x="159" y="617"/>
                    <a:pt x="161" y="617"/>
                  </a:cubicBezTo>
                  <a:close/>
                  <a:moveTo>
                    <a:pt x="193" y="666"/>
                  </a:moveTo>
                  <a:cubicBezTo>
                    <a:pt x="192" y="666"/>
                    <a:pt x="191" y="663"/>
                    <a:pt x="190" y="665"/>
                  </a:cubicBezTo>
                  <a:cubicBezTo>
                    <a:pt x="191" y="668"/>
                    <a:pt x="194" y="668"/>
                    <a:pt x="193" y="666"/>
                  </a:cubicBezTo>
                  <a:close/>
                  <a:moveTo>
                    <a:pt x="120" y="552"/>
                  </a:moveTo>
                  <a:cubicBezTo>
                    <a:pt x="119" y="553"/>
                    <a:pt x="119" y="552"/>
                    <a:pt x="118" y="551"/>
                  </a:cubicBezTo>
                  <a:cubicBezTo>
                    <a:pt x="117" y="552"/>
                    <a:pt x="117" y="553"/>
                    <a:pt x="117" y="555"/>
                  </a:cubicBezTo>
                  <a:cubicBezTo>
                    <a:pt x="118" y="553"/>
                    <a:pt x="121" y="555"/>
                    <a:pt x="120" y="552"/>
                  </a:cubicBezTo>
                  <a:close/>
                  <a:moveTo>
                    <a:pt x="124" y="559"/>
                  </a:moveTo>
                  <a:cubicBezTo>
                    <a:pt x="124" y="559"/>
                    <a:pt x="123" y="556"/>
                    <a:pt x="122" y="558"/>
                  </a:cubicBezTo>
                  <a:cubicBezTo>
                    <a:pt x="123" y="560"/>
                    <a:pt x="122" y="561"/>
                    <a:pt x="123" y="563"/>
                  </a:cubicBezTo>
                  <a:cubicBezTo>
                    <a:pt x="125" y="562"/>
                    <a:pt x="125" y="560"/>
                    <a:pt x="124" y="559"/>
                  </a:cubicBezTo>
                  <a:close/>
                  <a:moveTo>
                    <a:pt x="258" y="763"/>
                  </a:moveTo>
                  <a:cubicBezTo>
                    <a:pt x="257" y="762"/>
                    <a:pt x="256" y="760"/>
                    <a:pt x="255" y="761"/>
                  </a:cubicBezTo>
                  <a:cubicBezTo>
                    <a:pt x="256" y="763"/>
                    <a:pt x="257" y="762"/>
                    <a:pt x="256" y="763"/>
                  </a:cubicBezTo>
                  <a:cubicBezTo>
                    <a:pt x="256" y="764"/>
                    <a:pt x="256" y="764"/>
                    <a:pt x="256" y="764"/>
                  </a:cubicBezTo>
                  <a:lnTo>
                    <a:pt x="258" y="763"/>
                  </a:lnTo>
                  <a:close/>
                  <a:moveTo>
                    <a:pt x="187" y="652"/>
                  </a:moveTo>
                  <a:cubicBezTo>
                    <a:pt x="185" y="650"/>
                    <a:pt x="187" y="650"/>
                    <a:pt x="186" y="648"/>
                  </a:cubicBezTo>
                  <a:cubicBezTo>
                    <a:pt x="185" y="649"/>
                    <a:pt x="184" y="649"/>
                    <a:pt x="184" y="651"/>
                  </a:cubicBezTo>
                  <a:cubicBezTo>
                    <a:pt x="185" y="649"/>
                    <a:pt x="186" y="652"/>
                    <a:pt x="187" y="652"/>
                  </a:cubicBezTo>
                  <a:close/>
                  <a:moveTo>
                    <a:pt x="167" y="620"/>
                  </a:moveTo>
                  <a:cubicBezTo>
                    <a:pt x="166" y="621"/>
                    <a:pt x="165" y="616"/>
                    <a:pt x="164" y="618"/>
                  </a:cubicBezTo>
                  <a:cubicBezTo>
                    <a:pt x="165" y="619"/>
                    <a:pt x="163" y="619"/>
                    <a:pt x="164" y="620"/>
                  </a:cubicBezTo>
                  <a:cubicBezTo>
                    <a:pt x="164" y="618"/>
                    <a:pt x="168" y="623"/>
                    <a:pt x="167" y="620"/>
                  </a:cubicBezTo>
                  <a:close/>
                  <a:moveTo>
                    <a:pt x="150" y="575"/>
                  </a:moveTo>
                  <a:cubicBezTo>
                    <a:pt x="147" y="574"/>
                    <a:pt x="148" y="579"/>
                    <a:pt x="146" y="579"/>
                  </a:cubicBezTo>
                  <a:cubicBezTo>
                    <a:pt x="145" y="579"/>
                    <a:pt x="144" y="577"/>
                    <a:pt x="144" y="578"/>
                  </a:cubicBezTo>
                  <a:cubicBezTo>
                    <a:pt x="146" y="581"/>
                    <a:pt x="140" y="580"/>
                    <a:pt x="141" y="583"/>
                  </a:cubicBezTo>
                  <a:cubicBezTo>
                    <a:pt x="145" y="582"/>
                    <a:pt x="150" y="580"/>
                    <a:pt x="150" y="575"/>
                  </a:cubicBezTo>
                  <a:close/>
                  <a:moveTo>
                    <a:pt x="193" y="651"/>
                  </a:moveTo>
                  <a:cubicBezTo>
                    <a:pt x="192" y="649"/>
                    <a:pt x="188" y="650"/>
                    <a:pt x="189" y="652"/>
                  </a:cubicBezTo>
                  <a:cubicBezTo>
                    <a:pt x="190" y="651"/>
                    <a:pt x="192" y="652"/>
                    <a:pt x="193" y="651"/>
                  </a:cubicBezTo>
                  <a:close/>
                  <a:moveTo>
                    <a:pt x="203" y="666"/>
                  </a:moveTo>
                  <a:cubicBezTo>
                    <a:pt x="202" y="667"/>
                    <a:pt x="199" y="667"/>
                    <a:pt x="201" y="670"/>
                  </a:cubicBezTo>
                  <a:cubicBezTo>
                    <a:pt x="203" y="669"/>
                    <a:pt x="204" y="669"/>
                    <a:pt x="203" y="666"/>
                  </a:cubicBezTo>
                  <a:close/>
                  <a:moveTo>
                    <a:pt x="161" y="603"/>
                  </a:moveTo>
                  <a:cubicBezTo>
                    <a:pt x="160" y="601"/>
                    <a:pt x="156" y="601"/>
                    <a:pt x="157" y="603"/>
                  </a:cubicBezTo>
                  <a:cubicBezTo>
                    <a:pt x="159" y="603"/>
                    <a:pt x="160" y="604"/>
                    <a:pt x="161" y="603"/>
                  </a:cubicBezTo>
                  <a:close/>
                  <a:moveTo>
                    <a:pt x="139" y="563"/>
                  </a:moveTo>
                  <a:cubicBezTo>
                    <a:pt x="137" y="564"/>
                    <a:pt x="136" y="565"/>
                    <a:pt x="136" y="567"/>
                  </a:cubicBezTo>
                  <a:cubicBezTo>
                    <a:pt x="138" y="567"/>
                    <a:pt x="140" y="566"/>
                    <a:pt x="139" y="563"/>
                  </a:cubicBezTo>
                  <a:close/>
                  <a:moveTo>
                    <a:pt x="312" y="824"/>
                  </a:moveTo>
                  <a:cubicBezTo>
                    <a:pt x="312" y="825"/>
                    <a:pt x="310" y="826"/>
                    <a:pt x="312" y="829"/>
                  </a:cubicBezTo>
                  <a:cubicBezTo>
                    <a:pt x="314" y="828"/>
                    <a:pt x="314" y="826"/>
                    <a:pt x="312" y="824"/>
                  </a:cubicBezTo>
                  <a:close/>
                  <a:moveTo>
                    <a:pt x="213" y="660"/>
                  </a:moveTo>
                  <a:cubicBezTo>
                    <a:pt x="212" y="657"/>
                    <a:pt x="208" y="661"/>
                    <a:pt x="208" y="662"/>
                  </a:cubicBezTo>
                  <a:cubicBezTo>
                    <a:pt x="211" y="662"/>
                    <a:pt x="210" y="660"/>
                    <a:pt x="213" y="660"/>
                  </a:cubicBezTo>
                  <a:close/>
                  <a:moveTo>
                    <a:pt x="140" y="555"/>
                  </a:moveTo>
                  <a:cubicBezTo>
                    <a:pt x="142" y="557"/>
                    <a:pt x="141" y="558"/>
                    <a:pt x="142" y="559"/>
                  </a:cubicBezTo>
                  <a:cubicBezTo>
                    <a:pt x="144" y="559"/>
                    <a:pt x="142" y="554"/>
                    <a:pt x="140" y="555"/>
                  </a:cubicBezTo>
                  <a:close/>
                  <a:moveTo>
                    <a:pt x="80" y="451"/>
                  </a:moveTo>
                  <a:cubicBezTo>
                    <a:pt x="78" y="448"/>
                    <a:pt x="76" y="450"/>
                    <a:pt x="76" y="452"/>
                  </a:cubicBezTo>
                  <a:cubicBezTo>
                    <a:pt x="78" y="450"/>
                    <a:pt x="79" y="453"/>
                    <a:pt x="80" y="451"/>
                  </a:cubicBezTo>
                  <a:close/>
                  <a:moveTo>
                    <a:pt x="162" y="566"/>
                  </a:moveTo>
                  <a:cubicBezTo>
                    <a:pt x="161" y="567"/>
                    <a:pt x="159" y="566"/>
                    <a:pt x="158" y="568"/>
                  </a:cubicBezTo>
                  <a:cubicBezTo>
                    <a:pt x="158" y="569"/>
                    <a:pt x="158" y="570"/>
                    <a:pt x="158" y="571"/>
                  </a:cubicBezTo>
                  <a:cubicBezTo>
                    <a:pt x="160" y="568"/>
                    <a:pt x="161" y="568"/>
                    <a:pt x="162" y="566"/>
                  </a:cubicBezTo>
                  <a:close/>
                  <a:moveTo>
                    <a:pt x="147" y="545"/>
                  </a:moveTo>
                  <a:cubicBezTo>
                    <a:pt x="146" y="546"/>
                    <a:pt x="146" y="548"/>
                    <a:pt x="145" y="549"/>
                  </a:cubicBezTo>
                  <a:cubicBezTo>
                    <a:pt x="147" y="548"/>
                    <a:pt x="149" y="548"/>
                    <a:pt x="147" y="545"/>
                  </a:cubicBezTo>
                  <a:close/>
                  <a:moveTo>
                    <a:pt x="237" y="679"/>
                  </a:moveTo>
                  <a:cubicBezTo>
                    <a:pt x="236" y="676"/>
                    <a:pt x="232" y="676"/>
                    <a:pt x="232" y="679"/>
                  </a:cubicBezTo>
                  <a:cubicBezTo>
                    <a:pt x="234" y="678"/>
                    <a:pt x="236" y="679"/>
                    <a:pt x="237" y="679"/>
                  </a:cubicBezTo>
                  <a:close/>
                  <a:moveTo>
                    <a:pt x="182" y="588"/>
                  </a:moveTo>
                  <a:cubicBezTo>
                    <a:pt x="181" y="589"/>
                    <a:pt x="177" y="587"/>
                    <a:pt x="177" y="590"/>
                  </a:cubicBezTo>
                  <a:cubicBezTo>
                    <a:pt x="178" y="592"/>
                    <a:pt x="182" y="590"/>
                    <a:pt x="182" y="588"/>
                  </a:cubicBezTo>
                  <a:close/>
                  <a:moveTo>
                    <a:pt x="168" y="566"/>
                  </a:moveTo>
                  <a:cubicBezTo>
                    <a:pt x="167" y="567"/>
                    <a:pt x="166" y="568"/>
                    <a:pt x="164" y="569"/>
                  </a:cubicBezTo>
                  <a:cubicBezTo>
                    <a:pt x="166" y="571"/>
                    <a:pt x="170" y="569"/>
                    <a:pt x="168" y="566"/>
                  </a:cubicBezTo>
                  <a:close/>
                  <a:moveTo>
                    <a:pt x="159" y="552"/>
                  </a:moveTo>
                  <a:cubicBezTo>
                    <a:pt x="158" y="550"/>
                    <a:pt x="159" y="549"/>
                    <a:pt x="158" y="547"/>
                  </a:cubicBezTo>
                  <a:cubicBezTo>
                    <a:pt x="157" y="550"/>
                    <a:pt x="154" y="551"/>
                    <a:pt x="155" y="555"/>
                  </a:cubicBezTo>
                  <a:cubicBezTo>
                    <a:pt x="158" y="554"/>
                    <a:pt x="155" y="549"/>
                    <a:pt x="159" y="552"/>
                  </a:cubicBezTo>
                  <a:close/>
                  <a:moveTo>
                    <a:pt x="91" y="446"/>
                  </a:moveTo>
                  <a:cubicBezTo>
                    <a:pt x="90" y="443"/>
                    <a:pt x="86" y="446"/>
                    <a:pt x="88" y="448"/>
                  </a:cubicBezTo>
                  <a:cubicBezTo>
                    <a:pt x="89" y="447"/>
                    <a:pt x="90" y="447"/>
                    <a:pt x="91" y="446"/>
                  </a:cubicBezTo>
                  <a:close/>
                  <a:moveTo>
                    <a:pt x="156" y="538"/>
                  </a:moveTo>
                  <a:cubicBezTo>
                    <a:pt x="154" y="537"/>
                    <a:pt x="156" y="536"/>
                    <a:pt x="155" y="535"/>
                  </a:cubicBezTo>
                  <a:cubicBezTo>
                    <a:pt x="154" y="538"/>
                    <a:pt x="151" y="537"/>
                    <a:pt x="151" y="541"/>
                  </a:cubicBezTo>
                  <a:cubicBezTo>
                    <a:pt x="154" y="542"/>
                    <a:pt x="153" y="537"/>
                    <a:pt x="156" y="538"/>
                  </a:cubicBezTo>
                  <a:close/>
                  <a:moveTo>
                    <a:pt x="165" y="549"/>
                  </a:moveTo>
                  <a:cubicBezTo>
                    <a:pt x="164" y="546"/>
                    <a:pt x="162" y="546"/>
                    <a:pt x="165" y="545"/>
                  </a:cubicBezTo>
                  <a:cubicBezTo>
                    <a:pt x="164" y="543"/>
                    <a:pt x="163" y="545"/>
                    <a:pt x="161" y="544"/>
                  </a:cubicBezTo>
                  <a:cubicBezTo>
                    <a:pt x="162" y="546"/>
                    <a:pt x="160" y="546"/>
                    <a:pt x="160" y="548"/>
                  </a:cubicBezTo>
                  <a:cubicBezTo>
                    <a:pt x="161" y="548"/>
                    <a:pt x="161" y="548"/>
                    <a:pt x="162" y="549"/>
                  </a:cubicBezTo>
                  <a:cubicBezTo>
                    <a:pt x="163" y="546"/>
                    <a:pt x="162" y="550"/>
                    <a:pt x="165" y="549"/>
                  </a:cubicBezTo>
                  <a:close/>
                  <a:moveTo>
                    <a:pt x="258" y="690"/>
                  </a:moveTo>
                  <a:cubicBezTo>
                    <a:pt x="259" y="691"/>
                    <a:pt x="256" y="692"/>
                    <a:pt x="258" y="693"/>
                  </a:cubicBezTo>
                  <a:cubicBezTo>
                    <a:pt x="258" y="693"/>
                    <a:pt x="258" y="693"/>
                    <a:pt x="258" y="694"/>
                  </a:cubicBezTo>
                  <a:cubicBezTo>
                    <a:pt x="260" y="694"/>
                    <a:pt x="260" y="690"/>
                    <a:pt x="258" y="690"/>
                  </a:cubicBezTo>
                  <a:close/>
                  <a:moveTo>
                    <a:pt x="256" y="680"/>
                  </a:moveTo>
                  <a:cubicBezTo>
                    <a:pt x="254" y="678"/>
                    <a:pt x="250" y="679"/>
                    <a:pt x="250" y="680"/>
                  </a:cubicBezTo>
                  <a:cubicBezTo>
                    <a:pt x="252" y="680"/>
                    <a:pt x="254" y="681"/>
                    <a:pt x="256" y="680"/>
                  </a:cubicBezTo>
                  <a:close/>
                  <a:moveTo>
                    <a:pt x="223" y="631"/>
                  </a:moveTo>
                  <a:cubicBezTo>
                    <a:pt x="222" y="628"/>
                    <a:pt x="217" y="632"/>
                    <a:pt x="219" y="633"/>
                  </a:cubicBezTo>
                  <a:cubicBezTo>
                    <a:pt x="221" y="633"/>
                    <a:pt x="221" y="630"/>
                    <a:pt x="223" y="631"/>
                  </a:cubicBezTo>
                  <a:close/>
                  <a:moveTo>
                    <a:pt x="317" y="773"/>
                  </a:moveTo>
                  <a:cubicBezTo>
                    <a:pt x="315" y="770"/>
                    <a:pt x="319" y="773"/>
                    <a:pt x="317" y="770"/>
                  </a:cubicBezTo>
                  <a:cubicBezTo>
                    <a:pt x="316" y="771"/>
                    <a:pt x="314" y="772"/>
                    <a:pt x="314" y="774"/>
                  </a:cubicBezTo>
                  <a:cubicBezTo>
                    <a:pt x="315" y="773"/>
                    <a:pt x="316" y="775"/>
                    <a:pt x="317" y="773"/>
                  </a:cubicBezTo>
                  <a:close/>
                  <a:moveTo>
                    <a:pt x="197" y="587"/>
                  </a:moveTo>
                  <a:cubicBezTo>
                    <a:pt x="196" y="588"/>
                    <a:pt x="195" y="585"/>
                    <a:pt x="194" y="587"/>
                  </a:cubicBezTo>
                  <a:cubicBezTo>
                    <a:pt x="195" y="588"/>
                    <a:pt x="196" y="589"/>
                    <a:pt x="195" y="590"/>
                  </a:cubicBezTo>
                  <a:cubicBezTo>
                    <a:pt x="195" y="590"/>
                    <a:pt x="194" y="591"/>
                    <a:pt x="195" y="592"/>
                  </a:cubicBezTo>
                  <a:cubicBezTo>
                    <a:pt x="197" y="592"/>
                    <a:pt x="197" y="589"/>
                    <a:pt x="197" y="587"/>
                  </a:cubicBezTo>
                  <a:close/>
                  <a:moveTo>
                    <a:pt x="169" y="543"/>
                  </a:moveTo>
                  <a:cubicBezTo>
                    <a:pt x="168" y="543"/>
                    <a:pt x="167" y="542"/>
                    <a:pt x="166" y="542"/>
                  </a:cubicBezTo>
                  <a:cubicBezTo>
                    <a:pt x="167" y="541"/>
                    <a:pt x="167" y="540"/>
                    <a:pt x="167" y="539"/>
                  </a:cubicBezTo>
                  <a:cubicBezTo>
                    <a:pt x="165" y="540"/>
                    <a:pt x="166" y="542"/>
                    <a:pt x="164" y="541"/>
                  </a:cubicBezTo>
                  <a:cubicBezTo>
                    <a:pt x="165" y="542"/>
                    <a:pt x="164" y="543"/>
                    <a:pt x="165" y="544"/>
                  </a:cubicBezTo>
                  <a:cubicBezTo>
                    <a:pt x="166" y="542"/>
                    <a:pt x="169" y="546"/>
                    <a:pt x="169" y="543"/>
                  </a:cubicBezTo>
                  <a:close/>
                  <a:moveTo>
                    <a:pt x="264" y="682"/>
                  </a:moveTo>
                  <a:cubicBezTo>
                    <a:pt x="263" y="680"/>
                    <a:pt x="261" y="680"/>
                    <a:pt x="260" y="679"/>
                  </a:cubicBezTo>
                  <a:cubicBezTo>
                    <a:pt x="259" y="680"/>
                    <a:pt x="258" y="681"/>
                    <a:pt x="258" y="682"/>
                  </a:cubicBezTo>
                  <a:cubicBezTo>
                    <a:pt x="260" y="681"/>
                    <a:pt x="262" y="684"/>
                    <a:pt x="264" y="682"/>
                  </a:cubicBezTo>
                  <a:close/>
                  <a:moveTo>
                    <a:pt x="251" y="660"/>
                  </a:moveTo>
                  <a:cubicBezTo>
                    <a:pt x="249" y="661"/>
                    <a:pt x="246" y="663"/>
                    <a:pt x="248" y="666"/>
                  </a:cubicBezTo>
                  <a:cubicBezTo>
                    <a:pt x="249" y="664"/>
                    <a:pt x="251" y="663"/>
                    <a:pt x="251" y="660"/>
                  </a:cubicBezTo>
                  <a:close/>
                  <a:moveTo>
                    <a:pt x="248" y="658"/>
                  </a:moveTo>
                  <a:cubicBezTo>
                    <a:pt x="246" y="659"/>
                    <a:pt x="250" y="657"/>
                    <a:pt x="248" y="656"/>
                  </a:cubicBezTo>
                  <a:cubicBezTo>
                    <a:pt x="246" y="657"/>
                    <a:pt x="245" y="658"/>
                    <a:pt x="242" y="657"/>
                  </a:cubicBezTo>
                  <a:cubicBezTo>
                    <a:pt x="243" y="659"/>
                    <a:pt x="243" y="658"/>
                    <a:pt x="244" y="660"/>
                  </a:cubicBezTo>
                  <a:cubicBezTo>
                    <a:pt x="245" y="659"/>
                    <a:pt x="249" y="660"/>
                    <a:pt x="248" y="658"/>
                  </a:cubicBezTo>
                  <a:close/>
                  <a:moveTo>
                    <a:pt x="271" y="692"/>
                  </a:moveTo>
                  <a:cubicBezTo>
                    <a:pt x="270" y="693"/>
                    <a:pt x="270" y="695"/>
                    <a:pt x="269" y="696"/>
                  </a:cubicBezTo>
                  <a:cubicBezTo>
                    <a:pt x="271" y="697"/>
                    <a:pt x="274" y="695"/>
                    <a:pt x="271" y="692"/>
                  </a:cubicBezTo>
                  <a:close/>
                  <a:moveTo>
                    <a:pt x="298" y="735"/>
                  </a:moveTo>
                  <a:cubicBezTo>
                    <a:pt x="297" y="735"/>
                    <a:pt x="295" y="733"/>
                    <a:pt x="296" y="732"/>
                  </a:cubicBezTo>
                  <a:cubicBezTo>
                    <a:pt x="292" y="733"/>
                    <a:pt x="299" y="738"/>
                    <a:pt x="298" y="735"/>
                  </a:cubicBezTo>
                  <a:close/>
                  <a:moveTo>
                    <a:pt x="172" y="545"/>
                  </a:moveTo>
                  <a:cubicBezTo>
                    <a:pt x="172" y="544"/>
                    <a:pt x="175" y="547"/>
                    <a:pt x="174" y="544"/>
                  </a:cubicBezTo>
                  <a:cubicBezTo>
                    <a:pt x="173" y="544"/>
                    <a:pt x="171" y="542"/>
                    <a:pt x="170" y="544"/>
                  </a:cubicBezTo>
                  <a:cubicBezTo>
                    <a:pt x="171" y="545"/>
                    <a:pt x="172" y="547"/>
                    <a:pt x="172" y="546"/>
                  </a:cubicBezTo>
                  <a:cubicBezTo>
                    <a:pt x="172" y="546"/>
                    <a:pt x="172" y="545"/>
                    <a:pt x="172" y="545"/>
                  </a:cubicBezTo>
                  <a:close/>
                  <a:moveTo>
                    <a:pt x="247" y="652"/>
                  </a:moveTo>
                  <a:cubicBezTo>
                    <a:pt x="246" y="653"/>
                    <a:pt x="243" y="653"/>
                    <a:pt x="244" y="655"/>
                  </a:cubicBezTo>
                  <a:cubicBezTo>
                    <a:pt x="245" y="653"/>
                    <a:pt x="249" y="656"/>
                    <a:pt x="247" y="652"/>
                  </a:cubicBezTo>
                  <a:close/>
                  <a:moveTo>
                    <a:pt x="169" y="534"/>
                  </a:moveTo>
                  <a:cubicBezTo>
                    <a:pt x="168" y="533"/>
                    <a:pt x="167" y="532"/>
                    <a:pt x="166" y="531"/>
                  </a:cubicBezTo>
                  <a:cubicBezTo>
                    <a:pt x="165" y="532"/>
                    <a:pt x="164" y="532"/>
                    <a:pt x="165" y="533"/>
                  </a:cubicBezTo>
                  <a:cubicBezTo>
                    <a:pt x="166" y="532"/>
                    <a:pt x="167" y="534"/>
                    <a:pt x="169" y="534"/>
                  </a:cubicBezTo>
                  <a:close/>
                  <a:moveTo>
                    <a:pt x="262" y="673"/>
                  </a:moveTo>
                  <a:cubicBezTo>
                    <a:pt x="262" y="671"/>
                    <a:pt x="258" y="672"/>
                    <a:pt x="259" y="674"/>
                  </a:cubicBezTo>
                  <a:cubicBezTo>
                    <a:pt x="261" y="674"/>
                    <a:pt x="262" y="676"/>
                    <a:pt x="262" y="673"/>
                  </a:cubicBezTo>
                  <a:close/>
                  <a:moveTo>
                    <a:pt x="178" y="543"/>
                  </a:moveTo>
                  <a:cubicBezTo>
                    <a:pt x="177" y="544"/>
                    <a:pt x="176" y="541"/>
                    <a:pt x="175" y="542"/>
                  </a:cubicBezTo>
                  <a:cubicBezTo>
                    <a:pt x="177" y="544"/>
                    <a:pt x="174" y="544"/>
                    <a:pt x="176" y="546"/>
                  </a:cubicBezTo>
                  <a:cubicBezTo>
                    <a:pt x="176" y="545"/>
                    <a:pt x="179" y="545"/>
                    <a:pt x="178" y="543"/>
                  </a:cubicBezTo>
                  <a:close/>
                  <a:moveTo>
                    <a:pt x="188" y="562"/>
                  </a:moveTo>
                  <a:cubicBezTo>
                    <a:pt x="186" y="560"/>
                    <a:pt x="189" y="561"/>
                    <a:pt x="189" y="561"/>
                  </a:cubicBezTo>
                  <a:cubicBezTo>
                    <a:pt x="188" y="557"/>
                    <a:pt x="185" y="562"/>
                    <a:pt x="188" y="562"/>
                  </a:cubicBezTo>
                  <a:close/>
                  <a:moveTo>
                    <a:pt x="280" y="693"/>
                  </a:moveTo>
                  <a:cubicBezTo>
                    <a:pt x="278" y="695"/>
                    <a:pt x="277" y="696"/>
                    <a:pt x="278" y="698"/>
                  </a:cubicBezTo>
                  <a:cubicBezTo>
                    <a:pt x="279" y="697"/>
                    <a:pt x="280" y="695"/>
                    <a:pt x="280" y="693"/>
                  </a:cubicBezTo>
                  <a:close/>
                  <a:moveTo>
                    <a:pt x="177" y="541"/>
                  </a:moveTo>
                  <a:cubicBezTo>
                    <a:pt x="177" y="541"/>
                    <a:pt x="177" y="541"/>
                    <a:pt x="177" y="540"/>
                  </a:cubicBezTo>
                  <a:cubicBezTo>
                    <a:pt x="177" y="540"/>
                    <a:pt x="178" y="539"/>
                    <a:pt x="177" y="538"/>
                  </a:cubicBezTo>
                  <a:cubicBezTo>
                    <a:pt x="177" y="539"/>
                    <a:pt x="176" y="537"/>
                    <a:pt x="175" y="537"/>
                  </a:cubicBezTo>
                  <a:cubicBezTo>
                    <a:pt x="174" y="538"/>
                    <a:pt x="178" y="544"/>
                    <a:pt x="177" y="541"/>
                  </a:cubicBezTo>
                  <a:close/>
                  <a:moveTo>
                    <a:pt x="190" y="556"/>
                  </a:moveTo>
                  <a:cubicBezTo>
                    <a:pt x="191" y="557"/>
                    <a:pt x="192" y="557"/>
                    <a:pt x="192" y="557"/>
                  </a:cubicBezTo>
                  <a:cubicBezTo>
                    <a:pt x="189" y="554"/>
                    <a:pt x="189" y="555"/>
                    <a:pt x="190" y="551"/>
                  </a:cubicBezTo>
                  <a:cubicBezTo>
                    <a:pt x="189" y="552"/>
                    <a:pt x="188" y="552"/>
                    <a:pt x="186" y="551"/>
                  </a:cubicBezTo>
                  <a:cubicBezTo>
                    <a:pt x="187" y="554"/>
                    <a:pt x="188" y="554"/>
                    <a:pt x="188" y="557"/>
                  </a:cubicBezTo>
                  <a:cubicBezTo>
                    <a:pt x="190" y="557"/>
                    <a:pt x="190" y="557"/>
                    <a:pt x="190" y="556"/>
                  </a:cubicBezTo>
                  <a:close/>
                  <a:moveTo>
                    <a:pt x="178" y="538"/>
                  </a:moveTo>
                  <a:cubicBezTo>
                    <a:pt x="179" y="539"/>
                    <a:pt x="180" y="540"/>
                    <a:pt x="180" y="541"/>
                  </a:cubicBezTo>
                  <a:cubicBezTo>
                    <a:pt x="181" y="540"/>
                    <a:pt x="181" y="541"/>
                    <a:pt x="182" y="540"/>
                  </a:cubicBezTo>
                  <a:cubicBezTo>
                    <a:pt x="181" y="538"/>
                    <a:pt x="180" y="538"/>
                    <a:pt x="178" y="538"/>
                  </a:cubicBezTo>
                  <a:close/>
                  <a:moveTo>
                    <a:pt x="226" y="603"/>
                  </a:moveTo>
                  <a:cubicBezTo>
                    <a:pt x="225" y="604"/>
                    <a:pt x="227" y="609"/>
                    <a:pt x="228" y="609"/>
                  </a:cubicBezTo>
                  <a:cubicBezTo>
                    <a:pt x="227" y="607"/>
                    <a:pt x="227" y="605"/>
                    <a:pt x="226" y="603"/>
                  </a:cubicBezTo>
                  <a:close/>
                  <a:moveTo>
                    <a:pt x="272" y="668"/>
                  </a:moveTo>
                  <a:cubicBezTo>
                    <a:pt x="271" y="669"/>
                    <a:pt x="268" y="668"/>
                    <a:pt x="269" y="671"/>
                  </a:cubicBezTo>
                  <a:cubicBezTo>
                    <a:pt x="270" y="670"/>
                    <a:pt x="272" y="670"/>
                    <a:pt x="272" y="668"/>
                  </a:cubicBezTo>
                  <a:close/>
                  <a:moveTo>
                    <a:pt x="388" y="839"/>
                  </a:moveTo>
                  <a:cubicBezTo>
                    <a:pt x="386" y="839"/>
                    <a:pt x="384" y="839"/>
                    <a:pt x="385" y="842"/>
                  </a:cubicBezTo>
                  <a:cubicBezTo>
                    <a:pt x="386" y="841"/>
                    <a:pt x="389" y="841"/>
                    <a:pt x="388" y="839"/>
                  </a:cubicBezTo>
                  <a:close/>
                  <a:moveTo>
                    <a:pt x="152" y="483"/>
                  </a:moveTo>
                  <a:cubicBezTo>
                    <a:pt x="151" y="483"/>
                    <a:pt x="150" y="482"/>
                    <a:pt x="148" y="483"/>
                  </a:cubicBezTo>
                  <a:cubicBezTo>
                    <a:pt x="149" y="484"/>
                    <a:pt x="153" y="485"/>
                    <a:pt x="152" y="483"/>
                  </a:cubicBezTo>
                  <a:close/>
                  <a:moveTo>
                    <a:pt x="182" y="527"/>
                  </a:moveTo>
                  <a:cubicBezTo>
                    <a:pt x="180" y="525"/>
                    <a:pt x="183" y="524"/>
                    <a:pt x="181" y="522"/>
                  </a:cubicBezTo>
                  <a:cubicBezTo>
                    <a:pt x="180" y="523"/>
                    <a:pt x="180" y="524"/>
                    <a:pt x="180" y="526"/>
                  </a:cubicBezTo>
                  <a:cubicBezTo>
                    <a:pt x="180" y="526"/>
                    <a:pt x="181" y="527"/>
                    <a:pt x="182" y="527"/>
                  </a:cubicBezTo>
                  <a:close/>
                  <a:moveTo>
                    <a:pt x="359" y="796"/>
                  </a:moveTo>
                  <a:cubicBezTo>
                    <a:pt x="360" y="794"/>
                    <a:pt x="362" y="793"/>
                    <a:pt x="362" y="791"/>
                  </a:cubicBezTo>
                  <a:cubicBezTo>
                    <a:pt x="360" y="791"/>
                    <a:pt x="358" y="793"/>
                    <a:pt x="359" y="796"/>
                  </a:cubicBezTo>
                  <a:close/>
                  <a:moveTo>
                    <a:pt x="157" y="478"/>
                  </a:moveTo>
                  <a:cubicBezTo>
                    <a:pt x="155" y="479"/>
                    <a:pt x="156" y="481"/>
                    <a:pt x="154" y="479"/>
                  </a:cubicBezTo>
                  <a:cubicBezTo>
                    <a:pt x="154" y="480"/>
                    <a:pt x="154" y="480"/>
                    <a:pt x="154" y="481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0"/>
                    <a:pt x="159" y="482"/>
                    <a:pt x="157" y="478"/>
                  </a:cubicBezTo>
                  <a:close/>
                  <a:moveTo>
                    <a:pt x="376" y="785"/>
                  </a:moveTo>
                  <a:cubicBezTo>
                    <a:pt x="379" y="785"/>
                    <a:pt x="376" y="788"/>
                    <a:pt x="378" y="788"/>
                  </a:cubicBezTo>
                  <a:cubicBezTo>
                    <a:pt x="379" y="784"/>
                    <a:pt x="386" y="783"/>
                    <a:pt x="385" y="781"/>
                  </a:cubicBezTo>
                  <a:cubicBezTo>
                    <a:pt x="378" y="783"/>
                    <a:pt x="365" y="784"/>
                    <a:pt x="361" y="791"/>
                  </a:cubicBezTo>
                  <a:cubicBezTo>
                    <a:pt x="366" y="792"/>
                    <a:pt x="374" y="792"/>
                    <a:pt x="376" y="785"/>
                  </a:cubicBezTo>
                  <a:close/>
                  <a:moveTo>
                    <a:pt x="258" y="629"/>
                  </a:moveTo>
                  <a:cubicBezTo>
                    <a:pt x="258" y="626"/>
                    <a:pt x="251" y="625"/>
                    <a:pt x="253" y="628"/>
                  </a:cubicBezTo>
                  <a:cubicBezTo>
                    <a:pt x="255" y="626"/>
                    <a:pt x="256" y="630"/>
                    <a:pt x="258" y="629"/>
                  </a:cubicBezTo>
                  <a:close/>
                  <a:moveTo>
                    <a:pt x="234" y="592"/>
                  </a:moveTo>
                  <a:cubicBezTo>
                    <a:pt x="233" y="589"/>
                    <a:pt x="239" y="591"/>
                    <a:pt x="238" y="588"/>
                  </a:cubicBezTo>
                  <a:cubicBezTo>
                    <a:pt x="235" y="589"/>
                    <a:pt x="233" y="590"/>
                    <a:pt x="231" y="590"/>
                  </a:cubicBezTo>
                  <a:cubicBezTo>
                    <a:pt x="232" y="592"/>
                    <a:pt x="233" y="593"/>
                    <a:pt x="234" y="592"/>
                  </a:cubicBezTo>
                  <a:close/>
                  <a:moveTo>
                    <a:pt x="162" y="482"/>
                  </a:moveTo>
                  <a:cubicBezTo>
                    <a:pt x="161" y="479"/>
                    <a:pt x="162" y="478"/>
                    <a:pt x="164" y="477"/>
                  </a:cubicBezTo>
                  <a:cubicBezTo>
                    <a:pt x="163" y="474"/>
                    <a:pt x="162" y="478"/>
                    <a:pt x="160" y="476"/>
                  </a:cubicBezTo>
                  <a:cubicBezTo>
                    <a:pt x="160" y="477"/>
                    <a:pt x="162" y="479"/>
                    <a:pt x="160" y="480"/>
                  </a:cubicBezTo>
                  <a:cubicBezTo>
                    <a:pt x="159" y="478"/>
                    <a:pt x="160" y="478"/>
                    <a:pt x="159" y="476"/>
                  </a:cubicBezTo>
                  <a:cubicBezTo>
                    <a:pt x="157" y="478"/>
                    <a:pt x="160" y="481"/>
                    <a:pt x="162" y="482"/>
                  </a:cubicBezTo>
                  <a:close/>
                  <a:moveTo>
                    <a:pt x="285" y="662"/>
                  </a:moveTo>
                  <a:cubicBezTo>
                    <a:pt x="284" y="662"/>
                    <a:pt x="284" y="662"/>
                    <a:pt x="284" y="661"/>
                  </a:cubicBezTo>
                  <a:cubicBezTo>
                    <a:pt x="283" y="661"/>
                    <a:pt x="282" y="662"/>
                    <a:pt x="282" y="664"/>
                  </a:cubicBezTo>
                  <a:cubicBezTo>
                    <a:pt x="283" y="664"/>
                    <a:pt x="286" y="664"/>
                    <a:pt x="285" y="662"/>
                  </a:cubicBezTo>
                  <a:close/>
                  <a:moveTo>
                    <a:pt x="191" y="516"/>
                  </a:moveTo>
                  <a:cubicBezTo>
                    <a:pt x="190" y="516"/>
                    <a:pt x="186" y="513"/>
                    <a:pt x="187" y="516"/>
                  </a:cubicBezTo>
                  <a:cubicBezTo>
                    <a:pt x="188" y="514"/>
                    <a:pt x="191" y="519"/>
                    <a:pt x="191" y="516"/>
                  </a:cubicBezTo>
                  <a:close/>
                  <a:moveTo>
                    <a:pt x="234" y="583"/>
                  </a:moveTo>
                  <a:cubicBezTo>
                    <a:pt x="231" y="580"/>
                    <a:pt x="234" y="579"/>
                    <a:pt x="235" y="578"/>
                  </a:cubicBezTo>
                  <a:cubicBezTo>
                    <a:pt x="233" y="576"/>
                    <a:pt x="233" y="577"/>
                    <a:pt x="232" y="574"/>
                  </a:cubicBezTo>
                  <a:cubicBezTo>
                    <a:pt x="233" y="579"/>
                    <a:pt x="230" y="579"/>
                    <a:pt x="230" y="581"/>
                  </a:cubicBezTo>
                  <a:cubicBezTo>
                    <a:pt x="231" y="581"/>
                    <a:pt x="232" y="584"/>
                    <a:pt x="234" y="583"/>
                  </a:cubicBezTo>
                  <a:close/>
                  <a:moveTo>
                    <a:pt x="240" y="581"/>
                  </a:moveTo>
                  <a:cubicBezTo>
                    <a:pt x="238" y="579"/>
                    <a:pt x="236" y="579"/>
                    <a:pt x="234" y="581"/>
                  </a:cubicBezTo>
                  <a:cubicBezTo>
                    <a:pt x="235" y="582"/>
                    <a:pt x="234" y="583"/>
                    <a:pt x="235" y="584"/>
                  </a:cubicBezTo>
                  <a:cubicBezTo>
                    <a:pt x="236" y="582"/>
                    <a:pt x="237" y="582"/>
                    <a:pt x="240" y="581"/>
                  </a:cubicBezTo>
                  <a:close/>
                  <a:moveTo>
                    <a:pt x="294" y="662"/>
                  </a:moveTo>
                  <a:cubicBezTo>
                    <a:pt x="293" y="661"/>
                    <a:pt x="292" y="665"/>
                    <a:pt x="290" y="663"/>
                  </a:cubicBezTo>
                  <a:cubicBezTo>
                    <a:pt x="290" y="661"/>
                    <a:pt x="290" y="660"/>
                    <a:pt x="289" y="658"/>
                  </a:cubicBezTo>
                  <a:cubicBezTo>
                    <a:pt x="284" y="661"/>
                    <a:pt x="295" y="669"/>
                    <a:pt x="294" y="662"/>
                  </a:cubicBezTo>
                  <a:close/>
                  <a:moveTo>
                    <a:pt x="367" y="773"/>
                  </a:moveTo>
                  <a:cubicBezTo>
                    <a:pt x="365" y="770"/>
                    <a:pt x="363" y="773"/>
                    <a:pt x="364" y="775"/>
                  </a:cubicBezTo>
                  <a:cubicBezTo>
                    <a:pt x="365" y="775"/>
                    <a:pt x="366" y="774"/>
                    <a:pt x="367" y="773"/>
                  </a:cubicBezTo>
                  <a:close/>
                  <a:moveTo>
                    <a:pt x="257" y="605"/>
                  </a:moveTo>
                  <a:cubicBezTo>
                    <a:pt x="255" y="604"/>
                    <a:pt x="255" y="608"/>
                    <a:pt x="256" y="609"/>
                  </a:cubicBezTo>
                  <a:cubicBezTo>
                    <a:pt x="258" y="609"/>
                    <a:pt x="257" y="607"/>
                    <a:pt x="257" y="605"/>
                  </a:cubicBezTo>
                  <a:close/>
                  <a:moveTo>
                    <a:pt x="224" y="557"/>
                  </a:moveTo>
                  <a:cubicBezTo>
                    <a:pt x="224" y="558"/>
                    <a:pt x="224" y="559"/>
                    <a:pt x="225" y="558"/>
                  </a:cubicBezTo>
                  <a:cubicBezTo>
                    <a:pt x="226" y="558"/>
                    <a:pt x="223" y="555"/>
                    <a:pt x="222" y="555"/>
                  </a:cubicBezTo>
                  <a:cubicBezTo>
                    <a:pt x="223" y="556"/>
                    <a:pt x="221" y="556"/>
                    <a:pt x="222" y="557"/>
                  </a:cubicBezTo>
                  <a:cubicBezTo>
                    <a:pt x="222" y="557"/>
                    <a:pt x="223" y="556"/>
                    <a:pt x="224" y="557"/>
                  </a:cubicBezTo>
                  <a:close/>
                  <a:moveTo>
                    <a:pt x="271" y="624"/>
                  </a:moveTo>
                  <a:cubicBezTo>
                    <a:pt x="272" y="623"/>
                    <a:pt x="265" y="624"/>
                    <a:pt x="268" y="626"/>
                  </a:cubicBezTo>
                  <a:cubicBezTo>
                    <a:pt x="270" y="627"/>
                    <a:pt x="269" y="624"/>
                    <a:pt x="271" y="624"/>
                  </a:cubicBezTo>
                  <a:close/>
                  <a:moveTo>
                    <a:pt x="240" y="576"/>
                  </a:moveTo>
                  <a:cubicBezTo>
                    <a:pt x="241" y="579"/>
                    <a:pt x="236" y="576"/>
                    <a:pt x="238" y="580"/>
                  </a:cubicBezTo>
                  <a:cubicBezTo>
                    <a:pt x="240" y="580"/>
                    <a:pt x="242" y="577"/>
                    <a:pt x="240" y="576"/>
                  </a:cubicBezTo>
                  <a:close/>
                  <a:moveTo>
                    <a:pt x="277" y="634"/>
                  </a:moveTo>
                  <a:cubicBezTo>
                    <a:pt x="275" y="633"/>
                    <a:pt x="273" y="627"/>
                    <a:pt x="271" y="628"/>
                  </a:cubicBezTo>
                  <a:cubicBezTo>
                    <a:pt x="272" y="628"/>
                    <a:pt x="275" y="637"/>
                    <a:pt x="277" y="634"/>
                  </a:cubicBezTo>
                  <a:close/>
                  <a:moveTo>
                    <a:pt x="206" y="524"/>
                  </a:moveTo>
                  <a:cubicBezTo>
                    <a:pt x="204" y="524"/>
                    <a:pt x="204" y="526"/>
                    <a:pt x="205" y="528"/>
                  </a:cubicBezTo>
                  <a:cubicBezTo>
                    <a:pt x="206" y="527"/>
                    <a:pt x="207" y="526"/>
                    <a:pt x="206" y="524"/>
                  </a:cubicBezTo>
                  <a:close/>
                  <a:moveTo>
                    <a:pt x="192" y="501"/>
                  </a:moveTo>
                  <a:cubicBezTo>
                    <a:pt x="192" y="502"/>
                    <a:pt x="191" y="501"/>
                    <a:pt x="191" y="500"/>
                  </a:cubicBezTo>
                  <a:cubicBezTo>
                    <a:pt x="190" y="501"/>
                    <a:pt x="188" y="501"/>
                    <a:pt x="189" y="503"/>
                  </a:cubicBezTo>
                  <a:cubicBezTo>
                    <a:pt x="190" y="501"/>
                    <a:pt x="193" y="505"/>
                    <a:pt x="192" y="501"/>
                  </a:cubicBezTo>
                  <a:close/>
                  <a:moveTo>
                    <a:pt x="270" y="619"/>
                  </a:moveTo>
                  <a:cubicBezTo>
                    <a:pt x="269" y="620"/>
                    <a:pt x="268" y="619"/>
                    <a:pt x="266" y="620"/>
                  </a:cubicBezTo>
                  <a:cubicBezTo>
                    <a:pt x="267" y="622"/>
                    <a:pt x="270" y="621"/>
                    <a:pt x="270" y="619"/>
                  </a:cubicBezTo>
                  <a:close/>
                  <a:moveTo>
                    <a:pt x="180" y="479"/>
                  </a:moveTo>
                  <a:cubicBezTo>
                    <a:pt x="178" y="482"/>
                    <a:pt x="177" y="481"/>
                    <a:pt x="177" y="484"/>
                  </a:cubicBezTo>
                  <a:cubicBezTo>
                    <a:pt x="179" y="483"/>
                    <a:pt x="180" y="481"/>
                    <a:pt x="180" y="479"/>
                  </a:cubicBezTo>
                  <a:close/>
                  <a:moveTo>
                    <a:pt x="175" y="476"/>
                  </a:moveTo>
                  <a:cubicBezTo>
                    <a:pt x="176" y="478"/>
                    <a:pt x="175" y="479"/>
                    <a:pt x="175" y="481"/>
                  </a:cubicBezTo>
                  <a:cubicBezTo>
                    <a:pt x="177" y="481"/>
                    <a:pt x="176" y="476"/>
                    <a:pt x="175" y="476"/>
                  </a:cubicBezTo>
                  <a:close/>
                  <a:moveTo>
                    <a:pt x="362" y="754"/>
                  </a:moveTo>
                  <a:cubicBezTo>
                    <a:pt x="361" y="752"/>
                    <a:pt x="360" y="753"/>
                    <a:pt x="359" y="753"/>
                  </a:cubicBezTo>
                  <a:cubicBezTo>
                    <a:pt x="360" y="756"/>
                    <a:pt x="360" y="756"/>
                    <a:pt x="360" y="756"/>
                  </a:cubicBezTo>
                  <a:lnTo>
                    <a:pt x="362" y="754"/>
                  </a:lnTo>
                  <a:close/>
                  <a:moveTo>
                    <a:pt x="185" y="477"/>
                  </a:moveTo>
                  <a:cubicBezTo>
                    <a:pt x="183" y="474"/>
                    <a:pt x="187" y="473"/>
                    <a:pt x="187" y="470"/>
                  </a:cubicBezTo>
                  <a:cubicBezTo>
                    <a:pt x="186" y="469"/>
                    <a:pt x="186" y="468"/>
                    <a:pt x="185" y="468"/>
                  </a:cubicBezTo>
                  <a:cubicBezTo>
                    <a:pt x="187" y="471"/>
                    <a:pt x="182" y="472"/>
                    <a:pt x="183" y="475"/>
                  </a:cubicBezTo>
                  <a:cubicBezTo>
                    <a:pt x="185" y="474"/>
                    <a:pt x="183" y="479"/>
                    <a:pt x="181" y="477"/>
                  </a:cubicBezTo>
                  <a:cubicBezTo>
                    <a:pt x="182" y="478"/>
                    <a:pt x="182" y="479"/>
                    <a:pt x="182" y="480"/>
                  </a:cubicBezTo>
                  <a:cubicBezTo>
                    <a:pt x="184" y="480"/>
                    <a:pt x="183" y="478"/>
                    <a:pt x="185" y="477"/>
                  </a:cubicBezTo>
                  <a:close/>
                  <a:moveTo>
                    <a:pt x="179" y="461"/>
                  </a:moveTo>
                  <a:cubicBezTo>
                    <a:pt x="177" y="463"/>
                    <a:pt x="173" y="464"/>
                    <a:pt x="175" y="468"/>
                  </a:cubicBezTo>
                  <a:cubicBezTo>
                    <a:pt x="175" y="463"/>
                    <a:pt x="180" y="466"/>
                    <a:pt x="179" y="461"/>
                  </a:cubicBezTo>
                  <a:close/>
                  <a:moveTo>
                    <a:pt x="206" y="506"/>
                  </a:moveTo>
                  <a:cubicBezTo>
                    <a:pt x="204" y="504"/>
                    <a:pt x="206" y="503"/>
                    <a:pt x="204" y="501"/>
                  </a:cubicBezTo>
                  <a:cubicBezTo>
                    <a:pt x="204" y="504"/>
                    <a:pt x="201" y="505"/>
                    <a:pt x="202" y="507"/>
                  </a:cubicBezTo>
                  <a:cubicBezTo>
                    <a:pt x="203" y="505"/>
                    <a:pt x="205" y="507"/>
                    <a:pt x="206" y="506"/>
                  </a:cubicBezTo>
                  <a:close/>
                  <a:moveTo>
                    <a:pt x="200" y="495"/>
                  </a:moveTo>
                  <a:cubicBezTo>
                    <a:pt x="198" y="496"/>
                    <a:pt x="200" y="499"/>
                    <a:pt x="200" y="501"/>
                  </a:cubicBezTo>
                  <a:cubicBezTo>
                    <a:pt x="201" y="499"/>
                    <a:pt x="201" y="497"/>
                    <a:pt x="200" y="495"/>
                  </a:cubicBezTo>
                  <a:close/>
                  <a:moveTo>
                    <a:pt x="257" y="578"/>
                  </a:moveTo>
                  <a:cubicBezTo>
                    <a:pt x="256" y="580"/>
                    <a:pt x="252" y="576"/>
                    <a:pt x="254" y="581"/>
                  </a:cubicBezTo>
                  <a:cubicBezTo>
                    <a:pt x="255" y="579"/>
                    <a:pt x="258" y="581"/>
                    <a:pt x="257" y="578"/>
                  </a:cubicBezTo>
                  <a:close/>
                  <a:moveTo>
                    <a:pt x="218" y="517"/>
                  </a:moveTo>
                  <a:cubicBezTo>
                    <a:pt x="218" y="519"/>
                    <a:pt x="216" y="520"/>
                    <a:pt x="217" y="522"/>
                  </a:cubicBezTo>
                  <a:cubicBezTo>
                    <a:pt x="217" y="519"/>
                    <a:pt x="220" y="521"/>
                    <a:pt x="218" y="517"/>
                  </a:cubicBezTo>
                  <a:close/>
                  <a:moveTo>
                    <a:pt x="307" y="650"/>
                  </a:moveTo>
                  <a:cubicBezTo>
                    <a:pt x="308" y="652"/>
                    <a:pt x="304" y="650"/>
                    <a:pt x="306" y="654"/>
                  </a:cubicBezTo>
                  <a:cubicBezTo>
                    <a:pt x="308" y="655"/>
                    <a:pt x="310" y="650"/>
                    <a:pt x="307" y="650"/>
                  </a:cubicBezTo>
                  <a:close/>
                  <a:moveTo>
                    <a:pt x="282" y="611"/>
                  </a:moveTo>
                  <a:cubicBezTo>
                    <a:pt x="281" y="610"/>
                    <a:pt x="281" y="610"/>
                    <a:pt x="281" y="609"/>
                  </a:cubicBezTo>
                  <a:cubicBezTo>
                    <a:pt x="280" y="610"/>
                    <a:pt x="279" y="611"/>
                    <a:pt x="279" y="612"/>
                  </a:cubicBezTo>
                  <a:cubicBezTo>
                    <a:pt x="281" y="612"/>
                    <a:pt x="280" y="612"/>
                    <a:pt x="282" y="611"/>
                  </a:cubicBezTo>
                  <a:close/>
                  <a:moveTo>
                    <a:pt x="257" y="571"/>
                  </a:moveTo>
                  <a:cubicBezTo>
                    <a:pt x="258" y="571"/>
                    <a:pt x="259" y="570"/>
                    <a:pt x="258" y="568"/>
                  </a:cubicBezTo>
                  <a:cubicBezTo>
                    <a:pt x="257" y="569"/>
                    <a:pt x="256" y="568"/>
                    <a:pt x="254" y="568"/>
                  </a:cubicBezTo>
                  <a:cubicBezTo>
                    <a:pt x="255" y="569"/>
                    <a:pt x="255" y="570"/>
                    <a:pt x="255" y="571"/>
                  </a:cubicBezTo>
                  <a:cubicBezTo>
                    <a:pt x="256" y="570"/>
                    <a:pt x="257" y="570"/>
                    <a:pt x="257" y="571"/>
                  </a:cubicBezTo>
                  <a:close/>
                  <a:moveTo>
                    <a:pt x="206" y="491"/>
                  </a:moveTo>
                  <a:cubicBezTo>
                    <a:pt x="205" y="489"/>
                    <a:pt x="203" y="489"/>
                    <a:pt x="202" y="489"/>
                  </a:cubicBezTo>
                  <a:cubicBezTo>
                    <a:pt x="203" y="491"/>
                    <a:pt x="205" y="492"/>
                    <a:pt x="206" y="491"/>
                  </a:cubicBezTo>
                  <a:close/>
                  <a:moveTo>
                    <a:pt x="188" y="451"/>
                  </a:moveTo>
                  <a:cubicBezTo>
                    <a:pt x="187" y="454"/>
                    <a:pt x="184" y="454"/>
                    <a:pt x="184" y="457"/>
                  </a:cubicBezTo>
                  <a:cubicBezTo>
                    <a:pt x="186" y="454"/>
                    <a:pt x="190" y="456"/>
                    <a:pt x="188" y="451"/>
                  </a:cubicBezTo>
                  <a:close/>
                  <a:moveTo>
                    <a:pt x="282" y="594"/>
                  </a:moveTo>
                  <a:cubicBezTo>
                    <a:pt x="283" y="596"/>
                    <a:pt x="280" y="595"/>
                    <a:pt x="279" y="596"/>
                  </a:cubicBezTo>
                  <a:cubicBezTo>
                    <a:pt x="280" y="597"/>
                    <a:pt x="280" y="598"/>
                    <a:pt x="281" y="599"/>
                  </a:cubicBezTo>
                  <a:cubicBezTo>
                    <a:pt x="283" y="598"/>
                    <a:pt x="284" y="594"/>
                    <a:pt x="282" y="594"/>
                  </a:cubicBezTo>
                  <a:close/>
                  <a:moveTo>
                    <a:pt x="228" y="504"/>
                  </a:moveTo>
                  <a:cubicBezTo>
                    <a:pt x="226" y="506"/>
                    <a:pt x="225" y="505"/>
                    <a:pt x="223" y="506"/>
                  </a:cubicBezTo>
                  <a:cubicBezTo>
                    <a:pt x="226" y="510"/>
                    <a:pt x="228" y="507"/>
                    <a:pt x="228" y="504"/>
                  </a:cubicBezTo>
                  <a:close/>
                  <a:moveTo>
                    <a:pt x="297" y="608"/>
                  </a:moveTo>
                  <a:cubicBezTo>
                    <a:pt x="296" y="610"/>
                    <a:pt x="295" y="609"/>
                    <a:pt x="294" y="607"/>
                  </a:cubicBezTo>
                  <a:cubicBezTo>
                    <a:pt x="294" y="608"/>
                    <a:pt x="292" y="608"/>
                    <a:pt x="293" y="609"/>
                  </a:cubicBezTo>
                  <a:cubicBezTo>
                    <a:pt x="294" y="610"/>
                    <a:pt x="299" y="612"/>
                    <a:pt x="297" y="608"/>
                  </a:cubicBezTo>
                  <a:close/>
                  <a:moveTo>
                    <a:pt x="214" y="475"/>
                  </a:moveTo>
                  <a:cubicBezTo>
                    <a:pt x="213" y="477"/>
                    <a:pt x="208" y="477"/>
                    <a:pt x="209" y="480"/>
                  </a:cubicBezTo>
                  <a:cubicBezTo>
                    <a:pt x="211" y="477"/>
                    <a:pt x="215" y="479"/>
                    <a:pt x="214" y="475"/>
                  </a:cubicBezTo>
                  <a:close/>
                  <a:moveTo>
                    <a:pt x="250" y="528"/>
                  </a:moveTo>
                  <a:cubicBezTo>
                    <a:pt x="249" y="530"/>
                    <a:pt x="249" y="531"/>
                    <a:pt x="249" y="533"/>
                  </a:cubicBezTo>
                  <a:cubicBezTo>
                    <a:pt x="250" y="532"/>
                    <a:pt x="251" y="531"/>
                    <a:pt x="250" y="528"/>
                  </a:cubicBezTo>
                  <a:close/>
                  <a:moveTo>
                    <a:pt x="441" y="810"/>
                  </a:moveTo>
                  <a:cubicBezTo>
                    <a:pt x="439" y="807"/>
                    <a:pt x="437" y="809"/>
                    <a:pt x="437" y="811"/>
                  </a:cubicBezTo>
                  <a:cubicBezTo>
                    <a:pt x="438" y="810"/>
                    <a:pt x="440" y="809"/>
                    <a:pt x="441" y="810"/>
                  </a:cubicBezTo>
                  <a:close/>
                  <a:moveTo>
                    <a:pt x="220" y="474"/>
                  </a:moveTo>
                  <a:cubicBezTo>
                    <a:pt x="219" y="474"/>
                    <a:pt x="217" y="476"/>
                    <a:pt x="218" y="478"/>
                  </a:cubicBezTo>
                  <a:cubicBezTo>
                    <a:pt x="219" y="477"/>
                    <a:pt x="220" y="476"/>
                    <a:pt x="220" y="474"/>
                  </a:cubicBezTo>
                  <a:close/>
                  <a:moveTo>
                    <a:pt x="391" y="728"/>
                  </a:moveTo>
                  <a:cubicBezTo>
                    <a:pt x="391" y="728"/>
                    <a:pt x="393" y="728"/>
                    <a:pt x="392" y="726"/>
                  </a:cubicBezTo>
                  <a:cubicBezTo>
                    <a:pt x="391" y="727"/>
                    <a:pt x="391" y="727"/>
                    <a:pt x="390" y="725"/>
                  </a:cubicBezTo>
                  <a:cubicBezTo>
                    <a:pt x="389" y="726"/>
                    <a:pt x="387" y="726"/>
                    <a:pt x="388" y="727"/>
                  </a:cubicBezTo>
                  <a:cubicBezTo>
                    <a:pt x="389" y="726"/>
                    <a:pt x="391" y="727"/>
                    <a:pt x="391" y="728"/>
                  </a:cubicBezTo>
                  <a:close/>
                  <a:moveTo>
                    <a:pt x="307" y="601"/>
                  </a:moveTo>
                  <a:cubicBezTo>
                    <a:pt x="306" y="599"/>
                    <a:pt x="305" y="597"/>
                    <a:pt x="305" y="596"/>
                  </a:cubicBezTo>
                  <a:cubicBezTo>
                    <a:pt x="304" y="598"/>
                    <a:pt x="305" y="600"/>
                    <a:pt x="305" y="602"/>
                  </a:cubicBezTo>
                  <a:lnTo>
                    <a:pt x="307" y="601"/>
                  </a:lnTo>
                  <a:close/>
                  <a:moveTo>
                    <a:pt x="261" y="526"/>
                  </a:moveTo>
                  <a:cubicBezTo>
                    <a:pt x="260" y="526"/>
                    <a:pt x="257" y="527"/>
                    <a:pt x="258" y="530"/>
                  </a:cubicBezTo>
                  <a:cubicBezTo>
                    <a:pt x="258" y="527"/>
                    <a:pt x="261" y="529"/>
                    <a:pt x="261" y="526"/>
                  </a:cubicBezTo>
                  <a:close/>
                  <a:moveTo>
                    <a:pt x="297" y="580"/>
                  </a:moveTo>
                  <a:cubicBezTo>
                    <a:pt x="296" y="581"/>
                    <a:pt x="295" y="582"/>
                    <a:pt x="295" y="584"/>
                  </a:cubicBezTo>
                  <a:cubicBezTo>
                    <a:pt x="296" y="583"/>
                    <a:pt x="299" y="582"/>
                    <a:pt x="297" y="580"/>
                  </a:cubicBezTo>
                  <a:close/>
                  <a:moveTo>
                    <a:pt x="299" y="577"/>
                  </a:moveTo>
                  <a:cubicBezTo>
                    <a:pt x="299" y="576"/>
                    <a:pt x="298" y="575"/>
                    <a:pt x="298" y="574"/>
                  </a:cubicBezTo>
                  <a:cubicBezTo>
                    <a:pt x="296" y="576"/>
                    <a:pt x="296" y="572"/>
                    <a:pt x="295" y="571"/>
                  </a:cubicBezTo>
                  <a:cubicBezTo>
                    <a:pt x="294" y="571"/>
                    <a:pt x="293" y="570"/>
                    <a:pt x="291" y="570"/>
                  </a:cubicBezTo>
                  <a:cubicBezTo>
                    <a:pt x="294" y="572"/>
                    <a:pt x="297" y="577"/>
                    <a:pt x="299" y="577"/>
                  </a:cubicBezTo>
                  <a:close/>
                  <a:moveTo>
                    <a:pt x="406" y="731"/>
                  </a:moveTo>
                  <a:cubicBezTo>
                    <a:pt x="406" y="730"/>
                    <a:pt x="407" y="730"/>
                    <a:pt x="408" y="729"/>
                  </a:cubicBezTo>
                  <a:cubicBezTo>
                    <a:pt x="408" y="729"/>
                    <a:pt x="408" y="728"/>
                    <a:pt x="407" y="728"/>
                  </a:cubicBezTo>
                  <a:cubicBezTo>
                    <a:pt x="407" y="727"/>
                    <a:pt x="407" y="727"/>
                    <a:pt x="406" y="727"/>
                  </a:cubicBezTo>
                  <a:cubicBezTo>
                    <a:pt x="407" y="730"/>
                    <a:pt x="404" y="729"/>
                    <a:pt x="404" y="728"/>
                  </a:cubicBezTo>
                  <a:cubicBezTo>
                    <a:pt x="405" y="730"/>
                    <a:pt x="404" y="730"/>
                    <a:pt x="406" y="731"/>
                  </a:cubicBezTo>
                  <a:close/>
                  <a:moveTo>
                    <a:pt x="269" y="524"/>
                  </a:moveTo>
                  <a:cubicBezTo>
                    <a:pt x="267" y="522"/>
                    <a:pt x="272" y="522"/>
                    <a:pt x="270" y="520"/>
                  </a:cubicBezTo>
                  <a:cubicBezTo>
                    <a:pt x="268" y="520"/>
                    <a:pt x="267" y="524"/>
                    <a:pt x="269" y="524"/>
                  </a:cubicBezTo>
                  <a:close/>
                  <a:moveTo>
                    <a:pt x="236" y="476"/>
                  </a:moveTo>
                  <a:cubicBezTo>
                    <a:pt x="238" y="474"/>
                    <a:pt x="239" y="475"/>
                    <a:pt x="240" y="475"/>
                  </a:cubicBezTo>
                  <a:cubicBezTo>
                    <a:pt x="239" y="474"/>
                    <a:pt x="238" y="473"/>
                    <a:pt x="238" y="472"/>
                  </a:cubicBezTo>
                  <a:cubicBezTo>
                    <a:pt x="236" y="473"/>
                    <a:pt x="235" y="474"/>
                    <a:pt x="236" y="476"/>
                  </a:cubicBezTo>
                  <a:close/>
                  <a:moveTo>
                    <a:pt x="306" y="565"/>
                  </a:moveTo>
                  <a:cubicBezTo>
                    <a:pt x="305" y="565"/>
                    <a:pt x="305" y="565"/>
                    <a:pt x="305" y="565"/>
                  </a:cubicBezTo>
                  <a:cubicBezTo>
                    <a:pt x="306" y="568"/>
                    <a:pt x="307" y="570"/>
                    <a:pt x="306" y="572"/>
                  </a:cubicBezTo>
                  <a:cubicBezTo>
                    <a:pt x="304" y="570"/>
                    <a:pt x="304" y="574"/>
                    <a:pt x="305" y="576"/>
                  </a:cubicBezTo>
                  <a:cubicBezTo>
                    <a:pt x="307" y="574"/>
                    <a:pt x="307" y="570"/>
                    <a:pt x="310" y="573"/>
                  </a:cubicBezTo>
                  <a:cubicBezTo>
                    <a:pt x="309" y="570"/>
                    <a:pt x="306" y="567"/>
                    <a:pt x="306" y="565"/>
                  </a:cubicBezTo>
                  <a:close/>
                  <a:moveTo>
                    <a:pt x="294" y="554"/>
                  </a:moveTo>
                  <a:cubicBezTo>
                    <a:pt x="293" y="554"/>
                    <a:pt x="292" y="553"/>
                    <a:pt x="291" y="554"/>
                  </a:cubicBezTo>
                  <a:cubicBezTo>
                    <a:pt x="292" y="557"/>
                    <a:pt x="295" y="556"/>
                    <a:pt x="294" y="554"/>
                  </a:cubicBezTo>
                  <a:close/>
                  <a:moveTo>
                    <a:pt x="214" y="433"/>
                  </a:moveTo>
                  <a:cubicBezTo>
                    <a:pt x="214" y="434"/>
                    <a:pt x="211" y="434"/>
                    <a:pt x="212" y="435"/>
                  </a:cubicBezTo>
                  <a:cubicBezTo>
                    <a:pt x="214" y="435"/>
                    <a:pt x="216" y="436"/>
                    <a:pt x="214" y="433"/>
                  </a:cubicBezTo>
                  <a:close/>
                  <a:moveTo>
                    <a:pt x="319" y="587"/>
                  </a:moveTo>
                  <a:cubicBezTo>
                    <a:pt x="317" y="586"/>
                    <a:pt x="315" y="589"/>
                    <a:pt x="316" y="591"/>
                  </a:cubicBezTo>
                  <a:cubicBezTo>
                    <a:pt x="318" y="589"/>
                    <a:pt x="319" y="589"/>
                    <a:pt x="319" y="587"/>
                  </a:cubicBezTo>
                  <a:close/>
                  <a:moveTo>
                    <a:pt x="193" y="396"/>
                  </a:moveTo>
                  <a:cubicBezTo>
                    <a:pt x="194" y="398"/>
                    <a:pt x="191" y="397"/>
                    <a:pt x="190" y="398"/>
                  </a:cubicBezTo>
                  <a:cubicBezTo>
                    <a:pt x="191" y="399"/>
                    <a:pt x="191" y="400"/>
                    <a:pt x="191" y="401"/>
                  </a:cubicBezTo>
                  <a:cubicBezTo>
                    <a:pt x="192" y="399"/>
                    <a:pt x="196" y="398"/>
                    <a:pt x="193" y="396"/>
                  </a:cubicBezTo>
                  <a:close/>
                  <a:moveTo>
                    <a:pt x="243" y="475"/>
                  </a:moveTo>
                  <a:cubicBezTo>
                    <a:pt x="242" y="475"/>
                    <a:pt x="242" y="477"/>
                    <a:pt x="243" y="479"/>
                  </a:cubicBezTo>
                  <a:cubicBezTo>
                    <a:pt x="246" y="478"/>
                    <a:pt x="243" y="476"/>
                    <a:pt x="243" y="475"/>
                  </a:cubicBezTo>
                  <a:close/>
                  <a:moveTo>
                    <a:pt x="322" y="593"/>
                  </a:moveTo>
                  <a:cubicBezTo>
                    <a:pt x="322" y="592"/>
                    <a:pt x="322" y="591"/>
                    <a:pt x="321" y="589"/>
                  </a:cubicBezTo>
                  <a:cubicBezTo>
                    <a:pt x="320" y="590"/>
                    <a:pt x="319" y="591"/>
                    <a:pt x="318" y="591"/>
                  </a:cubicBezTo>
                  <a:cubicBezTo>
                    <a:pt x="320" y="593"/>
                    <a:pt x="321" y="594"/>
                    <a:pt x="322" y="593"/>
                  </a:cubicBezTo>
                  <a:close/>
                  <a:moveTo>
                    <a:pt x="251" y="485"/>
                  </a:moveTo>
                  <a:cubicBezTo>
                    <a:pt x="252" y="486"/>
                    <a:pt x="249" y="487"/>
                    <a:pt x="252" y="488"/>
                  </a:cubicBezTo>
                  <a:cubicBezTo>
                    <a:pt x="251" y="488"/>
                    <a:pt x="251" y="489"/>
                    <a:pt x="251" y="489"/>
                  </a:cubicBezTo>
                  <a:cubicBezTo>
                    <a:pt x="253" y="491"/>
                    <a:pt x="253" y="485"/>
                    <a:pt x="251" y="485"/>
                  </a:cubicBezTo>
                  <a:close/>
                  <a:moveTo>
                    <a:pt x="461" y="794"/>
                  </a:moveTo>
                  <a:cubicBezTo>
                    <a:pt x="459" y="797"/>
                    <a:pt x="457" y="796"/>
                    <a:pt x="458" y="799"/>
                  </a:cubicBezTo>
                  <a:cubicBezTo>
                    <a:pt x="460" y="798"/>
                    <a:pt x="461" y="796"/>
                    <a:pt x="461" y="794"/>
                  </a:cubicBezTo>
                  <a:close/>
                  <a:moveTo>
                    <a:pt x="325" y="590"/>
                  </a:moveTo>
                  <a:cubicBezTo>
                    <a:pt x="324" y="587"/>
                    <a:pt x="323" y="590"/>
                    <a:pt x="322" y="587"/>
                  </a:cubicBezTo>
                  <a:cubicBezTo>
                    <a:pt x="323" y="587"/>
                    <a:pt x="324" y="586"/>
                    <a:pt x="323" y="585"/>
                  </a:cubicBezTo>
                  <a:cubicBezTo>
                    <a:pt x="321" y="587"/>
                    <a:pt x="321" y="587"/>
                    <a:pt x="321" y="587"/>
                  </a:cubicBezTo>
                  <a:cubicBezTo>
                    <a:pt x="322" y="588"/>
                    <a:pt x="322" y="589"/>
                    <a:pt x="322" y="591"/>
                  </a:cubicBezTo>
                  <a:cubicBezTo>
                    <a:pt x="323" y="589"/>
                    <a:pt x="324" y="591"/>
                    <a:pt x="325" y="590"/>
                  </a:cubicBezTo>
                  <a:close/>
                  <a:moveTo>
                    <a:pt x="304" y="555"/>
                  </a:moveTo>
                  <a:cubicBezTo>
                    <a:pt x="302" y="556"/>
                    <a:pt x="301" y="557"/>
                    <a:pt x="303" y="559"/>
                  </a:cubicBezTo>
                  <a:cubicBezTo>
                    <a:pt x="303" y="557"/>
                    <a:pt x="306" y="557"/>
                    <a:pt x="304" y="555"/>
                  </a:cubicBezTo>
                  <a:close/>
                  <a:moveTo>
                    <a:pt x="300" y="550"/>
                  </a:moveTo>
                  <a:cubicBezTo>
                    <a:pt x="300" y="548"/>
                    <a:pt x="299" y="547"/>
                    <a:pt x="299" y="546"/>
                  </a:cubicBezTo>
                  <a:cubicBezTo>
                    <a:pt x="299" y="548"/>
                    <a:pt x="297" y="551"/>
                    <a:pt x="299" y="552"/>
                  </a:cubicBezTo>
                  <a:cubicBezTo>
                    <a:pt x="299" y="551"/>
                    <a:pt x="300" y="550"/>
                    <a:pt x="300" y="550"/>
                  </a:cubicBezTo>
                  <a:close/>
                  <a:moveTo>
                    <a:pt x="271" y="497"/>
                  </a:moveTo>
                  <a:cubicBezTo>
                    <a:pt x="270" y="496"/>
                    <a:pt x="270" y="496"/>
                    <a:pt x="270" y="496"/>
                  </a:cubicBezTo>
                  <a:cubicBezTo>
                    <a:pt x="269" y="495"/>
                    <a:pt x="269" y="495"/>
                    <a:pt x="269" y="495"/>
                  </a:cubicBezTo>
                  <a:cubicBezTo>
                    <a:pt x="269" y="498"/>
                    <a:pt x="266" y="498"/>
                    <a:pt x="265" y="498"/>
                  </a:cubicBezTo>
                  <a:cubicBezTo>
                    <a:pt x="267" y="501"/>
                    <a:pt x="269" y="499"/>
                    <a:pt x="271" y="499"/>
                  </a:cubicBezTo>
                  <a:cubicBezTo>
                    <a:pt x="269" y="497"/>
                    <a:pt x="269" y="498"/>
                    <a:pt x="271" y="497"/>
                  </a:cubicBezTo>
                  <a:close/>
                  <a:moveTo>
                    <a:pt x="336" y="592"/>
                  </a:moveTo>
                  <a:cubicBezTo>
                    <a:pt x="335" y="591"/>
                    <a:pt x="335" y="590"/>
                    <a:pt x="334" y="589"/>
                  </a:cubicBezTo>
                  <a:cubicBezTo>
                    <a:pt x="333" y="590"/>
                    <a:pt x="333" y="591"/>
                    <a:pt x="333" y="592"/>
                  </a:cubicBezTo>
                  <a:cubicBezTo>
                    <a:pt x="334" y="592"/>
                    <a:pt x="335" y="594"/>
                    <a:pt x="336" y="592"/>
                  </a:cubicBezTo>
                  <a:close/>
                  <a:moveTo>
                    <a:pt x="312" y="553"/>
                  </a:moveTo>
                  <a:cubicBezTo>
                    <a:pt x="311" y="551"/>
                    <a:pt x="309" y="551"/>
                    <a:pt x="308" y="551"/>
                  </a:cubicBezTo>
                  <a:cubicBezTo>
                    <a:pt x="309" y="552"/>
                    <a:pt x="309" y="553"/>
                    <a:pt x="309" y="554"/>
                  </a:cubicBezTo>
                  <a:cubicBezTo>
                    <a:pt x="310" y="552"/>
                    <a:pt x="311" y="554"/>
                    <a:pt x="312" y="553"/>
                  </a:cubicBezTo>
                  <a:close/>
                  <a:moveTo>
                    <a:pt x="321" y="564"/>
                  </a:moveTo>
                  <a:cubicBezTo>
                    <a:pt x="320" y="563"/>
                    <a:pt x="319" y="563"/>
                    <a:pt x="319" y="562"/>
                  </a:cubicBezTo>
                  <a:cubicBezTo>
                    <a:pt x="320" y="562"/>
                    <a:pt x="320" y="562"/>
                    <a:pt x="320" y="562"/>
                  </a:cubicBezTo>
                  <a:cubicBezTo>
                    <a:pt x="320" y="564"/>
                    <a:pt x="322" y="564"/>
                    <a:pt x="323" y="563"/>
                  </a:cubicBezTo>
                  <a:cubicBezTo>
                    <a:pt x="322" y="561"/>
                    <a:pt x="320" y="560"/>
                    <a:pt x="319" y="559"/>
                  </a:cubicBezTo>
                  <a:cubicBezTo>
                    <a:pt x="320" y="561"/>
                    <a:pt x="318" y="561"/>
                    <a:pt x="318" y="562"/>
                  </a:cubicBezTo>
                  <a:cubicBezTo>
                    <a:pt x="318" y="563"/>
                    <a:pt x="319" y="565"/>
                    <a:pt x="319" y="566"/>
                  </a:cubicBezTo>
                  <a:lnTo>
                    <a:pt x="321" y="564"/>
                  </a:lnTo>
                  <a:close/>
                  <a:moveTo>
                    <a:pt x="421" y="713"/>
                  </a:moveTo>
                  <a:cubicBezTo>
                    <a:pt x="420" y="713"/>
                    <a:pt x="419" y="712"/>
                    <a:pt x="418" y="713"/>
                  </a:cubicBezTo>
                  <a:cubicBezTo>
                    <a:pt x="419" y="715"/>
                    <a:pt x="422" y="716"/>
                    <a:pt x="421" y="713"/>
                  </a:cubicBezTo>
                  <a:close/>
                  <a:moveTo>
                    <a:pt x="339" y="587"/>
                  </a:moveTo>
                  <a:cubicBezTo>
                    <a:pt x="338" y="585"/>
                    <a:pt x="336" y="586"/>
                    <a:pt x="334" y="586"/>
                  </a:cubicBezTo>
                  <a:cubicBezTo>
                    <a:pt x="335" y="587"/>
                    <a:pt x="335" y="588"/>
                    <a:pt x="336" y="589"/>
                  </a:cubicBezTo>
                  <a:cubicBezTo>
                    <a:pt x="337" y="587"/>
                    <a:pt x="337" y="586"/>
                    <a:pt x="339" y="587"/>
                  </a:cubicBezTo>
                  <a:close/>
                  <a:moveTo>
                    <a:pt x="215" y="403"/>
                  </a:moveTo>
                  <a:cubicBezTo>
                    <a:pt x="216" y="405"/>
                    <a:pt x="215" y="405"/>
                    <a:pt x="217" y="407"/>
                  </a:cubicBezTo>
                  <a:cubicBezTo>
                    <a:pt x="219" y="406"/>
                    <a:pt x="216" y="403"/>
                    <a:pt x="215" y="403"/>
                  </a:cubicBezTo>
                  <a:close/>
                  <a:moveTo>
                    <a:pt x="423" y="715"/>
                  </a:moveTo>
                  <a:cubicBezTo>
                    <a:pt x="423" y="714"/>
                    <a:pt x="423" y="714"/>
                    <a:pt x="423" y="714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1" y="715"/>
                    <a:pt x="423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3" y="714"/>
                    <a:pt x="423" y="714"/>
                  </a:cubicBezTo>
                  <a:cubicBezTo>
                    <a:pt x="424" y="714"/>
                    <a:pt x="424" y="714"/>
                    <a:pt x="424" y="712"/>
                  </a:cubicBezTo>
                  <a:cubicBezTo>
                    <a:pt x="423" y="712"/>
                    <a:pt x="422" y="712"/>
                    <a:pt x="422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4" y="711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1" y="712"/>
                    <a:pt x="421" y="712"/>
                  </a:cubicBezTo>
                  <a:cubicBezTo>
                    <a:pt x="422" y="713"/>
                    <a:pt x="422" y="713"/>
                    <a:pt x="423" y="715"/>
                  </a:cubicBezTo>
                  <a:close/>
                  <a:moveTo>
                    <a:pt x="471" y="791"/>
                  </a:moveTo>
                  <a:cubicBezTo>
                    <a:pt x="472" y="792"/>
                    <a:pt x="476" y="789"/>
                    <a:pt x="475" y="788"/>
                  </a:cubicBezTo>
                  <a:cubicBezTo>
                    <a:pt x="473" y="788"/>
                    <a:pt x="473" y="790"/>
                    <a:pt x="471" y="791"/>
                  </a:cubicBezTo>
                  <a:close/>
                  <a:moveTo>
                    <a:pt x="320" y="554"/>
                  </a:moveTo>
                  <a:cubicBezTo>
                    <a:pt x="318" y="552"/>
                    <a:pt x="321" y="552"/>
                    <a:pt x="319" y="551"/>
                  </a:cubicBezTo>
                  <a:cubicBezTo>
                    <a:pt x="317" y="551"/>
                    <a:pt x="317" y="555"/>
                    <a:pt x="320" y="554"/>
                  </a:cubicBezTo>
                  <a:close/>
                  <a:moveTo>
                    <a:pt x="347" y="590"/>
                  </a:moveTo>
                  <a:cubicBezTo>
                    <a:pt x="345" y="588"/>
                    <a:pt x="346" y="588"/>
                    <a:pt x="345" y="586"/>
                  </a:cubicBezTo>
                  <a:cubicBezTo>
                    <a:pt x="343" y="587"/>
                    <a:pt x="346" y="591"/>
                    <a:pt x="347" y="590"/>
                  </a:cubicBezTo>
                  <a:close/>
                  <a:moveTo>
                    <a:pt x="427" y="710"/>
                  </a:moveTo>
                  <a:cubicBezTo>
                    <a:pt x="426" y="711"/>
                    <a:pt x="424" y="711"/>
                    <a:pt x="425" y="712"/>
                  </a:cubicBezTo>
                  <a:cubicBezTo>
                    <a:pt x="426" y="713"/>
                    <a:pt x="428" y="712"/>
                    <a:pt x="427" y="710"/>
                  </a:cubicBezTo>
                  <a:close/>
                  <a:moveTo>
                    <a:pt x="349" y="579"/>
                  </a:moveTo>
                  <a:cubicBezTo>
                    <a:pt x="350" y="578"/>
                    <a:pt x="350" y="577"/>
                    <a:pt x="350" y="575"/>
                  </a:cubicBezTo>
                  <a:cubicBezTo>
                    <a:pt x="349" y="579"/>
                    <a:pt x="342" y="577"/>
                    <a:pt x="341" y="581"/>
                  </a:cubicBezTo>
                  <a:cubicBezTo>
                    <a:pt x="344" y="581"/>
                    <a:pt x="346" y="577"/>
                    <a:pt x="349" y="579"/>
                  </a:cubicBezTo>
                  <a:close/>
                  <a:moveTo>
                    <a:pt x="349" y="589"/>
                  </a:move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1" y="589"/>
                  </a:cubicBezTo>
                  <a:cubicBezTo>
                    <a:pt x="350" y="588"/>
                    <a:pt x="349" y="588"/>
                    <a:pt x="349" y="587"/>
                  </a:cubicBezTo>
                  <a:cubicBezTo>
                    <a:pt x="349" y="587"/>
                    <a:pt x="348" y="587"/>
                    <a:pt x="348" y="587"/>
                  </a:cubicBezTo>
                  <a:cubicBezTo>
                    <a:pt x="348" y="587"/>
                    <a:pt x="348" y="587"/>
                    <a:pt x="348" y="587"/>
                  </a:cubicBezTo>
                  <a:cubicBezTo>
                    <a:pt x="347" y="586"/>
                    <a:pt x="347" y="587"/>
                    <a:pt x="348" y="589"/>
                  </a:cubicBezTo>
                  <a:cubicBezTo>
                    <a:pt x="348" y="589"/>
                    <a:pt x="347" y="589"/>
                    <a:pt x="348" y="590"/>
                  </a:cubicBezTo>
                  <a:cubicBezTo>
                    <a:pt x="348" y="589"/>
                    <a:pt x="349" y="589"/>
                    <a:pt x="349" y="589"/>
                  </a:cubicBezTo>
                  <a:close/>
                  <a:moveTo>
                    <a:pt x="355" y="585"/>
                  </a:moveTo>
                  <a:cubicBezTo>
                    <a:pt x="355" y="584"/>
                    <a:pt x="354" y="583"/>
                    <a:pt x="354" y="583"/>
                  </a:cubicBezTo>
                  <a:cubicBezTo>
                    <a:pt x="355" y="582"/>
                    <a:pt x="356" y="582"/>
                    <a:pt x="355" y="581"/>
                  </a:cubicBezTo>
                  <a:cubicBezTo>
                    <a:pt x="354" y="582"/>
                    <a:pt x="353" y="581"/>
                    <a:pt x="352" y="582"/>
                  </a:cubicBezTo>
                  <a:cubicBezTo>
                    <a:pt x="353" y="584"/>
                    <a:pt x="354" y="586"/>
                    <a:pt x="355" y="585"/>
                  </a:cubicBezTo>
                  <a:close/>
                  <a:moveTo>
                    <a:pt x="353" y="572"/>
                  </a:moveTo>
                  <a:cubicBezTo>
                    <a:pt x="352" y="573"/>
                    <a:pt x="351" y="574"/>
                    <a:pt x="352" y="576"/>
                  </a:cubicBezTo>
                  <a:cubicBezTo>
                    <a:pt x="354" y="576"/>
                    <a:pt x="354" y="574"/>
                    <a:pt x="353" y="572"/>
                  </a:cubicBezTo>
                  <a:close/>
                  <a:moveTo>
                    <a:pt x="481" y="769"/>
                  </a:moveTo>
                  <a:cubicBezTo>
                    <a:pt x="480" y="767"/>
                    <a:pt x="479" y="768"/>
                    <a:pt x="478" y="769"/>
                  </a:cubicBezTo>
                  <a:cubicBezTo>
                    <a:pt x="479" y="770"/>
                    <a:pt x="479" y="770"/>
                    <a:pt x="479" y="771"/>
                  </a:cubicBezTo>
                  <a:cubicBezTo>
                    <a:pt x="480" y="770"/>
                    <a:pt x="480" y="769"/>
                    <a:pt x="481" y="769"/>
                  </a:cubicBezTo>
                  <a:close/>
                  <a:moveTo>
                    <a:pt x="359" y="578"/>
                  </a:moveTo>
                  <a:cubicBezTo>
                    <a:pt x="357" y="575"/>
                    <a:pt x="356" y="575"/>
                    <a:pt x="354" y="576"/>
                  </a:cubicBezTo>
                  <a:cubicBezTo>
                    <a:pt x="355" y="577"/>
                    <a:pt x="356" y="578"/>
                    <a:pt x="356" y="579"/>
                  </a:cubicBezTo>
                  <a:cubicBezTo>
                    <a:pt x="357" y="579"/>
                    <a:pt x="358" y="578"/>
                    <a:pt x="359" y="578"/>
                  </a:cubicBezTo>
                  <a:close/>
                  <a:moveTo>
                    <a:pt x="255" y="414"/>
                  </a:moveTo>
                  <a:cubicBezTo>
                    <a:pt x="254" y="412"/>
                    <a:pt x="250" y="412"/>
                    <a:pt x="252" y="415"/>
                  </a:cubicBezTo>
                  <a:cubicBezTo>
                    <a:pt x="253" y="413"/>
                    <a:pt x="254" y="416"/>
                    <a:pt x="255" y="414"/>
                  </a:cubicBezTo>
                  <a:close/>
                  <a:moveTo>
                    <a:pt x="344" y="547"/>
                  </a:moveTo>
                  <a:cubicBezTo>
                    <a:pt x="341" y="543"/>
                    <a:pt x="341" y="548"/>
                    <a:pt x="338" y="547"/>
                  </a:cubicBezTo>
                  <a:cubicBezTo>
                    <a:pt x="340" y="551"/>
                    <a:pt x="342" y="548"/>
                    <a:pt x="344" y="547"/>
                  </a:cubicBezTo>
                  <a:close/>
                  <a:moveTo>
                    <a:pt x="209" y="323"/>
                  </a:moveTo>
                  <a:cubicBezTo>
                    <a:pt x="206" y="328"/>
                    <a:pt x="204" y="327"/>
                    <a:pt x="199" y="328"/>
                  </a:cubicBezTo>
                  <a:cubicBezTo>
                    <a:pt x="200" y="329"/>
                    <a:pt x="201" y="331"/>
                    <a:pt x="201" y="332"/>
                  </a:cubicBezTo>
                  <a:cubicBezTo>
                    <a:pt x="204" y="331"/>
                    <a:pt x="205" y="327"/>
                    <a:pt x="209" y="327"/>
                  </a:cubicBezTo>
                  <a:cubicBezTo>
                    <a:pt x="207" y="325"/>
                    <a:pt x="211" y="325"/>
                    <a:pt x="209" y="323"/>
                  </a:cubicBezTo>
                  <a:close/>
                  <a:moveTo>
                    <a:pt x="364" y="578"/>
                  </a:moveTo>
                  <a:cubicBezTo>
                    <a:pt x="363" y="576"/>
                    <a:pt x="359" y="574"/>
                    <a:pt x="359" y="577"/>
                  </a:cubicBezTo>
                  <a:cubicBezTo>
                    <a:pt x="361" y="577"/>
                    <a:pt x="363" y="578"/>
                    <a:pt x="364" y="578"/>
                  </a:cubicBezTo>
                  <a:close/>
                  <a:moveTo>
                    <a:pt x="491" y="772"/>
                  </a:moveTo>
                  <a:cubicBezTo>
                    <a:pt x="490" y="773"/>
                    <a:pt x="489" y="773"/>
                    <a:pt x="488" y="773"/>
                  </a:cubicBezTo>
                  <a:cubicBezTo>
                    <a:pt x="489" y="774"/>
                    <a:pt x="489" y="775"/>
                    <a:pt x="489" y="775"/>
                  </a:cubicBezTo>
                  <a:cubicBezTo>
                    <a:pt x="491" y="775"/>
                    <a:pt x="492" y="774"/>
                    <a:pt x="491" y="772"/>
                  </a:cubicBezTo>
                  <a:close/>
                  <a:moveTo>
                    <a:pt x="340" y="532"/>
                  </a:moveTo>
                  <a:cubicBezTo>
                    <a:pt x="339" y="530"/>
                    <a:pt x="336" y="529"/>
                    <a:pt x="337" y="526"/>
                  </a:cubicBezTo>
                  <a:cubicBezTo>
                    <a:pt x="335" y="527"/>
                    <a:pt x="334" y="524"/>
                    <a:pt x="333" y="525"/>
                  </a:cubicBezTo>
                  <a:cubicBezTo>
                    <a:pt x="336" y="528"/>
                    <a:pt x="336" y="532"/>
                    <a:pt x="338" y="533"/>
                  </a:cubicBezTo>
                  <a:cubicBezTo>
                    <a:pt x="337" y="531"/>
                    <a:pt x="340" y="533"/>
                    <a:pt x="340" y="532"/>
                  </a:cubicBezTo>
                  <a:close/>
                  <a:moveTo>
                    <a:pt x="374" y="581"/>
                  </a:moveTo>
                  <a:cubicBezTo>
                    <a:pt x="375" y="582"/>
                    <a:pt x="376" y="582"/>
                    <a:pt x="377" y="583"/>
                  </a:cubicBezTo>
                  <a:cubicBezTo>
                    <a:pt x="375" y="581"/>
                    <a:pt x="380" y="581"/>
                    <a:pt x="377" y="579"/>
                  </a:cubicBezTo>
                  <a:cubicBezTo>
                    <a:pt x="376" y="581"/>
                    <a:pt x="376" y="581"/>
                    <a:pt x="374" y="579"/>
                  </a:cubicBezTo>
                  <a:cubicBezTo>
                    <a:pt x="374" y="578"/>
                    <a:pt x="374" y="577"/>
                    <a:pt x="374" y="576"/>
                  </a:cubicBezTo>
                  <a:cubicBezTo>
                    <a:pt x="373" y="578"/>
                    <a:pt x="374" y="581"/>
                    <a:pt x="371" y="581"/>
                  </a:cubicBezTo>
                  <a:cubicBezTo>
                    <a:pt x="371" y="582"/>
                    <a:pt x="371" y="583"/>
                    <a:pt x="373" y="584"/>
                  </a:cubicBezTo>
                  <a:cubicBezTo>
                    <a:pt x="375" y="584"/>
                    <a:pt x="372" y="581"/>
                    <a:pt x="374" y="581"/>
                  </a:cubicBezTo>
                  <a:close/>
                  <a:moveTo>
                    <a:pt x="352" y="543"/>
                  </a:moveTo>
                  <a:cubicBezTo>
                    <a:pt x="351" y="543"/>
                    <a:pt x="347" y="544"/>
                    <a:pt x="349" y="546"/>
                  </a:cubicBezTo>
                  <a:cubicBezTo>
                    <a:pt x="349" y="544"/>
                    <a:pt x="352" y="546"/>
                    <a:pt x="352" y="543"/>
                  </a:cubicBezTo>
                  <a:close/>
                  <a:moveTo>
                    <a:pt x="352" y="533"/>
                  </a:moveTo>
                  <a:cubicBezTo>
                    <a:pt x="351" y="534"/>
                    <a:pt x="350" y="533"/>
                    <a:pt x="348" y="535"/>
                  </a:cubicBezTo>
                  <a:cubicBezTo>
                    <a:pt x="347" y="534"/>
                    <a:pt x="346" y="531"/>
                    <a:pt x="345" y="532"/>
                  </a:cubicBezTo>
                  <a:cubicBezTo>
                    <a:pt x="348" y="534"/>
                    <a:pt x="345" y="535"/>
                    <a:pt x="346" y="537"/>
                  </a:cubicBezTo>
                  <a:cubicBezTo>
                    <a:pt x="349" y="535"/>
                    <a:pt x="353" y="537"/>
                    <a:pt x="352" y="533"/>
                  </a:cubicBezTo>
                  <a:close/>
                  <a:moveTo>
                    <a:pt x="223" y="336"/>
                  </a:moveTo>
                  <a:cubicBezTo>
                    <a:pt x="222" y="337"/>
                    <a:pt x="218" y="339"/>
                    <a:pt x="220" y="340"/>
                  </a:cubicBezTo>
                  <a:cubicBezTo>
                    <a:pt x="221" y="339"/>
                    <a:pt x="225" y="337"/>
                    <a:pt x="223" y="336"/>
                  </a:cubicBezTo>
                  <a:close/>
                  <a:moveTo>
                    <a:pt x="367" y="560"/>
                  </a:moveTo>
                  <a:cubicBezTo>
                    <a:pt x="367" y="560"/>
                    <a:pt x="362" y="561"/>
                    <a:pt x="364" y="564"/>
                  </a:cubicBezTo>
                  <a:cubicBezTo>
                    <a:pt x="364" y="561"/>
                    <a:pt x="368" y="563"/>
                    <a:pt x="367" y="560"/>
                  </a:cubicBezTo>
                  <a:close/>
                  <a:moveTo>
                    <a:pt x="337" y="516"/>
                  </a:moveTo>
                  <a:cubicBezTo>
                    <a:pt x="335" y="512"/>
                    <a:pt x="333" y="513"/>
                    <a:pt x="331" y="513"/>
                  </a:cubicBezTo>
                  <a:cubicBezTo>
                    <a:pt x="333" y="516"/>
                    <a:pt x="335" y="515"/>
                    <a:pt x="337" y="516"/>
                  </a:cubicBezTo>
                  <a:close/>
                  <a:moveTo>
                    <a:pt x="258" y="387"/>
                  </a:moveTo>
                  <a:cubicBezTo>
                    <a:pt x="257" y="386"/>
                    <a:pt x="254" y="388"/>
                    <a:pt x="255" y="391"/>
                  </a:cubicBezTo>
                  <a:cubicBezTo>
                    <a:pt x="257" y="390"/>
                    <a:pt x="258" y="389"/>
                    <a:pt x="258" y="387"/>
                  </a:cubicBezTo>
                  <a:close/>
                  <a:moveTo>
                    <a:pt x="418" y="638"/>
                  </a:moveTo>
                  <a:cubicBezTo>
                    <a:pt x="416" y="638"/>
                    <a:pt x="417" y="635"/>
                    <a:pt x="417" y="634"/>
                  </a:cubicBezTo>
                  <a:cubicBezTo>
                    <a:pt x="416" y="634"/>
                    <a:pt x="415" y="636"/>
                    <a:pt x="415" y="637"/>
                  </a:cubicBezTo>
                  <a:cubicBezTo>
                    <a:pt x="416" y="637"/>
                    <a:pt x="418" y="642"/>
                    <a:pt x="418" y="638"/>
                  </a:cubicBezTo>
                  <a:close/>
                  <a:moveTo>
                    <a:pt x="220" y="319"/>
                  </a:moveTo>
                  <a:cubicBezTo>
                    <a:pt x="218" y="315"/>
                    <a:pt x="215" y="318"/>
                    <a:pt x="216" y="321"/>
                  </a:cubicBezTo>
                  <a:cubicBezTo>
                    <a:pt x="218" y="320"/>
                    <a:pt x="219" y="319"/>
                    <a:pt x="220" y="319"/>
                  </a:cubicBezTo>
                  <a:close/>
                  <a:moveTo>
                    <a:pt x="258" y="383"/>
                  </a:moveTo>
                  <a:cubicBezTo>
                    <a:pt x="259" y="383"/>
                    <a:pt x="261" y="382"/>
                    <a:pt x="259" y="381"/>
                  </a:cubicBezTo>
                  <a:cubicBezTo>
                    <a:pt x="258" y="381"/>
                    <a:pt x="258" y="382"/>
                    <a:pt x="258" y="382"/>
                  </a:cubicBezTo>
                  <a:cubicBezTo>
                    <a:pt x="257" y="382"/>
                    <a:pt x="257" y="381"/>
                    <a:pt x="256" y="381"/>
                  </a:cubicBezTo>
                  <a:cubicBezTo>
                    <a:pt x="257" y="382"/>
                    <a:pt x="257" y="383"/>
                    <a:pt x="258" y="383"/>
                  </a:cubicBezTo>
                  <a:close/>
                  <a:moveTo>
                    <a:pt x="376" y="551"/>
                  </a:moveTo>
                  <a:cubicBezTo>
                    <a:pt x="376" y="549"/>
                    <a:pt x="371" y="549"/>
                    <a:pt x="374" y="552"/>
                  </a:cubicBezTo>
                  <a:cubicBezTo>
                    <a:pt x="375" y="550"/>
                    <a:pt x="375" y="552"/>
                    <a:pt x="376" y="551"/>
                  </a:cubicBezTo>
                  <a:close/>
                  <a:moveTo>
                    <a:pt x="379" y="551"/>
                  </a:moveTo>
                  <a:cubicBezTo>
                    <a:pt x="378" y="549"/>
                    <a:pt x="380" y="548"/>
                    <a:pt x="378" y="545"/>
                  </a:cubicBezTo>
                  <a:cubicBezTo>
                    <a:pt x="377" y="550"/>
                    <a:pt x="374" y="543"/>
                    <a:pt x="372" y="543"/>
                  </a:cubicBezTo>
                  <a:cubicBezTo>
                    <a:pt x="375" y="547"/>
                    <a:pt x="377" y="549"/>
                    <a:pt x="379" y="551"/>
                  </a:cubicBezTo>
                  <a:close/>
                  <a:moveTo>
                    <a:pt x="270" y="379"/>
                  </a:moveTo>
                  <a:cubicBezTo>
                    <a:pt x="269" y="378"/>
                    <a:pt x="267" y="380"/>
                    <a:pt x="269" y="382"/>
                  </a:cubicBezTo>
                  <a:cubicBezTo>
                    <a:pt x="270" y="381"/>
                    <a:pt x="271" y="380"/>
                    <a:pt x="270" y="379"/>
                  </a:cubicBezTo>
                  <a:close/>
                  <a:moveTo>
                    <a:pt x="274" y="384"/>
                  </a:moveTo>
                  <a:cubicBezTo>
                    <a:pt x="273" y="382"/>
                    <a:pt x="277" y="378"/>
                    <a:pt x="280" y="381"/>
                  </a:cubicBezTo>
                  <a:cubicBezTo>
                    <a:pt x="282" y="380"/>
                    <a:pt x="281" y="376"/>
                    <a:pt x="284" y="377"/>
                  </a:cubicBezTo>
                  <a:cubicBezTo>
                    <a:pt x="283" y="375"/>
                    <a:pt x="281" y="375"/>
                    <a:pt x="282" y="372"/>
                  </a:cubicBezTo>
                  <a:cubicBezTo>
                    <a:pt x="280" y="373"/>
                    <a:pt x="279" y="375"/>
                    <a:pt x="282" y="376"/>
                  </a:cubicBezTo>
                  <a:cubicBezTo>
                    <a:pt x="278" y="378"/>
                    <a:pt x="272" y="379"/>
                    <a:pt x="271" y="385"/>
                  </a:cubicBezTo>
                  <a:cubicBezTo>
                    <a:pt x="272" y="384"/>
                    <a:pt x="273" y="385"/>
                    <a:pt x="274" y="384"/>
                  </a:cubicBezTo>
                  <a:close/>
                  <a:moveTo>
                    <a:pt x="560" y="829"/>
                  </a:moveTo>
                  <a:cubicBezTo>
                    <a:pt x="562" y="828"/>
                    <a:pt x="562" y="827"/>
                    <a:pt x="560" y="825"/>
                  </a:cubicBezTo>
                  <a:cubicBezTo>
                    <a:pt x="559" y="826"/>
                    <a:pt x="558" y="824"/>
                    <a:pt x="557" y="826"/>
                  </a:cubicBezTo>
                  <a:cubicBezTo>
                    <a:pt x="558" y="828"/>
                    <a:pt x="559" y="829"/>
                    <a:pt x="560" y="829"/>
                  </a:cubicBezTo>
                  <a:close/>
                  <a:moveTo>
                    <a:pt x="365" y="523"/>
                  </a:moveTo>
                  <a:cubicBezTo>
                    <a:pt x="364" y="523"/>
                    <a:pt x="364" y="521"/>
                    <a:pt x="363" y="521"/>
                  </a:cubicBezTo>
                  <a:cubicBezTo>
                    <a:pt x="364" y="523"/>
                    <a:pt x="363" y="523"/>
                    <a:pt x="364" y="525"/>
                  </a:cubicBezTo>
                  <a:cubicBezTo>
                    <a:pt x="365" y="525"/>
                    <a:pt x="366" y="525"/>
                    <a:pt x="365" y="523"/>
                  </a:cubicBezTo>
                  <a:close/>
                  <a:moveTo>
                    <a:pt x="373" y="534"/>
                  </a:moveTo>
                  <a:cubicBezTo>
                    <a:pt x="372" y="535"/>
                    <a:pt x="372" y="536"/>
                    <a:pt x="373" y="538"/>
                  </a:cubicBezTo>
                  <a:cubicBezTo>
                    <a:pt x="375" y="538"/>
                    <a:pt x="375" y="536"/>
                    <a:pt x="373" y="534"/>
                  </a:cubicBezTo>
                  <a:close/>
                  <a:moveTo>
                    <a:pt x="246" y="306"/>
                  </a:moveTo>
                  <a:cubicBezTo>
                    <a:pt x="243" y="304"/>
                    <a:pt x="242" y="304"/>
                    <a:pt x="239" y="303"/>
                  </a:cubicBezTo>
                  <a:cubicBezTo>
                    <a:pt x="241" y="306"/>
                    <a:pt x="238" y="305"/>
                    <a:pt x="238" y="304"/>
                  </a:cubicBezTo>
                  <a:cubicBezTo>
                    <a:pt x="239" y="307"/>
                    <a:pt x="238" y="309"/>
                    <a:pt x="236" y="310"/>
                  </a:cubicBezTo>
                  <a:cubicBezTo>
                    <a:pt x="235" y="309"/>
                    <a:pt x="234" y="307"/>
                    <a:pt x="232" y="307"/>
                  </a:cubicBezTo>
                  <a:cubicBezTo>
                    <a:pt x="236" y="312"/>
                    <a:pt x="228" y="310"/>
                    <a:pt x="229" y="313"/>
                  </a:cubicBezTo>
                  <a:cubicBezTo>
                    <a:pt x="232" y="311"/>
                    <a:pt x="232" y="315"/>
                    <a:pt x="232" y="317"/>
                  </a:cubicBezTo>
                  <a:cubicBezTo>
                    <a:pt x="234" y="309"/>
                    <a:pt x="241" y="310"/>
                    <a:pt x="246" y="306"/>
                  </a:cubicBezTo>
                  <a:close/>
                  <a:moveTo>
                    <a:pt x="376" y="531"/>
                  </a:moveTo>
                  <a:cubicBezTo>
                    <a:pt x="375" y="528"/>
                    <a:pt x="375" y="531"/>
                    <a:pt x="374" y="528"/>
                  </a:cubicBezTo>
                  <a:cubicBezTo>
                    <a:pt x="373" y="530"/>
                    <a:pt x="371" y="530"/>
                    <a:pt x="373" y="532"/>
                  </a:cubicBezTo>
                  <a:cubicBezTo>
                    <a:pt x="374" y="533"/>
                    <a:pt x="375" y="531"/>
                    <a:pt x="376" y="531"/>
                  </a:cubicBezTo>
                  <a:close/>
                  <a:moveTo>
                    <a:pt x="377" y="527"/>
                  </a:moveTo>
                  <a:cubicBezTo>
                    <a:pt x="375" y="522"/>
                    <a:pt x="373" y="528"/>
                    <a:pt x="376" y="528"/>
                  </a:cubicBezTo>
                  <a:cubicBezTo>
                    <a:pt x="376" y="528"/>
                    <a:pt x="377" y="527"/>
                    <a:pt x="377" y="527"/>
                  </a:cubicBezTo>
                  <a:close/>
                  <a:moveTo>
                    <a:pt x="393" y="544"/>
                  </a:moveTo>
                  <a:cubicBezTo>
                    <a:pt x="393" y="544"/>
                    <a:pt x="390" y="545"/>
                    <a:pt x="391" y="547"/>
                  </a:cubicBezTo>
                  <a:cubicBezTo>
                    <a:pt x="393" y="547"/>
                    <a:pt x="393" y="545"/>
                    <a:pt x="393" y="544"/>
                  </a:cubicBezTo>
                  <a:close/>
                  <a:moveTo>
                    <a:pt x="404" y="556"/>
                  </a:moveTo>
                  <a:cubicBezTo>
                    <a:pt x="403" y="556"/>
                    <a:pt x="402" y="555"/>
                    <a:pt x="402" y="554"/>
                  </a:cubicBezTo>
                  <a:cubicBezTo>
                    <a:pt x="401" y="557"/>
                    <a:pt x="398" y="555"/>
                    <a:pt x="398" y="552"/>
                  </a:cubicBezTo>
                  <a:cubicBezTo>
                    <a:pt x="396" y="553"/>
                    <a:pt x="400" y="558"/>
                    <a:pt x="401" y="558"/>
                  </a:cubicBezTo>
                  <a:cubicBezTo>
                    <a:pt x="400" y="555"/>
                    <a:pt x="405" y="559"/>
                    <a:pt x="404" y="556"/>
                  </a:cubicBezTo>
                  <a:close/>
                  <a:moveTo>
                    <a:pt x="389" y="530"/>
                  </a:moveTo>
                  <a:cubicBezTo>
                    <a:pt x="386" y="533"/>
                    <a:pt x="387" y="529"/>
                    <a:pt x="386" y="527"/>
                  </a:cubicBezTo>
                  <a:cubicBezTo>
                    <a:pt x="384" y="528"/>
                    <a:pt x="385" y="530"/>
                    <a:pt x="385" y="532"/>
                  </a:cubicBezTo>
                  <a:cubicBezTo>
                    <a:pt x="386" y="532"/>
                    <a:pt x="390" y="534"/>
                    <a:pt x="389" y="530"/>
                  </a:cubicBezTo>
                  <a:close/>
                  <a:moveTo>
                    <a:pt x="403" y="550"/>
                  </a:moveTo>
                  <a:cubicBezTo>
                    <a:pt x="401" y="548"/>
                    <a:pt x="403" y="547"/>
                    <a:pt x="401" y="546"/>
                  </a:cubicBezTo>
                  <a:cubicBezTo>
                    <a:pt x="400" y="547"/>
                    <a:pt x="401" y="549"/>
                    <a:pt x="401" y="550"/>
                  </a:cubicBezTo>
                  <a:cubicBezTo>
                    <a:pt x="402" y="550"/>
                    <a:pt x="403" y="550"/>
                    <a:pt x="403" y="550"/>
                  </a:cubicBezTo>
                  <a:close/>
                  <a:moveTo>
                    <a:pt x="250" y="303"/>
                  </a:moveTo>
                  <a:cubicBezTo>
                    <a:pt x="250" y="301"/>
                    <a:pt x="254" y="300"/>
                    <a:pt x="254" y="298"/>
                  </a:cubicBezTo>
                  <a:cubicBezTo>
                    <a:pt x="250" y="298"/>
                    <a:pt x="248" y="302"/>
                    <a:pt x="244" y="301"/>
                  </a:cubicBezTo>
                  <a:cubicBezTo>
                    <a:pt x="245" y="302"/>
                    <a:pt x="244" y="302"/>
                    <a:pt x="244" y="303"/>
                  </a:cubicBezTo>
                  <a:cubicBezTo>
                    <a:pt x="247" y="305"/>
                    <a:pt x="247" y="300"/>
                    <a:pt x="250" y="303"/>
                  </a:cubicBezTo>
                  <a:close/>
                  <a:moveTo>
                    <a:pt x="412" y="543"/>
                  </a:moveTo>
                  <a:cubicBezTo>
                    <a:pt x="411" y="544"/>
                    <a:pt x="409" y="544"/>
                    <a:pt x="411" y="546"/>
                  </a:cubicBezTo>
                  <a:cubicBezTo>
                    <a:pt x="412" y="546"/>
                    <a:pt x="413" y="545"/>
                    <a:pt x="412" y="543"/>
                  </a:cubicBezTo>
                  <a:close/>
                  <a:moveTo>
                    <a:pt x="394" y="511"/>
                  </a:moveTo>
                  <a:cubicBezTo>
                    <a:pt x="395" y="513"/>
                    <a:pt x="390" y="510"/>
                    <a:pt x="392" y="514"/>
                  </a:cubicBezTo>
                  <a:cubicBezTo>
                    <a:pt x="394" y="513"/>
                    <a:pt x="397" y="514"/>
                    <a:pt x="394" y="511"/>
                  </a:cubicBezTo>
                  <a:close/>
                  <a:moveTo>
                    <a:pt x="258" y="296"/>
                  </a:moveTo>
                  <a:cubicBezTo>
                    <a:pt x="257" y="296"/>
                    <a:pt x="254" y="296"/>
                    <a:pt x="255" y="298"/>
                  </a:cubicBezTo>
                  <a:cubicBezTo>
                    <a:pt x="257" y="299"/>
                    <a:pt x="259" y="299"/>
                    <a:pt x="258" y="296"/>
                  </a:cubicBezTo>
                  <a:close/>
                  <a:moveTo>
                    <a:pt x="509" y="682"/>
                  </a:moveTo>
                  <a:cubicBezTo>
                    <a:pt x="508" y="680"/>
                    <a:pt x="505" y="681"/>
                    <a:pt x="506" y="683"/>
                  </a:cubicBezTo>
                  <a:cubicBezTo>
                    <a:pt x="507" y="683"/>
                    <a:pt x="508" y="684"/>
                    <a:pt x="509" y="682"/>
                  </a:cubicBezTo>
                  <a:close/>
                  <a:moveTo>
                    <a:pt x="399" y="510"/>
                  </a:moveTo>
                  <a:cubicBezTo>
                    <a:pt x="399" y="506"/>
                    <a:pt x="395" y="509"/>
                    <a:pt x="395" y="505"/>
                  </a:cubicBezTo>
                  <a:cubicBezTo>
                    <a:pt x="392" y="507"/>
                    <a:pt x="398" y="509"/>
                    <a:pt x="399" y="510"/>
                  </a:cubicBezTo>
                  <a:close/>
                  <a:moveTo>
                    <a:pt x="264" y="293"/>
                  </a:moveTo>
                  <a:cubicBezTo>
                    <a:pt x="263" y="294"/>
                    <a:pt x="260" y="294"/>
                    <a:pt x="261" y="296"/>
                  </a:cubicBezTo>
                  <a:cubicBezTo>
                    <a:pt x="262" y="296"/>
                    <a:pt x="266" y="297"/>
                    <a:pt x="264" y="293"/>
                  </a:cubicBezTo>
                  <a:close/>
                  <a:moveTo>
                    <a:pt x="422" y="536"/>
                  </a:moveTo>
                  <a:cubicBezTo>
                    <a:pt x="421" y="534"/>
                    <a:pt x="419" y="536"/>
                    <a:pt x="418" y="536"/>
                  </a:cubicBezTo>
                  <a:cubicBezTo>
                    <a:pt x="419" y="538"/>
                    <a:pt x="421" y="537"/>
                    <a:pt x="422" y="536"/>
                  </a:cubicBezTo>
                  <a:close/>
                  <a:moveTo>
                    <a:pt x="418" y="527"/>
                  </a:moveTo>
                  <a:cubicBezTo>
                    <a:pt x="418" y="527"/>
                    <a:pt x="417" y="528"/>
                    <a:pt x="416" y="526"/>
                  </a:cubicBezTo>
                  <a:cubicBezTo>
                    <a:pt x="415" y="527"/>
                    <a:pt x="415" y="528"/>
                    <a:pt x="417" y="530"/>
                  </a:cubicBezTo>
                  <a:cubicBezTo>
                    <a:pt x="417" y="529"/>
                    <a:pt x="419" y="529"/>
                    <a:pt x="418" y="527"/>
                  </a:cubicBezTo>
                  <a:close/>
                  <a:moveTo>
                    <a:pt x="528" y="687"/>
                  </a:moveTo>
                  <a:cubicBezTo>
                    <a:pt x="526" y="685"/>
                    <a:pt x="524" y="687"/>
                    <a:pt x="525" y="690"/>
                  </a:cubicBezTo>
                  <a:cubicBezTo>
                    <a:pt x="526" y="688"/>
                    <a:pt x="528" y="688"/>
                    <a:pt x="528" y="687"/>
                  </a:cubicBezTo>
                  <a:close/>
                  <a:moveTo>
                    <a:pt x="430" y="525"/>
                  </a:moveTo>
                  <a:cubicBezTo>
                    <a:pt x="427" y="525"/>
                    <a:pt x="427" y="525"/>
                    <a:pt x="424" y="523"/>
                  </a:cubicBezTo>
                  <a:cubicBezTo>
                    <a:pt x="424" y="525"/>
                    <a:pt x="427" y="526"/>
                    <a:pt x="427" y="529"/>
                  </a:cubicBezTo>
                  <a:cubicBezTo>
                    <a:pt x="427" y="525"/>
                    <a:pt x="431" y="529"/>
                    <a:pt x="430" y="525"/>
                  </a:cubicBezTo>
                  <a:close/>
                  <a:moveTo>
                    <a:pt x="542" y="674"/>
                  </a:moveTo>
                  <a:cubicBezTo>
                    <a:pt x="542" y="674"/>
                    <a:pt x="542" y="674"/>
                    <a:pt x="541" y="673"/>
                  </a:cubicBezTo>
                  <a:cubicBezTo>
                    <a:pt x="541" y="673"/>
                    <a:pt x="542" y="672"/>
                    <a:pt x="542" y="672"/>
                  </a:cubicBezTo>
                  <a:cubicBezTo>
                    <a:pt x="539" y="673"/>
                    <a:pt x="539" y="673"/>
                    <a:pt x="539" y="673"/>
                  </a:cubicBezTo>
                  <a:cubicBezTo>
                    <a:pt x="540" y="676"/>
                    <a:pt x="543" y="676"/>
                    <a:pt x="542" y="674"/>
                  </a:cubicBezTo>
                  <a:close/>
                  <a:moveTo>
                    <a:pt x="609" y="716"/>
                  </a:moveTo>
                  <a:cubicBezTo>
                    <a:pt x="608" y="715"/>
                    <a:pt x="609" y="714"/>
                    <a:pt x="608" y="713"/>
                  </a:cubicBezTo>
                  <a:cubicBezTo>
                    <a:pt x="607" y="717"/>
                    <a:pt x="601" y="713"/>
                    <a:pt x="602" y="717"/>
                  </a:cubicBezTo>
                  <a:cubicBezTo>
                    <a:pt x="604" y="717"/>
                    <a:pt x="607" y="714"/>
                    <a:pt x="609" y="716"/>
                  </a:cubicBezTo>
                  <a:close/>
                  <a:moveTo>
                    <a:pt x="334" y="257"/>
                  </a:moveTo>
                  <a:cubicBezTo>
                    <a:pt x="337" y="254"/>
                    <a:pt x="345" y="253"/>
                    <a:pt x="341" y="247"/>
                  </a:cubicBezTo>
                  <a:cubicBezTo>
                    <a:pt x="341" y="253"/>
                    <a:pt x="333" y="252"/>
                    <a:pt x="332" y="256"/>
                  </a:cubicBezTo>
                  <a:cubicBezTo>
                    <a:pt x="333" y="255"/>
                    <a:pt x="334" y="256"/>
                    <a:pt x="334" y="257"/>
                  </a:cubicBezTo>
                  <a:close/>
                  <a:moveTo>
                    <a:pt x="608" y="669"/>
                  </a:moveTo>
                  <a:cubicBezTo>
                    <a:pt x="608" y="669"/>
                    <a:pt x="607" y="669"/>
                    <a:pt x="607" y="668"/>
                  </a:cubicBezTo>
                  <a:cubicBezTo>
                    <a:pt x="607" y="668"/>
                    <a:pt x="608" y="667"/>
                    <a:pt x="608" y="666"/>
                  </a:cubicBezTo>
                  <a:cubicBezTo>
                    <a:pt x="606" y="668"/>
                    <a:pt x="604" y="669"/>
                    <a:pt x="606" y="671"/>
                  </a:cubicBezTo>
                  <a:cubicBezTo>
                    <a:pt x="605" y="668"/>
                    <a:pt x="610" y="673"/>
                    <a:pt x="608" y="669"/>
                  </a:cubicBezTo>
                  <a:close/>
                  <a:moveTo>
                    <a:pt x="347" y="246"/>
                  </a:moveTo>
                  <a:cubicBezTo>
                    <a:pt x="346" y="246"/>
                    <a:pt x="344" y="247"/>
                    <a:pt x="344" y="249"/>
                  </a:cubicBezTo>
                  <a:cubicBezTo>
                    <a:pt x="346" y="250"/>
                    <a:pt x="347" y="248"/>
                    <a:pt x="347" y="246"/>
                  </a:cubicBezTo>
                  <a:close/>
                  <a:moveTo>
                    <a:pt x="359" y="237"/>
                  </a:moveTo>
                  <a:cubicBezTo>
                    <a:pt x="357" y="235"/>
                    <a:pt x="351" y="238"/>
                    <a:pt x="352" y="241"/>
                  </a:cubicBezTo>
                  <a:cubicBezTo>
                    <a:pt x="353" y="239"/>
                    <a:pt x="357" y="238"/>
                    <a:pt x="359" y="237"/>
                  </a:cubicBezTo>
                  <a:close/>
                  <a:moveTo>
                    <a:pt x="640" y="663"/>
                  </a:moveTo>
                  <a:cubicBezTo>
                    <a:pt x="639" y="661"/>
                    <a:pt x="639" y="661"/>
                    <a:pt x="639" y="661"/>
                  </a:cubicBezTo>
                  <a:cubicBezTo>
                    <a:pt x="640" y="661"/>
                    <a:pt x="641" y="660"/>
                    <a:pt x="641" y="659"/>
                  </a:cubicBezTo>
                  <a:cubicBezTo>
                    <a:pt x="640" y="659"/>
                    <a:pt x="639" y="658"/>
                    <a:pt x="638" y="659"/>
                  </a:cubicBezTo>
                  <a:cubicBezTo>
                    <a:pt x="638" y="661"/>
                    <a:pt x="639" y="663"/>
                    <a:pt x="640" y="663"/>
                  </a:cubicBezTo>
                  <a:close/>
                  <a:moveTo>
                    <a:pt x="687" y="657"/>
                  </a:moveTo>
                  <a:cubicBezTo>
                    <a:pt x="686" y="658"/>
                    <a:pt x="683" y="659"/>
                    <a:pt x="684" y="661"/>
                  </a:cubicBezTo>
                  <a:cubicBezTo>
                    <a:pt x="685" y="661"/>
                    <a:pt x="688" y="660"/>
                    <a:pt x="687" y="657"/>
                  </a:cubicBezTo>
                  <a:close/>
                  <a:moveTo>
                    <a:pt x="405" y="213"/>
                  </a:moveTo>
                  <a:cubicBezTo>
                    <a:pt x="403" y="212"/>
                    <a:pt x="402" y="208"/>
                    <a:pt x="401" y="209"/>
                  </a:cubicBezTo>
                  <a:cubicBezTo>
                    <a:pt x="402" y="211"/>
                    <a:pt x="402" y="211"/>
                    <a:pt x="402" y="211"/>
                  </a:cubicBezTo>
                  <a:cubicBezTo>
                    <a:pt x="402" y="213"/>
                    <a:pt x="399" y="211"/>
                    <a:pt x="401" y="214"/>
                  </a:cubicBezTo>
                  <a:cubicBezTo>
                    <a:pt x="402" y="215"/>
                    <a:pt x="403" y="215"/>
                    <a:pt x="405" y="213"/>
                  </a:cubicBezTo>
                  <a:close/>
                  <a:moveTo>
                    <a:pt x="417" y="202"/>
                  </a:moveTo>
                  <a:cubicBezTo>
                    <a:pt x="411" y="204"/>
                    <a:pt x="408" y="207"/>
                    <a:pt x="404" y="210"/>
                  </a:cubicBezTo>
                  <a:cubicBezTo>
                    <a:pt x="404" y="211"/>
                    <a:pt x="404" y="211"/>
                    <a:pt x="405" y="212"/>
                  </a:cubicBezTo>
                  <a:cubicBezTo>
                    <a:pt x="409" y="207"/>
                    <a:pt x="414" y="206"/>
                    <a:pt x="417" y="202"/>
                  </a:cubicBezTo>
                  <a:close/>
                  <a:moveTo>
                    <a:pt x="435" y="196"/>
                  </a:moveTo>
                  <a:cubicBezTo>
                    <a:pt x="440" y="187"/>
                    <a:pt x="451" y="183"/>
                    <a:pt x="457" y="178"/>
                  </a:cubicBezTo>
                  <a:cubicBezTo>
                    <a:pt x="457" y="173"/>
                    <a:pt x="460" y="178"/>
                    <a:pt x="458" y="172"/>
                  </a:cubicBezTo>
                  <a:cubicBezTo>
                    <a:pt x="455" y="174"/>
                    <a:pt x="450" y="176"/>
                    <a:pt x="448" y="178"/>
                  </a:cubicBezTo>
                  <a:cubicBezTo>
                    <a:pt x="449" y="178"/>
                    <a:pt x="450" y="177"/>
                    <a:pt x="451" y="178"/>
                  </a:cubicBezTo>
                  <a:cubicBezTo>
                    <a:pt x="446" y="182"/>
                    <a:pt x="439" y="183"/>
                    <a:pt x="436" y="191"/>
                  </a:cubicBezTo>
                  <a:cubicBezTo>
                    <a:pt x="434" y="190"/>
                    <a:pt x="433" y="193"/>
                    <a:pt x="432" y="191"/>
                  </a:cubicBezTo>
                  <a:cubicBezTo>
                    <a:pt x="429" y="195"/>
                    <a:pt x="424" y="194"/>
                    <a:pt x="423" y="199"/>
                  </a:cubicBezTo>
                  <a:cubicBezTo>
                    <a:pt x="422" y="197"/>
                    <a:pt x="415" y="202"/>
                    <a:pt x="418" y="203"/>
                  </a:cubicBezTo>
                  <a:cubicBezTo>
                    <a:pt x="423" y="202"/>
                    <a:pt x="425" y="194"/>
                    <a:pt x="432" y="197"/>
                  </a:cubicBezTo>
                  <a:cubicBezTo>
                    <a:pt x="432" y="198"/>
                    <a:pt x="431" y="199"/>
                    <a:pt x="431" y="201"/>
                  </a:cubicBezTo>
                  <a:cubicBezTo>
                    <a:pt x="432" y="199"/>
                    <a:pt x="434" y="192"/>
                    <a:pt x="435" y="196"/>
                  </a:cubicBezTo>
                  <a:close/>
                  <a:moveTo>
                    <a:pt x="793" y="647"/>
                  </a:moveTo>
                  <a:cubicBezTo>
                    <a:pt x="792" y="645"/>
                    <a:pt x="791" y="646"/>
                    <a:pt x="790" y="645"/>
                  </a:cubicBezTo>
                  <a:cubicBezTo>
                    <a:pt x="790" y="646"/>
                    <a:pt x="790" y="646"/>
                    <a:pt x="789" y="647"/>
                  </a:cubicBezTo>
                  <a:cubicBezTo>
                    <a:pt x="790" y="649"/>
                    <a:pt x="791" y="648"/>
                    <a:pt x="791" y="650"/>
                  </a:cubicBezTo>
                  <a:cubicBezTo>
                    <a:pt x="792" y="649"/>
                    <a:pt x="791" y="647"/>
                    <a:pt x="793" y="647"/>
                  </a:cubicBezTo>
                  <a:close/>
                  <a:moveTo>
                    <a:pt x="489" y="144"/>
                  </a:moveTo>
                  <a:cubicBezTo>
                    <a:pt x="487" y="146"/>
                    <a:pt x="487" y="146"/>
                    <a:pt x="487" y="146"/>
                  </a:cubicBezTo>
                  <a:cubicBezTo>
                    <a:pt x="489" y="149"/>
                    <a:pt x="489" y="149"/>
                    <a:pt x="489" y="149"/>
                  </a:cubicBezTo>
                  <a:cubicBezTo>
                    <a:pt x="490" y="148"/>
                    <a:pt x="490" y="146"/>
                    <a:pt x="489" y="144"/>
                  </a:cubicBezTo>
                  <a:close/>
                  <a:moveTo>
                    <a:pt x="812" y="575"/>
                  </a:moveTo>
                  <a:cubicBezTo>
                    <a:pt x="810" y="571"/>
                    <a:pt x="810" y="571"/>
                    <a:pt x="810" y="571"/>
                  </a:cubicBezTo>
                  <a:cubicBezTo>
                    <a:pt x="811" y="576"/>
                    <a:pt x="806" y="575"/>
                    <a:pt x="806" y="579"/>
                  </a:cubicBezTo>
                  <a:cubicBezTo>
                    <a:pt x="809" y="578"/>
                    <a:pt x="809" y="577"/>
                    <a:pt x="812" y="575"/>
                  </a:cubicBezTo>
                  <a:close/>
                  <a:moveTo>
                    <a:pt x="815" y="581"/>
                  </a:moveTo>
                  <a:cubicBezTo>
                    <a:pt x="812" y="576"/>
                    <a:pt x="820" y="580"/>
                    <a:pt x="819" y="577"/>
                  </a:cubicBezTo>
                  <a:cubicBezTo>
                    <a:pt x="817" y="578"/>
                    <a:pt x="815" y="575"/>
                    <a:pt x="813" y="576"/>
                  </a:cubicBezTo>
                  <a:cubicBezTo>
                    <a:pt x="816" y="579"/>
                    <a:pt x="812" y="578"/>
                    <a:pt x="813" y="580"/>
                  </a:cubicBezTo>
                  <a:cubicBezTo>
                    <a:pt x="813" y="580"/>
                    <a:pt x="814" y="581"/>
                    <a:pt x="815" y="581"/>
                  </a:cubicBezTo>
                  <a:close/>
                  <a:moveTo>
                    <a:pt x="819" y="536"/>
                  </a:moveTo>
                  <a:cubicBezTo>
                    <a:pt x="818" y="538"/>
                    <a:pt x="813" y="535"/>
                    <a:pt x="814" y="538"/>
                  </a:cubicBezTo>
                  <a:cubicBezTo>
                    <a:pt x="816" y="538"/>
                    <a:pt x="819" y="540"/>
                    <a:pt x="819" y="536"/>
                  </a:cubicBezTo>
                  <a:close/>
                  <a:moveTo>
                    <a:pt x="842" y="554"/>
                  </a:moveTo>
                  <a:cubicBezTo>
                    <a:pt x="841" y="552"/>
                    <a:pt x="842" y="552"/>
                    <a:pt x="843" y="552"/>
                  </a:cubicBezTo>
                  <a:cubicBezTo>
                    <a:pt x="842" y="550"/>
                    <a:pt x="840" y="550"/>
                    <a:pt x="839" y="551"/>
                  </a:cubicBezTo>
                  <a:cubicBezTo>
                    <a:pt x="840" y="552"/>
                    <a:pt x="841" y="554"/>
                    <a:pt x="842" y="554"/>
                  </a:cubicBezTo>
                  <a:close/>
                  <a:moveTo>
                    <a:pt x="820" y="514"/>
                  </a:moveTo>
                  <a:cubicBezTo>
                    <a:pt x="819" y="510"/>
                    <a:pt x="822" y="514"/>
                    <a:pt x="823" y="515"/>
                  </a:cubicBezTo>
                  <a:cubicBezTo>
                    <a:pt x="822" y="513"/>
                    <a:pt x="824" y="512"/>
                    <a:pt x="823" y="510"/>
                  </a:cubicBezTo>
                  <a:cubicBezTo>
                    <a:pt x="822" y="511"/>
                    <a:pt x="816" y="510"/>
                    <a:pt x="818" y="514"/>
                  </a:cubicBezTo>
                  <a:cubicBezTo>
                    <a:pt x="819" y="514"/>
                    <a:pt x="819" y="514"/>
                    <a:pt x="820" y="514"/>
                  </a:cubicBezTo>
                  <a:close/>
                  <a:moveTo>
                    <a:pt x="842" y="524"/>
                  </a:moveTo>
                  <a:cubicBezTo>
                    <a:pt x="840" y="522"/>
                    <a:pt x="841" y="520"/>
                    <a:pt x="838" y="520"/>
                  </a:cubicBezTo>
                  <a:cubicBezTo>
                    <a:pt x="838" y="521"/>
                    <a:pt x="841" y="525"/>
                    <a:pt x="842" y="524"/>
                  </a:cubicBezTo>
                  <a:close/>
                  <a:moveTo>
                    <a:pt x="855" y="517"/>
                  </a:moveTo>
                  <a:cubicBezTo>
                    <a:pt x="853" y="515"/>
                    <a:pt x="855" y="515"/>
                    <a:pt x="854" y="513"/>
                  </a:cubicBezTo>
                  <a:cubicBezTo>
                    <a:pt x="852" y="512"/>
                    <a:pt x="852" y="518"/>
                    <a:pt x="855" y="517"/>
                  </a:cubicBezTo>
                  <a:close/>
                  <a:moveTo>
                    <a:pt x="877" y="517"/>
                  </a:moveTo>
                  <a:cubicBezTo>
                    <a:pt x="878" y="516"/>
                    <a:pt x="879" y="517"/>
                    <a:pt x="880" y="516"/>
                  </a:cubicBezTo>
                  <a:cubicBezTo>
                    <a:pt x="877" y="513"/>
                    <a:pt x="880" y="516"/>
                    <a:pt x="880" y="513"/>
                  </a:cubicBezTo>
                  <a:cubicBezTo>
                    <a:pt x="878" y="512"/>
                    <a:pt x="876" y="511"/>
                    <a:pt x="878" y="509"/>
                  </a:cubicBezTo>
                  <a:cubicBezTo>
                    <a:pt x="876" y="506"/>
                    <a:pt x="875" y="508"/>
                    <a:pt x="874" y="509"/>
                  </a:cubicBezTo>
                  <a:cubicBezTo>
                    <a:pt x="875" y="512"/>
                    <a:pt x="875" y="514"/>
                    <a:pt x="877" y="517"/>
                  </a:cubicBezTo>
                  <a:close/>
                  <a:moveTo>
                    <a:pt x="884" y="516"/>
                  </a:moveTo>
                  <a:cubicBezTo>
                    <a:pt x="881" y="514"/>
                    <a:pt x="883" y="521"/>
                    <a:pt x="885" y="521"/>
                  </a:cubicBezTo>
                  <a:cubicBezTo>
                    <a:pt x="883" y="519"/>
                    <a:pt x="885" y="518"/>
                    <a:pt x="884" y="516"/>
                  </a:cubicBezTo>
                  <a:close/>
                  <a:moveTo>
                    <a:pt x="920" y="540"/>
                  </a:moveTo>
                  <a:cubicBezTo>
                    <a:pt x="919" y="541"/>
                    <a:pt x="918" y="540"/>
                    <a:pt x="918" y="539"/>
                  </a:cubicBezTo>
                  <a:cubicBezTo>
                    <a:pt x="917" y="539"/>
                    <a:pt x="917" y="539"/>
                    <a:pt x="916" y="540"/>
                  </a:cubicBezTo>
                  <a:cubicBezTo>
                    <a:pt x="917" y="542"/>
                    <a:pt x="921" y="543"/>
                    <a:pt x="920" y="540"/>
                  </a:cubicBezTo>
                  <a:close/>
                  <a:moveTo>
                    <a:pt x="871" y="458"/>
                  </a:moveTo>
                  <a:cubicBezTo>
                    <a:pt x="869" y="458"/>
                    <a:pt x="865" y="461"/>
                    <a:pt x="865" y="462"/>
                  </a:cubicBezTo>
                  <a:cubicBezTo>
                    <a:pt x="868" y="461"/>
                    <a:pt x="871" y="462"/>
                    <a:pt x="871" y="458"/>
                  </a:cubicBezTo>
                  <a:close/>
                  <a:moveTo>
                    <a:pt x="918" y="531"/>
                  </a:moveTo>
                  <a:cubicBezTo>
                    <a:pt x="916" y="528"/>
                    <a:pt x="914" y="528"/>
                    <a:pt x="912" y="529"/>
                  </a:cubicBezTo>
                  <a:cubicBezTo>
                    <a:pt x="914" y="532"/>
                    <a:pt x="916" y="530"/>
                    <a:pt x="918" y="531"/>
                  </a:cubicBezTo>
                  <a:close/>
                  <a:moveTo>
                    <a:pt x="632" y="84"/>
                  </a:moveTo>
                  <a:cubicBezTo>
                    <a:pt x="633" y="83"/>
                    <a:pt x="633" y="82"/>
                    <a:pt x="632" y="81"/>
                  </a:cubicBezTo>
                  <a:cubicBezTo>
                    <a:pt x="630" y="79"/>
                    <a:pt x="627" y="84"/>
                    <a:pt x="630" y="85"/>
                  </a:cubicBezTo>
                  <a:cubicBezTo>
                    <a:pt x="628" y="83"/>
                    <a:pt x="632" y="83"/>
                    <a:pt x="632" y="83"/>
                  </a:cubicBezTo>
                  <a:cubicBezTo>
                    <a:pt x="632" y="83"/>
                    <a:pt x="632" y="83"/>
                    <a:pt x="632" y="84"/>
                  </a:cubicBezTo>
                  <a:close/>
                  <a:moveTo>
                    <a:pt x="910" y="486"/>
                  </a:moveTo>
                  <a:cubicBezTo>
                    <a:pt x="911" y="487"/>
                    <a:pt x="910" y="488"/>
                    <a:pt x="911" y="490"/>
                  </a:cubicBezTo>
                  <a:cubicBezTo>
                    <a:pt x="913" y="490"/>
                    <a:pt x="915" y="490"/>
                    <a:pt x="917" y="490"/>
                  </a:cubicBezTo>
                  <a:cubicBezTo>
                    <a:pt x="919" y="488"/>
                    <a:pt x="916" y="487"/>
                    <a:pt x="917" y="485"/>
                  </a:cubicBezTo>
                  <a:cubicBezTo>
                    <a:pt x="919" y="483"/>
                    <a:pt x="922" y="489"/>
                    <a:pt x="925" y="489"/>
                  </a:cubicBezTo>
                  <a:cubicBezTo>
                    <a:pt x="923" y="485"/>
                    <a:pt x="922" y="487"/>
                    <a:pt x="920" y="484"/>
                  </a:cubicBezTo>
                  <a:cubicBezTo>
                    <a:pt x="920" y="480"/>
                    <a:pt x="923" y="483"/>
                    <a:pt x="923" y="479"/>
                  </a:cubicBezTo>
                  <a:cubicBezTo>
                    <a:pt x="920" y="479"/>
                    <a:pt x="919" y="481"/>
                    <a:pt x="915" y="483"/>
                  </a:cubicBezTo>
                  <a:cubicBezTo>
                    <a:pt x="913" y="479"/>
                    <a:pt x="912" y="479"/>
                    <a:pt x="910" y="481"/>
                  </a:cubicBezTo>
                  <a:cubicBezTo>
                    <a:pt x="912" y="484"/>
                    <a:pt x="913" y="480"/>
                    <a:pt x="915" y="484"/>
                  </a:cubicBezTo>
                  <a:cubicBezTo>
                    <a:pt x="912" y="485"/>
                    <a:pt x="909" y="482"/>
                    <a:pt x="906" y="481"/>
                  </a:cubicBezTo>
                  <a:cubicBezTo>
                    <a:pt x="910" y="487"/>
                    <a:pt x="904" y="485"/>
                    <a:pt x="906" y="489"/>
                  </a:cubicBezTo>
                  <a:cubicBezTo>
                    <a:pt x="908" y="489"/>
                    <a:pt x="908" y="484"/>
                    <a:pt x="910" y="486"/>
                  </a:cubicBezTo>
                  <a:close/>
                  <a:moveTo>
                    <a:pt x="674" y="133"/>
                  </a:moveTo>
                  <a:cubicBezTo>
                    <a:pt x="672" y="134"/>
                    <a:pt x="671" y="130"/>
                    <a:pt x="670" y="132"/>
                  </a:cubicBezTo>
                  <a:cubicBezTo>
                    <a:pt x="670" y="133"/>
                    <a:pt x="671" y="134"/>
                    <a:pt x="671" y="135"/>
                  </a:cubicBezTo>
                  <a:cubicBezTo>
                    <a:pt x="672" y="135"/>
                    <a:pt x="675" y="136"/>
                    <a:pt x="674" y="133"/>
                  </a:cubicBezTo>
                  <a:close/>
                  <a:moveTo>
                    <a:pt x="916" y="455"/>
                  </a:moveTo>
                  <a:cubicBezTo>
                    <a:pt x="913" y="452"/>
                    <a:pt x="909" y="458"/>
                    <a:pt x="908" y="452"/>
                  </a:cubicBezTo>
                  <a:cubicBezTo>
                    <a:pt x="906" y="454"/>
                    <a:pt x="911" y="459"/>
                    <a:pt x="907" y="457"/>
                  </a:cubicBezTo>
                  <a:cubicBezTo>
                    <a:pt x="908" y="458"/>
                    <a:pt x="909" y="461"/>
                    <a:pt x="910" y="460"/>
                  </a:cubicBezTo>
                  <a:cubicBezTo>
                    <a:pt x="909" y="455"/>
                    <a:pt x="914" y="457"/>
                    <a:pt x="916" y="455"/>
                  </a:cubicBezTo>
                  <a:close/>
                  <a:moveTo>
                    <a:pt x="916" y="464"/>
                  </a:moveTo>
                  <a:cubicBezTo>
                    <a:pt x="916" y="464"/>
                    <a:pt x="916" y="465"/>
                    <a:pt x="917" y="465"/>
                  </a:cubicBezTo>
                  <a:cubicBezTo>
                    <a:pt x="920" y="464"/>
                    <a:pt x="916" y="458"/>
                    <a:pt x="914" y="459"/>
                  </a:cubicBezTo>
                  <a:cubicBezTo>
                    <a:pt x="917" y="464"/>
                    <a:pt x="915" y="461"/>
                    <a:pt x="916" y="464"/>
                  </a:cubicBezTo>
                  <a:close/>
                  <a:moveTo>
                    <a:pt x="925" y="468"/>
                  </a:moveTo>
                  <a:cubicBezTo>
                    <a:pt x="926" y="469"/>
                    <a:pt x="927" y="470"/>
                    <a:pt x="926" y="468"/>
                  </a:cubicBezTo>
                  <a:cubicBezTo>
                    <a:pt x="924" y="467"/>
                    <a:pt x="923" y="463"/>
                    <a:pt x="921" y="462"/>
                  </a:cubicBezTo>
                  <a:cubicBezTo>
                    <a:pt x="921" y="464"/>
                    <a:pt x="922" y="467"/>
                    <a:pt x="924" y="470"/>
                  </a:cubicBezTo>
                  <a:cubicBezTo>
                    <a:pt x="925" y="469"/>
                    <a:pt x="925" y="469"/>
                    <a:pt x="925" y="468"/>
                  </a:cubicBezTo>
                  <a:close/>
                  <a:moveTo>
                    <a:pt x="683" y="101"/>
                  </a:moveTo>
                  <a:cubicBezTo>
                    <a:pt x="680" y="99"/>
                    <a:pt x="685" y="98"/>
                    <a:pt x="683" y="97"/>
                  </a:cubicBezTo>
                  <a:cubicBezTo>
                    <a:pt x="679" y="98"/>
                    <a:pt x="681" y="99"/>
                    <a:pt x="682" y="101"/>
                  </a:cubicBezTo>
                  <a:cubicBezTo>
                    <a:pt x="682" y="102"/>
                    <a:pt x="681" y="102"/>
                    <a:pt x="682" y="102"/>
                  </a:cubicBezTo>
                  <a:lnTo>
                    <a:pt x="683" y="101"/>
                  </a:lnTo>
                  <a:close/>
                  <a:moveTo>
                    <a:pt x="687" y="105"/>
                  </a:moveTo>
                  <a:cubicBezTo>
                    <a:pt x="686" y="104"/>
                    <a:pt x="685" y="103"/>
                    <a:pt x="685" y="102"/>
                  </a:cubicBezTo>
                  <a:cubicBezTo>
                    <a:pt x="683" y="103"/>
                    <a:pt x="685" y="107"/>
                    <a:pt x="687" y="105"/>
                  </a:cubicBezTo>
                  <a:close/>
                  <a:moveTo>
                    <a:pt x="937" y="472"/>
                  </a:moveTo>
                  <a:cubicBezTo>
                    <a:pt x="935" y="468"/>
                    <a:pt x="934" y="472"/>
                    <a:pt x="932" y="471"/>
                  </a:cubicBezTo>
                  <a:cubicBezTo>
                    <a:pt x="934" y="474"/>
                    <a:pt x="935" y="472"/>
                    <a:pt x="937" y="472"/>
                  </a:cubicBezTo>
                  <a:close/>
                  <a:moveTo>
                    <a:pt x="666" y="62"/>
                  </a:moveTo>
                  <a:cubicBezTo>
                    <a:pt x="665" y="63"/>
                    <a:pt x="663" y="62"/>
                    <a:pt x="665" y="65"/>
                  </a:cubicBezTo>
                  <a:cubicBezTo>
                    <a:pt x="666" y="65"/>
                    <a:pt x="668" y="64"/>
                    <a:pt x="666" y="62"/>
                  </a:cubicBezTo>
                  <a:close/>
                  <a:moveTo>
                    <a:pt x="668" y="65"/>
                  </a:moveTo>
                  <a:cubicBezTo>
                    <a:pt x="669" y="63"/>
                    <a:pt x="670" y="67"/>
                    <a:pt x="671" y="65"/>
                  </a:cubicBezTo>
                  <a:cubicBezTo>
                    <a:pt x="671" y="63"/>
                    <a:pt x="668" y="62"/>
                    <a:pt x="667" y="62"/>
                  </a:cubicBezTo>
                  <a:cubicBezTo>
                    <a:pt x="668" y="63"/>
                    <a:pt x="666" y="64"/>
                    <a:pt x="668" y="65"/>
                  </a:cubicBezTo>
                  <a:close/>
                  <a:moveTo>
                    <a:pt x="922" y="437"/>
                  </a:moveTo>
                  <a:cubicBezTo>
                    <a:pt x="923" y="437"/>
                    <a:pt x="924" y="440"/>
                    <a:pt x="925" y="438"/>
                  </a:cubicBezTo>
                  <a:cubicBezTo>
                    <a:pt x="922" y="436"/>
                    <a:pt x="922" y="434"/>
                    <a:pt x="921" y="432"/>
                  </a:cubicBezTo>
                  <a:cubicBezTo>
                    <a:pt x="921" y="433"/>
                    <a:pt x="920" y="433"/>
                    <a:pt x="920" y="433"/>
                  </a:cubicBezTo>
                  <a:cubicBezTo>
                    <a:pt x="921" y="435"/>
                    <a:pt x="921" y="438"/>
                    <a:pt x="922" y="441"/>
                  </a:cubicBezTo>
                  <a:cubicBezTo>
                    <a:pt x="924" y="440"/>
                    <a:pt x="921" y="438"/>
                    <a:pt x="922" y="437"/>
                  </a:cubicBezTo>
                  <a:close/>
                  <a:moveTo>
                    <a:pt x="919" y="424"/>
                  </a:moveTo>
                  <a:cubicBezTo>
                    <a:pt x="919" y="424"/>
                    <a:pt x="918" y="423"/>
                    <a:pt x="918" y="423"/>
                  </a:cubicBezTo>
                  <a:cubicBezTo>
                    <a:pt x="916" y="423"/>
                    <a:pt x="916" y="425"/>
                    <a:pt x="918" y="427"/>
                  </a:cubicBezTo>
                  <a:cubicBezTo>
                    <a:pt x="919" y="426"/>
                    <a:pt x="919" y="425"/>
                    <a:pt x="919" y="424"/>
                  </a:cubicBezTo>
                  <a:close/>
                  <a:moveTo>
                    <a:pt x="715" y="107"/>
                  </a:moveTo>
                  <a:cubicBezTo>
                    <a:pt x="717" y="110"/>
                    <a:pt x="713" y="108"/>
                    <a:pt x="714" y="112"/>
                  </a:cubicBezTo>
                  <a:cubicBezTo>
                    <a:pt x="717" y="111"/>
                    <a:pt x="718" y="107"/>
                    <a:pt x="715" y="107"/>
                  </a:cubicBezTo>
                  <a:close/>
                  <a:moveTo>
                    <a:pt x="1001" y="542"/>
                  </a:moveTo>
                  <a:cubicBezTo>
                    <a:pt x="1001" y="543"/>
                    <a:pt x="1001" y="544"/>
                    <a:pt x="1002" y="545"/>
                  </a:cubicBezTo>
                  <a:cubicBezTo>
                    <a:pt x="1006" y="545"/>
                    <a:pt x="1003" y="541"/>
                    <a:pt x="1001" y="542"/>
                  </a:cubicBezTo>
                  <a:close/>
                  <a:moveTo>
                    <a:pt x="1006" y="546"/>
                  </a:moveTo>
                  <a:cubicBezTo>
                    <a:pt x="1005" y="546"/>
                    <a:pt x="1004" y="546"/>
                    <a:pt x="1004" y="546"/>
                  </a:cubicBezTo>
                  <a:cubicBezTo>
                    <a:pt x="1006" y="550"/>
                    <a:pt x="1006" y="550"/>
                    <a:pt x="1006" y="550"/>
                  </a:cubicBezTo>
                  <a:cubicBezTo>
                    <a:pt x="1008" y="549"/>
                    <a:pt x="1006" y="547"/>
                    <a:pt x="1006" y="546"/>
                  </a:cubicBezTo>
                  <a:close/>
                  <a:moveTo>
                    <a:pt x="1016" y="558"/>
                  </a:moveTo>
                  <a:cubicBezTo>
                    <a:pt x="1015" y="556"/>
                    <a:pt x="1014" y="558"/>
                    <a:pt x="1013" y="557"/>
                  </a:cubicBezTo>
                  <a:cubicBezTo>
                    <a:pt x="1013" y="556"/>
                    <a:pt x="1012" y="556"/>
                    <a:pt x="1012" y="555"/>
                  </a:cubicBezTo>
                  <a:cubicBezTo>
                    <a:pt x="1010" y="555"/>
                    <a:pt x="1013" y="558"/>
                    <a:pt x="1013" y="559"/>
                  </a:cubicBezTo>
                  <a:cubicBezTo>
                    <a:pt x="1014" y="557"/>
                    <a:pt x="1018" y="561"/>
                    <a:pt x="1016" y="558"/>
                  </a:cubicBezTo>
                  <a:close/>
                  <a:moveTo>
                    <a:pt x="723" y="83"/>
                  </a:moveTo>
                  <a:cubicBezTo>
                    <a:pt x="720" y="81"/>
                    <a:pt x="717" y="85"/>
                    <a:pt x="718" y="87"/>
                  </a:cubicBezTo>
                  <a:cubicBezTo>
                    <a:pt x="721" y="85"/>
                    <a:pt x="721" y="84"/>
                    <a:pt x="723" y="83"/>
                  </a:cubicBezTo>
                  <a:close/>
                  <a:moveTo>
                    <a:pt x="730" y="87"/>
                  </a:moveTo>
                  <a:cubicBezTo>
                    <a:pt x="728" y="84"/>
                    <a:pt x="724" y="86"/>
                    <a:pt x="726" y="89"/>
                  </a:cubicBezTo>
                  <a:cubicBezTo>
                    <a:pt x="727" y="87"/>
                    <a:pt x="728" y="87"/>
                    <a:pt x="730" y="87"/>
                  </a:cubicBezTo>
                  <a:close/>
                  <a:moveTo>
                    <a:pt x="770" y="133"/>
                  </a:moveTo>
                  <a:cubicBezTo>
                    <a:pt x="772" y="136"/>
                    <a:pt x="769" y="137"/>
                    <a:pt x="770" y="139"/>
                  </a:cubicBezTo>
                  <a:cubicBezTo>
                    <a:pt x="772" y="137"/>
                    <a:pt x="772" y="136"/>
                    <a:pt x="773" y="133"/>
                  </a:cubicBezTo>
                  <a:cubicBezTo>
                    <a:pt x="772" y="133"/>
                    <a:pt x="771" y="134"/>
                    <a:pt x="770" y="133"/>
                  </a:cubicBezTo>
                  <a:close/>
                  <a:moveTo>
                    <a:pt x="700" y="19"/>
                  </a:moveTo>
                  <a:cubicBezTo>
                    <a:pt x="699" y="18"/>
                    <a:pt x="697" y="21"/>
                    <a:pt x="698" y="23"/>
                  </a:cubicBezTo>
                  <a:cubicBezTo>
                    <a:pt x="699" y="21"/>
                    <a:pt x="702" y="21"/>
                    <a:pt x="700" y="19"/>
                  </a:cubicBezTo>
                  <a:close/>
                  <a:moveTo>
                    <a:pt x="966" y="413"/>
                  </a:moveTo>
                  <a:cubicBezTo>
                    <a:pt x="967" y="412"/>
                    <a:pt x="966" y="411"/>
                    <a:pt x="966" y="410"/>
                  </a:cubicBezTo>
                  <a:cubicBezTo>
                    <a:pt x="965" y="407"/>
                    <a:pt x="964" y="410"/>
                    <a:pt x="963" y="407"/>
                  </a:cubicBezTo>
                  <a:cubicBezTo>
                    <a:pt x="964" y="407"/>
                    <a:pt x="965" y="406"/>
                    <a:pt x="964" y="405"/>
                  </a:cubicBezTo>
                  <a:cubicBezTo>
                    <a:pt x="963" y="405"/>
                    <a:pt x="962" y="403"/>
                    <a:pt x="960" y="404"/>
                  </a:cubicBezTo>
                  <a:cubicBezTo>
                    <a:pt x="963" y="407"/>
                    <a:pt x="963" y="410"/>
                    <a:pt x="964" y="414"/>
                  </a:cubicBezTo>
                  <a:cubicBezTo>
                    <a:pt x="963" y="410"/>
                    <a:pt x="960" y="412"/>
                    <a:pt x="961" y="414"/>
                  </a:cubicBezTo>
                  <a:cubicBezTo>
                    <a:pt x="962" y="413"/>
                    <a:pt x="965" y="414"/>
                    <a:pt x="964" y="416"/>
                  </a:cubicBezTo>
                  <a:cubicBezTo>
                    <a:pt x="963" y="416"/>
                    <a:pt x="961" y="414"/>
                    <a:pt x="960" y="414"/>
                  </a:cubicBezTo>
                  <a:cubicBezTo>
                    <a:pt x="963" y="420"/>
                    <a:pt x="968" y="417"/>
                    <a:pt x="971" y="424"/>
                  </a:cubicBezTo>
                  <a:cubicBezTo>
                    <a:pt x="970" y="422"/>
                    <a:pt x="971" y="419"/>
                    <a:pt x="972" y="417"/>
                  </a:cubicBezTo>
                  <a:cubicBezTo>
                    <a:pt x="970" y="418"/>
                    <a:pt x="969" y="419"/>
                    <a:pt x="969" y="419"/>
                  </a:cubicBezTo>
                  <a:cubicBezTo>
                    <a:pt x="970" y="417"/>
                    <a:pt x="967" y="415"/>
                    <a:pt x="966" y="413"/>
                  </a:cubicBezTo>
                  <a:close/>
                  <a:moveTo>
                    <a:pt x="959" y="405"/>
                  </a:moveTo>
                  <a:cubicBezTo>
                    <a:pt x="958" y="404"/>
                    <a:pt x="955" y="405"/>
                    <a:pt x="957" y="408"/>
                  </a:cubicBezTo>
                  <a:cubicBezTo>
                    <a:pt x="958" y="406"/>
                    <a:pt x="959" y="407"/>
                    <a:pt x="959" y="405"/>
                  </a:cubicBezTo>
                  <a:close/>
                  <a:moveTo>
                    <a:pt x="762" y="96"/>
                  </a:moveTo>
                  <a:cubicBezTo>
                    <a:pt x="761" y="94"/>
                    <a:pt x="759" y="93"/>
                    <a:pt x="758" y="92"/>
                  </a:cubicBezTo>
                  <a:cubicBezTo>
                    <a:pt x="758" y="96"/>
                    <a:pt x="751" y="96"/>
                    <a:pt x="753" y="101"/>
                  </a:cubicBezTo>
                  <a:cubicBezTo>
                    <a:pt x="755" y="98"/>
                    <a:pt x="759" y="98"/>
                    <a:pt x="762" y="96"/>
                  </a:cubicBezTo>
                  <a:close/>
                  <a:moveTo>
                    <a:pt x="883" y="293"/>
                  </a:moveTo>
                  <a:cubicBezTo>
                    <a:pt x="885" y="293"/>
                    <a:pt x="884" y="291"/>
                    <a:pt x="883" y="289"/>
                  </a:cubicBezTo>
                  <a:cubicBezTo>
                    <a:pt x="882" y="290"/>
                    <a:pt x="881" y="291"/>
                    <a:pt x="882" y="293"/>
                  </a:cubicBezTo>
                  <a:cubicBezTo>
                    <a:pt x="882" y="292"/>
                    <a:pt x="883" y="292"/>
                    <a:pt x="883" y="293"/>
                  </a:cubicBezTo>
                  <a:close/>
                  <a:moveTo>
                    <a:pt x="795" y="156"/>
                  </a:moveTo>
                  <a:cubicBezTo>
                    <a:pt x="797" y="157"/>
                    <a:pt x="796" y="157"/>
                    <a:pt x="797" y="159"/>
                  </a:cubicBezTo>
                  <a:cubicBezTo>
                    <a:pt x="799" y="159"/>
                    <a:pt x="797" y="156"/>
                    <a:pt x="796" y="155"/>
                  </a:cubicBezTo>
                  <a:cubicBezTo>
                    <a:pt x="794" y="155"/>
                    <a:pt x="793" y="157"/>
                    <a:pt x="794" y="160"/>
                  </a:cubicBezTo>
                  <a:cubicBezTo>
                    <a:pt x="796" y="159"/>
                    <a:pt x="795" y="158"/>
                    <a:pt x="795" y="156"/>
                  </a:cubicBezTo>
                  <a:close/>
                  <a:moveTo>
                    <a:pt x="781" y="133"/>
                  </a:moveTo>
                  <a:cubicBezTo>
                    <a:pt x="778" y="131"/>
                    <a:pt x="782" y="131"/>
                    <a:pt x="780" y="130"/>
                  </a:cubicBezTo>
                  <a:cubicBezTo>
                    <a:pt x="777" y="127"/>
                    <a:pt x="781" y="131"/>
                    <a:pt x="778" y="132"/>
                  </a:cubicBezTo>
                  <a:cubicBezTo>
                    <a:pt x="779" y="134"/>
                    <a:pt x="780" y="132"/>
                    <a:pt x="781" y="133"/>
                  </a:cubicBezTo>
                  <a:close/>
                  <a:moveTo>
                    <a:pt x="786" y="125"/>
                  </a:moveTo>
                  <a:cubicBezTo>
                    <a:pt x="785" y="127"/>
                    <a:pt x="784" y="124"/>
                    <a:pt x="783" y="125"/>
                  </a:cubicBezTo>
                  <a:cubicBezTo>
                    <a:pt x="783" y="127"/>
                    <a:pt x="784" y="130"/>
                    <a:pt x="781" y="129"/>
                  </a:cubicBezTo>
                  <a:cubicBezTo>
                    <a:pt x="784" y="132"/>
                    <a:pt x="787" y="128"/>
                    <a:pt x="786" y="125"/>
                  </a:cubicBezTo>
                  <a:close/>
                  <a:moveTo>
                    <a:pt x="806" y="148"/>
                  </a:moveTo>
                  <a:cubicBezTo>
                    <a:pt x="805" y="146"/>
                    <a:pt x="803" y="146"/>
                    <a:pt x="802" y="145"/>
                  </a:cubicBezTo>
                  <a:cubicBezTo>
                    <a:pt x="806" y="150"/>
                    <a:pt x="802" y="148"/>
                    <a:pt x="803" y="151"/>
                  </a:cubicBezTo>
                  <a:cubicBezTo>
                    <a:pt x="804" y="150"/>
                    <a:pt x="805" y="149"/>
                    <a:pt x="806" y="148"/>
                  </a:cubicBezTo>
                  <a:close/>
                  <a:moveTo>
                    <a:pt x="798" y="116"/>
                  </a:moveTo>
                  <a:cubicBezTo>
                    <a:pt x="798" y="119"/>
                    <a:pt x="793" y="118"/>
                    <a:pt x="795" y="121"/>
                  </a:cubicBezTo>
                  <a:cubicBezTo>
                    <a:pt x="796" y="120"/>
                    <a:pt x="799" y="119"/>
                    <a:pt x="798" y="116"/>
                  </a:cubicBezTo>
                  <a:close/>
                  <a:moveTo>
                    <a:pt x="811" y="136"/>
                  </a:moveTo>
                  <a:cubicBezTo>
                    <a:pt x="808" y="132"/>
                    <a:pt x="812" y="132"/>
                    <a:pt x="810" y="129"/>
                  </a:cubicBezTo>
                  <a:cubicBezTo>
                    <a:pt x="809" y="132"/>
                    <a:pt x="808" y="133"/>
                    <a:pt x="806" y="134"/>
                  </a:cubicBezTo>
                  <a:cubicBezTo>
                    <a:pt x="808" y="134"/>
                    <a:pt x="810" y="136"/>
                    <a:pt x="811" y="136"/>
                  </a:cubicBezTo>
                  <a:close/>
                  <a:moveTo>
                    <a:pt x="775" y="82"/>
                  </a:moveTo>
                  <a:cubicBezTo>
                    <a:pt x="775" y="84"/>
                    <a:pt x="773" y="84"/>
                    <a:pt x="775" y="86"/>
                  </a:cubicBezTo>
                  <a:cubicBezTo>
                    <a:pt x="776" y="86"/>
                    <a:pt x="777" y="82"/>
                    <a:pt x="775" y="82"/>
                  </a:cubicBezTo>
                  <a:close/>
                  <a:moveTo>
                    <a:pt x="801" y="114"/>
                  </a:moveTo>
                  <a:cubicBezTo>
                    <a:pt x="801" y="114"/>
                    <a:pt x="800" y="113"/>
                    <a:pt x="799" y="113"/>
                  </a:cubicBezTo>
                  <a:cubicBezTo>
                    <a:pt x="802" y="115"/>
                    <a:pt x="798" y="115"/>
                    <a:pt x="799" y="117"/>
                  </a:cubicBezTo>
                  <a:cubicBezTo>
                    <a:pt x="800" y="117"/>
                    <a:pt x="802" y="116"/>
                    <a:pt x="801" y="114"/>
                  </a:cubicBezTo>
                  <a:close/>
                  <a:moveTo>
                    <a:pt x="825" y="145"/>
                  </a:moveTo>
                  <a:cubicBezTo>
                    <a:pt x="824" y="143"/>
                    <a:pt x="822" y="144"/>
                    <a:pt x="821" y="146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824" y="147"/>
                    <a:pt x="825" y="146"/>
                    <a:pt x="825" y="145"/>
                  </a:cubicBezTo>
                  <a:close/>
                  <a:moveTo>
                    <a:pt x="827" y="143"/>
                  </a:moveTo>
                  <a:cubicBezTo>
                    <a:pt x="827" y="141"/>
                    <a:pt x="826" y="142"/>
                    <a:pt x="825" y="140"/>
                  </a:cubicBezTo>
                  <a:cubicBezTo>
                    <a:pt x="824" y="143"/>
                    <a:pt x="820" y="140"/>
                    <a:pt x="822" y="144"/>
                  </a:cubicBezTo>
                  <a:cubicBezTo>
                    <a:pt x="824" y="141"/>
                    <a:pt x="826" y="142"/>
                    <a:pt x="827" y="143"/>
                  </a:cubicBezTo>
                  <a:close/>
                  <a:moveTo>
                    <a:pt x="743" y="24"/>
                  </a:moveTo>
                  <a:cubicBezTo>
                    <a:pt x="744" y="23"/>
                    <a:pt x="744" y="22"/>
                    <a:pt x="746" y="23"/>
                  </a:cubicBezTo>
                  <a:cubicBezTo>
                    <a:pt x="743" y="20"/>
                    <a:pt x="747" y="21"/>
                    <a:pt x="748" y="22"/>
                  </a:cubicBezTo>
                  <a:cubicBezTo>
                    <a:pt x="745" y="18"/>
                    <a:pt x="745" y="18"/>
                    <a:pt x="745" y="18"/>
                  </a:cubicBezTo>
                  <a:cubicBezTo>
                    <a:pt x="744" y="19"/>
                    <a:pt x="743" y="17"/>
                    <a:pt x="741" y="16"/>
                  </a:cubicBezTo>
                  <a:cubicBezTo>
                    <a:pt x="742" y="18"/>
                    <a:pt x="739" y="19"/>
                    <a:pt x="741" y="22"/>
                  </a:cubicBezTo>
                  <a:cubicBezTo>
                    <a:pt x="743" y="20"/>
                    <a:pt x="741" y="23"/>
                    <a:pt x="743" y="24"/>
                  </a:cubicBezTo>
                  <a:close/>
                  <a:moveTo>
                    <a:pt x="804" y="110"/>
                  </a:moveTo>
                  <a:cubicBezTo>
                    <a:pt x="805" y="112"/>
                    <a:pt x="804" y="113"/>
                    <a:pt x="803" y="113"/>
                  </a:cubicBezTo>
                  <a:cubicBezTo>
                    <a:pt x="805" y="115"/>
                    <a:pt x="805" y="115"/>
                    <a:pt x="805" y="115"/>
                  </a:cubicBezTo>
                  <a:cubicBezTo>
                    <a:pt x="807" y="114"/>
                    <a:pt x="807" y="111"/>
                    <a:pt x="804" y="110"/>
                  </a:cubicBezTo>
                  <a:close/>
                  <a:moveTo>
                    <a:pt x="784" y="74"/>
                  </a:moveTo>
                  <a:cubicBezTo>
                    <a:pt x="783" y="74"/>
                    <a:pt x="780" y="74"/>
                    <a:pt x="781" y="76"/>
                  </a:cubicBezTo>
                  <a:cubicBezTo>
                    <a:pt x="782" y="75"/>
                    <a:pt x="785" y="76"/>
                    <a:pt x="784" y="74"/>
                  </a:cubicBezTo>
                  <a:close/>
                  <a:moveTo>
                    <a:pt x="808" y="106"/>
                  </a:moveTo>
                  <a:cubicBezTo>
                    <a:pt x="806" y="107"/>
                    <a:pt x="807" y="109"/>
                    <a:pt x="807" y="111"/>
                  </a:cubicBezTo>
                  <a:cubicBezTo>
                    <a:pt x="808" y="110"/>
                    <a:pt x="809" y="108"/>
                    <a:pt x="808" y="106"/>
                  </a:cubicBezTo>
                  <a:close/>
                  <a:moveTo>
                    <a:pt x="855" y="176"/>
                  </a:moveTo>
                  <a:cubicBezTo>
                    <a:pt x="855" y="174"/>
                    <a:pt x="856" y="173"/>
                    <a:pt x="857" y="173"/>
                  </a:cubicBezTo>
                  <a:cubicBezTo>
                    <a:pt x="856" y="172"/>
                    <a:pt x="855" y="170"/>
                    <a:pt x="854" y="170"/>
                  </a:cubicBezTo>
                  <a:cubicBezTo>
                    <a:pt x="855" y="173"/>
                    <a:pt x="855" y="173"/>
                    <a:pt x="853" y="173"/>
                  </a:cubicBezTo>
                  <a:cubicBezTo>
                    <a:pt x="853" y="174"/>
                    <a:pt x="854" y="176"/>
                    <a:pt x="855" y="176"/>
                  </a:cubicBezTo>
                  <a:close/>
                  <a:moveTo>
                    <a:pt x="789" y="76"/>
                  </a:moveTo>
                  <a:cubicBezTo>
                    <a:pt x="792" y="74"/>
                    <a:pt x="787" y="70"/>
                    <a:pt x="785" y="71"/>
                  </a:cubicBezTo>
                  <a:cubicBezTo>
                    <a:pt x="786" y="73"/>
                    <a:pt x="788" y="73"/>
                    <a:pt x="789" y="76"/>
                  </a:cubicBezTo>
                  <a:close/>
                  <a:moveTo>
                    <a:pt x="814" y="109"/>
                  </a:moveTo>
                  <a:cubicBezTo>
                    <a:pt x="812" y="105"/>
                    <a:pt x="812" y="106"/>
                    <a:pt x="811" y="102"/>
                  </a:cubicBezTo>
                  <a:cubicBezTo>
                    <a:pt x="811" y="102"/>
                    <a:pt x="810" y="103"/>
                    <a:pt x="810" y="102"/>
                  </a:cubicBezTo>
                  <a:cubicBezTo>
                    <a:pt x="809" y="103"/>
                    <a:pt x="809" y="103"/>
                    <a:pt x="809" y="103"/>
                  </a:cubicBezTo>
                  <a:cubicBezTo>
                    <a:pt x="810" y="104"/>
                    <a:pt x="811" y="109"/>
                    <a:pt x="814" y="109"/>
                  </a:cubicBezTo>
                  <a:close/>
                  <a:moveTo>
                    <a:pt x="864" y="177"/>
                  </a:moveTo>
                  <a:cubicBezTo>
                    <a:pt x="866" y="177"/>
                    <a:pt x="867" y="182"/>
                    <a:pt x="868" y="184"/>
                  </a:cubicBezTo>
                  <a:cubicBezTo>
                    <a:pt x="873" y="183"/>
                    <a:pt x="864" y="173"/>
                    <a:pt x="864" y="177"/>
                  </a:cubicBezTo>
                  <a:close/>
                  <a:moveTo>
                    <a:pt x="837" y="128"/>
                  </a:moveTo>
                  <a:cubicBezTo>
                    <a:pt x="836" y="127"/>
                    <a:pt x="836" y="126"/>
                    <a:pt x="836" y="125"/>
                  </a:cubicBezTo>
                  <a:cubicBezTo>
                    <a:pt x="834" y="126"/>
                    <a:pt x="833" y="126"/>
                    <a:pt x="834" y="128"/>
                  </a:cubicBezTo>
                  <a:cubicBezTo>
                    <a:pt x="835" y="128"/>
                    <a:pt x="836" y="128"/>
                    <a:pt x="837" y="128"/>
                  </a:cubicBezTo>
                  <a:close/>
                  <a:moveTo>
                    <a:pt x="814" y="87"/>
                  </a:moveTo>
                  <a:cubicBezTo>
                    <a:pt x="813" y="87"/>
                    <a:pt x="811" y="84"/>
                    <a:pt x="810" y="86"/>
                  </a:cubicBezTo>
                  <a:cubicBezTo>
                    <a:pt x="810" y="87"/>
                    <a:pt x="808" y="88"/>
                    <a:pt x="810" y="90"/>
                  </a:cubicBezTo>
                  <a:cubicBezTo>
                    <a:pt x="812" y="89"/>
                    <a:pt x="814" y="89"/>
                    <a:pt x="814" y="87"/>
                  </a:cubicBezTo>
                  <a:close/>
                  <a:moveTo>
                    <a:pt x="967" y="323"/>
                  </a:moveTo>
                  <a:cubicBezTo>
                    <a:pt x="970" y="326"/>
                    <a:pt x="968" y="325"/>
                    <a:pt x="969" y="328"/>
                  </a:cubicBezTo>
                  <a:cubicBezTo>
                    <a:pt x="970" y="325"/>
                    <a:pt x="973" y="327"/>
                    <a:pt x="975" y="325"/>
                  </a:cubicBezTo>
                  <a:cubicBezTo>
                    <a:pt x="973" y="322"/>
                    <a:pt x="967" y="319"/>
                    <a:pt x="969" y="323"/>
                  </a:cubicBezTo>
                  <a:cubicBezTo>
                    <a:pt x="969" y="323"/>
                    <a:pt x="970" y="323"/>
                    <a:pt x="969" y="324"/>
                  </a:cubicBezTo>
                  <a:cubicBezTo>
                    <a:pt x="969" y="324"/>
                    <a:pt x="968" y="323"/>
                    <a:pt x="967" y="323"/>
                  </a:cubicBezTo>
                  <a:close/>
                  <a:moveTo>
                    <a:pt x="825" y="100"/>
                  </a:moveTo>
                  <a:cubicBezTo>
                    <a:pt x="824" y="102"/>
                    <a:pt x="823" y="103"/>
                    <a:pt x="824" y="105"/>
                  </a:cubicBezTo>
                  <a:cubicBezTo>
                    <a:pt x="824" y="103"/>
                    <a:pt x="826" y="103"/>
                    <a:pt x="825" y="100"/>
                  </a:cubicBezTo>
                  <a:close/>
                  <a:moveTo>
                    <a:pt x="882" y="181"/>
                  </a:moveTo>
                  <a:cubicBezTo>
                    <a:pt x="880" y="178"/>
                    <a:pt x="877" y="178"/>
                    <a:pt x="877" y="180"/>
                  </a:cubicBezTo>
                  <a:cubicBezTo>
                    <a:pt x="879" y="179"/>
                    <a:pt x="880" y="181"/>
                    <a:pt x="882" y="181"/>
                  </a:cubicBezTo>
                  <a:close/>
                  <a:moveTo>
                    <a:pt x="858" y="121"/>
                  </a:moveTo>
                  <a:cubicBezTo>
                    <a:pt x="853" y="120"/>
                    <a:pt x="846" y="120"/>
                    <a:pt x="843" y="126"/>
                  </a:cubicBezTo>
                  <a:cubicBezTo>
                    <a:pt x="847" y="122"/>
                    <a:pt x="854" y="124"/>
                    <a:pt x="858" y="121"/>
                  </a:cubicBezTo>
                  <a:close/>
                  <a:moveTo>
                    <a:pt x="1014" y="370"/>
                  </a:moveTo>
                  <a:cubicBezTo>
                    <a:pt x="1012" y="368"/>
                    <a:pt x="1008" y="368"/>
                    <a:pt x="1008" y="370"/>
                  </a:cubicBezTo>
                  <a:cubicBezTo>
                    <a:pt x="1010" y="371"/>
                    <a:pt x="1012" y="373"/>
                    <a:pt x="1014" y="370"/>
                  </a:cubicBezTo>
                  <a:close/>
                  <a:moveTo>
                    <a:pt x="906" y="212"/>
                  </a:moveTo>
                  <a:cubicBezTo>
                    <a:pt x="907" y="209"/>
                    <a:pt x="908" y="204"/>
                    <a:pt x="912" y="207"/>
                  </a:cubicBezTo>
                  <a:cubicBezTo>
                    <a:pt x="912" y="205"/>
                    <a:pt x="910" y="204"/>
                    <a:pt x="909" y="203"/>
                  </a:cubicBezTo>
                  <a:cubicBezTo>
                    <a:pt x="908" y="205"/>
                    <a:pt x="907" y="205"/>
                    <a:pt x="905" y="206"/>
                  </a:cubicBezTo>
                  <a:cubicBezTo>
                    <a:pt x="907" y="208"/>
                    <a:pt x="903" y="208"/>
                    <a:pt x="906" y="212"/>
                  </a:cubicBezTo>
                  <a:close/>
                  <a:moveTo>
                    <a:pt x="905" y="204"/>
                  </a:moveTo>
                  <a:cubicBezTo>
                    <a:pt x="904" y="202"/>
                    <a:pt x="904" y="201"/>
                    <a:pt x="903" y="199"/>
                  </a:cubicBezTo>
                  <a:cubicBezTo>
                    <a:pt x="901" y="200"/>
                    <a:pt x="904" y="202"/>
                    <a:pt x="903" y="203"/>
                  </a:cubicBezTo>
                  <a:cubicBezTo>
                    <a:pt x="903" y="202"/>
                    <a:pt x="903" y="202"/>
                    <a:pt x="902" y="202"/>
                  </a:cubicBezTo>
                  <a:cubicBezTo>
                    <a:pt x="903" y="204"/>
                    <a:pt x="903" y="204"/>
                    <a:pt x="903" y="204"/>
                  </a:cubicBezTo>
                  <a:cubicBezTo>
                    <a:pt x="904" y="203"/>
                    <a:pt x="904" y="204"/>
                    <a:pt x="905" y="204"/>
                  </a:cubicBezTo>
                  <a:close/>
                  <a:moveTo>
                    <a:pt x="1019" y="373"/>
                  </a:moveTo>
                  <a:cubicBezTo>
                    <a:pt x="1019" y="371"/>
                    <a:pt x="1020" y="370"/>
                    <a:pt x="1022" y="372"/>
                  </a:cubicBezTo>
                  <a:cubicBezTo>
                    <a:pt x="1020" y="367"/>
                    <a:pt x="1018" y="367"/>
                    <a:pt x="1015" y="368"/>
                  </a:cubicBezTo>
                  <a:cubicBezTo>
                    <a:pt x="1015" y="370"/>
                    <a:pt x="1017" y="372"/>
                    <a:pt x="1019" y="373"/>
                  </a:cubicBezTo>
                  <a:close/>
                  <a:moveTo>
                    <a:pt x="936" y="242"/>
                  </a:moveTo>
                  <a:cubicBezTo>
                    <a:pt x="935" y="241"/>
                    <a:pt x="932" y="242"/>
                    <a:pt x="934" y="245"/>
                  </a:cubicBezTo>
                  <a:cubicBezTo>
                    <a:pt x="934" y="244"/>
                    <a:pt x="937" y="243"/>
                    <a:pt x="936" y="242"/>
                  </a:cubicBezTo>
                  <a:close/>
                  <a:moveTo>
                    <a:pt x="870" y="135"/>
                  </a:moveTo>
                  <a:cubicBezTo>
                    <a:pt x="869" y="136"/>
                    <a:pt x="868" y="137"/>
                    <a:pt x="869" y="139"/>
                  </a:cubicBezTo>
                  <a:cubicBezTo>
                    <a:pt x="871" y="140"/>
                    <a:pt x="872" y="137"/>
                    <a:pt x="870" y="135"/>
                  </a:cubicBezTo>
                  <a:close/>
                  <a:moveTo>
                    <a:pt x="872" y="131"/>
                  </a:moveTo>
                  <a:cubicBezTo>
                    <a:pt x="870" y="130"/>
                    <a:pt x="871" y="132"/>
                    <a:pt x="869" y="133"/>
                  </a:cubicBezTo>
                  <a:cubicBezTo>
                    <a:pt x="871" y="135"/>
                    <a:pt x="871" y="135"/>
                    <a:pt x="871" y="135"/>
                  </a:cubicBezTo>
                  <a:cubicBezTo>
                    <a:pt x="873" y="134"/>
                    <a:pt x="872" y="132"/>
                    <a:pt x="872" y="131"/>
                  </a:cubicBezTo>
                  <a:close/>
                  <a:moveTo>
                    <a:pt x="886" y="18"/>
                  </a:moveTo>
                  <a:cubicBezTo>
                    <a:pt x="885" y="17"/>
                    <a:pt x="881" y="18"/>
                    <a:pt x="883" y="20"/>
                  </a:cubicBezTo>
                  <a:cubicBezTo>
                    <a:pt x="885" y="21"/>
                    <a:pt x="886" y="19"/>
                    <a:pt x="886" y="18"/>
                  </a:cubicBezTo>
                  <a:close/>
                  <a:moveTo>
                    <a:pt x="906" y="22"/>
                  </a:moveTo>
                  <a:cubicBezTo>
                    <a:pt x="905" y="19"/>
                    <a:pt x="904" y="18"/>
                    <a:pt x="902" y="18"/>
                  </a:cubicBezTo>
                  <a:cubicBezTo>
                    <a:pt x="902" y="19"/>
                    <a:pt x="902" y="20"/>
                    <a:pt x="902" y="21"/>
                  </a:cubicBezTo>
                  <a:cubicBezTo>
                    <a:pt x="901" y="20"/>
                    <a:pt x="897" y="21"/>
                    <a:pt x="899" y="23"/>
                  </a:cubicBezTo>
                  <a:cubicBezTo>
                    <a:pt x="901" y="21"/>
                    <a:pt x="904" y="22"/>
                    <a:pt x="906" y="22"/>
                  </a:cubicBezTo>
                  <a:close/>
                  <a:moveTo>
                    <a:pt x="940" y="12"/>
                  </a:moveTo>
                  <a:cubicBezTo>
                    <a:pt x="937" y="9"/>
                    <a:pt x="934" y="8"/>
                    <a:pt x="931" y="9"/>
                  </a:cubicBezTo>
                  <a:cubicBezTo>
                    <a:pt x="931" y="10"/>
                    <a:pt x="933" y="12"/>
                    <a:pt x="933" y="14"/>
                  </a:cubicBezTo>
                  <a:cubicBezTo>
                    <a:pt x="935" y="12"/>
                    <a:pt x="940" y="15"/>
                    <a:pt x="940" y="12"/>
                  </a:cubicBezTo>
                  <a:close/>
                  <a:moveTo>
                    <a:pt x="20" y="691"/>
                  </a:moveTo>
                  <a:cubicBezTo>
                    <a:pt x="21" y="689"/>
                    <a:pt x="28" y="690"/>
                    <a:pt x="26" y="685"/>
                  </a:cubicBezTo>
                  <a:cubicBezTo>
                    <a:pt x="23" y="687"/>
                    <a:pt x="22" y="689"/>
                    <a:pt x="19" y="688"/>
                  </a:cubicBezTo>
                  <a:cubicBezTo>
                    <a:pt x="20" y="689"/>
                    <a:pt x="19" y="690"/>
                    <a:pt x="20" y="691"/>
                  </a:cubicBezTo>
                  <a:close/>
                  <a:moveTo>
                    <a:pt x="71" y="741"/>
                  </a:moveTo>
                  <a:cubicBezTo>
                    <a:pt x="74" y="741"/>
                    <a:pt x="78" y="739"/>
                    <a:pt x="81" y="740"/>
                  </a:cubicBezTo>
                  <a:cubicBezTo>
                    <a:pt x="80" y="738"/>
                    <a:pt x="79" y="740"/>
                    <a:pt x="78" y="738"/>
                  </a:cubicBezTo>
                  <a:cubicBezTo>
                    <a:pt x="78" y="738"/>
                    <a:pt x="78" y="738"/>
                    <a:pt x="78" y="737"/>
                  </a:cubicBezTo>
                  <a:cubicBezTo>
                    <a:pt x="80" y="737"/>
                    <a:pt x="81" y="740"/>
                    <a:pt x="83" y="739"/>
                  </a:cubicBezTo>
                  <a:cubicBezTo>
                    <a:pt x="81" y="736"/>
                    <a:pt x="85" y="739"/>
                    <a:pt x="84" y="736"/>
                  </a:cubicBezTo>
                  <a:cubicBezTo>
                    <a:pt x="82" y="736"/>
                    <a:pt x="80" y="738"/>
                    <a:pt x="78" y="736"/>
                  </a:cubicBezTo>
                  <a:cubicBezTo>
                    <a:pt x="80" y="735"/>
                    <a:pt x="82" y="735"/>
                    <a:pt x="82" y="732"/>
                  </a:cubicBezTo>
                  <a:cubicBezTo>
                    <a:pt x="81" y="733"/>
                    <a:pt x="79" y="733"/>
                    <a:pt x="78" y="733"/>
                  </a:cubicBezTo>
                  <a:cubicBezTo>
                    <a:pt x="79" y="731"/>
                    <a:pt x="82" y="732"/>
                    <a:pt x="82" y="730"/>
                  </a:cubicBezTo>
                  <a:cubicBezTo>
                    <a:pt x="77" y="731"/>
                    <a:pt x="65" y="729"/>
                    <a:pt x="62" y="731"/>
                  </a:cubicBezTo>
                  <a:cubicBezTo>
                    <a:pt x="63" y="731"/>
                    <a:pt x="65" y="729"/>
                    <a:pt x="66" y="732"/>
                  </a:cubicBezTo>
                  <a:cubicBezTo>
                    <a:pt x="64" y="732"/>
                    <a:pt x="65" y="733"/>
                    <a:pt x="67" y="735"/>
                  </a:cubicBezTo>
                  <a:cubicBezTo>
                    <a:pt x="65" y="735"/>
                    <a:pt x="64" y="733"/>
                    <a:pt x="63" y="734"/>
                  </a:cubicBezTo>
                  <a:cubicBezTo>
                    <a:pt x="65" y="737"/>
                    <a:pt x="66" y="740"/>
                    <a:pt x="63" y="739"/>
                  </a:cubicBezTo>
                  <a:cubicBezTo>
                    <a:pt x="65" y="742"/>
                    <a:pt x="66" y="741"/>
                    <a:pt x="66" y="744"/>
                  </a:cubicBezTo>
                  <a:cubicBezTo>
                    <a:pt x="68" y="744"/>
                    <a:pt x="69" y="743"/>
                    <a:pt x="70" y="745"/>
                  </a:cubicBezTo>
                  <a:cubicBezTo>
                    <a:pt x="70" y="745"/>
                    <a:pt x="70" y="746"/>
                    <a:pt x="71" y="746"/>
                  </a:cubicBezTo>
                  <a:cubicBezTo>
                    <a:pt x="71" y="744"/>
                    <a:pt x="70" y="742"/>
                    <a:pt x="71" y="741"/>
                  </a:cubicBezTo>
                  <a:close/>
                  <a:moveTo>
                    <a:pt x="89" y="764"/>
                  </a:moveTo>
                  <a:cubicBezTo>
                    <a:pt x="91" y="769"/>
                    <a:pt x="86" y="771"/>
                    <a:pt x="88" y="777"/>
                  </a:cubicBezTo>
                  <a:cubicBezTo>
                    <a:pt x="89" y="775"/>
                    <a:pt x="92" y="777"/>
                    <a:pt x="91" y="775"/>
                  </a:cubicBezTo>
                  <a:cubicBezTo>
                    <a:pt x="87" y="774"/>
                    <a:pt x="93" y="766"/>
                    <a:pt x="89" y="764"/>
                  </a:cubicBezTo>
                  <a:close/>
                  <a:moveTo>
                    <a:pt x="87" y="749"/>
                  </a:moveTo>
                  <a:cubicBezTo>
                    <a:pt x="85" y="746"/>
                    <a:pt x="89" y="749"/>
                    <a:pt x="88" y="747"/>
                  </a:cubicBezTo>
                  <a:cubicBezTo>
                    <a:pt x="81" y="744"/>
                    <a:pt x="78" y="751"/>
                    <a:pt x="76" y="750"/>
                  </a:cubicBezTo>
                  <a:cubicBezTo>
                    <a:pt x="77" y="752"/>
                    <a:pt x="76" y="755"/>
                    <a:pt x="79" y="755"/>
                  </a:cubicBezTo>
                  <a:cubicBezTo>
                    <a:pt x="77" y="750"/>
                    <a:pt x="84" y="748"/>
                    <a:pt x="87" y="749"/>
                  </a:cubicBezTo>
                  <a:close/>
                  <a:moveTo>
                    <a:pt x="150" y="836"/>
                  </a:moveTo>
                  <a:cubicBezTo>
                    <a:pt x="149" y="838"/>
                    <a:pt x="146" y="835"/>
                    <a:pt x="146" y="837"/>
                  </a:cubicBezTo>
                  <a:cubicBezTo>
                    <a:pt x="147" y="838"/>
                    <a:pt x="148" y="837"/>
                    <a:pt x="149" y="838"/>
                  </a:cubicBezTo>
                  <a:cubicBezTo>
                    <a:pt x="148" y="839"/>
                    <a:pt x="147" y="838"/>
                    <a:pt x="148" y="840"/>
                  </a:cubicBezTo>
                  <a:cubicBezTo>
                    <a:pt x="150" y="841"/>
                    <a:pt x="150" y="838"/>
                    <a:pt x="150" y="836"/>
                  </a:cubicBezTo>
                  <a:close/>
                  <a:moveTo>
                    <a:pt x="93" y="749"/>
                  </a:moveTo>
                  <a:cubicBezTo>
                    <a:pt x="90" y="744"/>
                    <a:pt x="89" y="751"/>
                    <a:pt x="91" y="751"/>
                  </a:cubicBezTo>
                  <a:cubicBezTo>
                    <a:pt x="90" y="750"/>
                    <a:pt x="93" y="750"/>
                    <a:pt x="93" y="749"/>
                  </a:cubicBezTo>
                  <a:close/>
                  <a:moveTo>
                    <a:pt x="98" y="728"/>
                  </a:moveTo>
                  <a:cubicBezTo>
                    <a:pt x="95" y="732"/>
                    <a:pt x="92" y="733"/>
                    <a:pt x="87" y="730"/>
                  </a:cubicBezTo>
                  <a:cubicBezTo>
                    <a:pt x="88" y="732"/>
                    <a:pt x="88" y="734"/>
                    <a:pt x="87" y="735"/>
                  </a:cubicBezTo>
                  <a:cubicBezTo>
                    <a:pt x="87" y="733"/>
                    <a:pt x="86" y="732"/>
                    <a:pt x="85" y="732"/>
                  </a:cubicBezTo>
                  <a:cubicBezTo>
                    <a:pt x="84" y="733"/>
                    <a:pt x="84" y="734"/>
                    <a:pt x="85" y="736"/>
                  </a:cubicBezTo>
                  <a:cubicBezTo>
                    <a:pt x="91" y="735"/>
                    <a:pt x="94" y="732"/>
                    <a:pt x="100" y="731"/>
                  </a:cubicBezTo>
                  <a:cubicBezTo>
                    <a:pt x="97" y="729"/>
                    <a:pt x="99" y="728"/>
                    <a:pt x="98" y="728"/>
                  </a:cubicBezTo>
                  <a:close/>
                  <a:moveTo>
                    <a:pt x="197" y="802"/>
                  </a:moveTo>
                  <a:cubicBezTo>
                    <a:pt x="196" y="799"/>
                    <a:pt x="195" y="803"/>
                    <a:pt x="194" y="800"/>
                  </a:cubicBezTo>
                  <a:cubicBezTo>
                    <a:pt x="195" y="799"/>
                    <a:pt x="196" y="800"/>
                    <a:pt x="197" y="799"/>
                  </a:cubicBezTo>
                  <a:cubicBezTo>
                    <a:pt x="197" y="800"/>
                    <a:pt x="197" y="801"/>
                    <a:pt x="198" y="801"/>
                  </a:cubicBezTo>
                  <a:cubicBezTo>
                    <a:pt x="199" y="799"/>
                    <a:pt x="200" y="802"/>
                    <a:pt x="201" y="801"/>
                  </a:cubicBezTo>
                  <a:cubicBezTo>
                    <a:pt x="199" y="797"/>
                    <a:pt x="196" y="801"/>
                    <a:pt x="194" y="796"/>
                  </a:cubicBezTo>
                  <a:cubicBezTo>
                    <a:pt x="187" y="795"/>
                    <a:pt x="182" y="805"/>
                    <a:pt x="175" y="805"/>
                  </a:cubicBezTo>
                  <a:cubicBezTo>
                    <a:pt x="174" y="806"/>
                    <a:pt x="175" y="806"/>
                    <a:pt x="175" y="807"/>
                  </a:cubicBezTo>
                  <a:cubicBezTo>
                    <a:pt x="173" y="806"/>
                    <a:pt x="173" y="809"/>
                    <a:pt x="171" y="808"/>
                  </a:cubicBezTo>
                  <a:cubicBezTo>
                    <a:pt x="172" y="810"/>
                    <a:pt x="172" y="811"/>
                    <a:pt x="171" y="812"/>
                  </a:cubicBezTo>
                  <a:cubicBezTo>
                    <a:pt x="170" y="811"/>
                    <a:pt x="170" y="812"/>
                    <a:pt x="169" y="810"/>
                  </a:cubicBezTo>
                  <a:cubicBezTo>
                    <a:pt x="168" y="809"/>
                    <a:pt x="171" y="809"/>
                    <a:pt x="170" y="807"/>
                  </a:cubicBezTo>
                  <a:cubicBezTo>
                    <a:pt x="169" y="808"/>
                    <a:pt x="166" y="807"/>
                    <a:pt x="167" y="808"/>
                  </a:cubicBezTo>
                  <a:cubicBezTo>
                    <a:pt x="168" y="810"/>
                    <a:pt x="170" y="812"/>
                    <a:pt x="170" y="814"/>
                  </a:cubicBezTo>
                  <a:cubicBezTo>
                    <a:pt x="174" y="814"/>
                    <a:pt x="176" y="810"/>
                    <a:pt x="177" y="806"/>
                  </a:cubicBezTo>
                  <a:cubicBezTo>
                    <a:pt x="176" y="807"/>
                    <a:pt x="176" y="806"/>
                    <a:pt x="176" y="806"/>
                  </a:cubicBezTo>
                  <a:cubicBezTo>
                    <a:pt x="177" y="807"/>
                    <a:pt x="178" y="806"/>
                    <a:pt x="179" y="807"/>
                  </a:cubicBezTo>
                  <a:cubicBezTo>
                    <a:pt x="179" y="809"/>
                    <a:pt x="177" y="809"/>
                    <a:pt x="178" y="811"/>
                  </a:cubicBezTo>
                  <a:cubicBezTo>
                    <a:pt x="178" y="811"/>
                    <a:pt x="179" y="812"/>
                    <a:pt x="179" y="813"/>
                  </a:cubicBezTo>
                  <a:cubicBezTo>
                    <a:pt x="183" y="807"/>
                    <a:pt x="188" y="808"/>
                    <a:pt x="189" y="802"/>
                  </a:cubicBezTo>
                  <a:cubicBezTo>
                    <a:pt x="188" y="802"/>
                    <a:pt x="187" y="803"/>
                    <a:pt x="187" y="802"/>
                  </a:cubicBezTo>
                  <a:cubicBezTo>
                    <a:pt x="188" y="801"/>
                    <a:pt x="189" y="801"/>
                    <a:pt x="191" y="801"/>
                  </a:cubicBezTo>
                  <a:cubicBezTo>
                    <a:pt x="192" y="804"/>
                    <a:pt x="193" y="808"/>
                    <a:pt x="194" y="809"/>
                  </a:cubicBezTo>
                  <a:cubicBezTo>
                    <a:pt x="193" y="805"/>
                    <a:pt x="193" y="800"/>
                    <a:pt x="197" y="802"/>
                  </a:cubicBezTo>
                  <a:close/>
                  <a:moveTo>
                    <a:pt x="181" y="822"/>
                  </a:moveTo>
                  <a:cubicBezTo>
                    <a:pt x="182" y="816"/>
                    <a:pt x="190" y="822"/>
                    <a:pt x="189" y="815"/>
                  </a:cubicBezTo>
                  <a:cubicBezTo>
                    <a:pt x="191" y="816"/>
                    <a:pt x="192" y="817"/>
                    <a:pt x="194" y="818"/>
                  </a:cubicBezTo>
                  <a:cubicBezTo>
                    <a:pt x="194" y="817"/>
                    <a:pt x="192" y="815"/>
                    <a:pt x="192" y="814"/>
                  </a:cubicBezTo>
                  <a:cubicBezTo>
                    <a:pt x="192" y="814"/>
                    <a:pt x="194" y="814"/>
                    <a:pt x="197" y="813"/>
                  </a:cubicBezTo>
                  <a:cubicBezTo>
                    <a:pt x="199" y="812"/>
                    <a:pt x="202" y="811"/>
                    <a:pt x="204" y="811"/>
                  </a:cubicBezTo>
                  <a:cubicBezTo>
                    <a:pt x="204" y="810"/>
                    <a:pt x="203" y="809"/>
                    <a:pt x="202" y="808"/>
                  </a:cubicBezTo>
                  <a:cubicBezTo>
                    <a:pt x="208" y="811"/>
                    <a:pt x="215" y="804"/>
                    <a:pt x="218" y="803"/>
                  </a:cubicBezTo>
                  <a:cubicBezTo>
                    <a:pt x="222" y="803"/>
                    <a:pt x="232" y="798"/>
                    <a:pt x="235" y="794"/>
                  </a:cubicBezTo>
                  <a:cubicBezTo>
                    <a:pt x="237" y="793"/>
                    <a:pt x="239" y="796"/>
                    <a:pt x="240" y="793"/>
                  </a:cubicBezTo>
                  <a:cubicBezTo>
                    <a:pt x="241" y="793"/>
                    <a:pt x="242" y="794"/>
                    <a:pt x="243" y="796"/>
                  </a:cubicBezTo>
                  <a:cubicBezTo>
                    <a:pt x="244" y="795"/>
                    <a:pt x="244" y="795"/>
                    <a:pt x="244" y="795"/>
                  </a:cubicBezTo>
                  <a:cubicBezTo>
                    <a:pt x="245" y="795"/>
                    <a:pt x="244" y="793"/>
                    <a:pt x="243" y="794"/>
                  </a:cubicBezTo>
                  <a:cubicBezTo>
                    <a:pt x="248" y="790"/>
                    <a:pt x="255" y="788"/>
                    <a:pt x="260" y="781"/>
                  </a:cubicBezTo>
                  <a:cubicBezTo>
                    <a:pt x="255" y="779"/>
                    <a:pt x="252" y="788"/>
                    <a:pt x="246" y="781"/>
                  </a:cubicBezTo>
                  <a:cubicBezTo>
                    <a:pt x="244" y="781"/>
                    <a:pt x="247" y="783"/>
                    <a:pt x="247" y="784"/>
                  </a:cubicBezTo>
                  <a:cubicBezTo>
                    <a:pt x="246" y="784"/>
                    <a:pt x="244" y="782"/>
                    <a:pt x="243" y="782"/>
                  </a:cubicBezTo>
                  <a:cubicBezTo>
                    <a:pt x="243" y="784"/>
                    <a:pt x="242" y="784"/>
                    <a:pt x="241" y="786"/>
                  </a:cubicBezTo>
                  <a:cubicBezTo>
                    <a:pt x="239" y="786"/>
                    <a:pt x="242" y="784"/>
                    <a:pt x="242" y="783"/>
                  </a:cubicBezTo>
                  <a:cubicBezTo>
                    <a:pt x="239" y="781"/>
                    <a:pt x="239" y="786"/>
                    <a:pt x="237" y="785"/>
                  </a:cubicBezTo>
                  <a:cubicBezTo>
                    <a:pt x="235" y="782"/>
                    <a:pt x="238" y="781"/>
                    <a:pt x="235" y="782"/>
                  </a:cubicBezTo>
                  <a:cubicBezTo>
                    <a:pt x="233" y="780"/>
                    <a:pt x="238" y="782"/>
                    <a:pt x="240" y="781"/>
                  </a:cubicBezTo>
                  <a:cubicBezTo>
                    <a:pt x="237" y="776"/>
                    <a:pt x="247" y="783"/>
                    <a:pt x="249" y="777"/>
                  </a:cubicBezTo>
                  <a:cubicBezTo>
                    <a:pt x="247" y="777"/>
                    <a:pt x="245" y="776"/>
                    <a:pt x="248" y="774"/>
                  </a:cubicBezTo>
                  <a:cubicBezTo>
                    <a:pt x="244" y="771"/>
                    <a:pt x="240" y="781"/>
                    <a:pt x="236" y="773"/>
                  </a:cubicBezTo>
                  <a:cubicBezTo>
                    <a:pt x="237" y="773"/>
                    <a:pt x="237" y="772"/>
                    <a:pt x="236" y="772"/>
                  </a:cubicBezTo>
                  <a:cubicBezTo>
                    <a:pt x="238" y="775"/>
                    <a:pt x="240" y="768"/>
                    <a:pt x="242" y="772"/>
                  </a:cubicBezTo>
                  <a:cubicBezTo>
                    <a:pt x="243" y="769"/>
                    <a:pt x="246" y="770"/>
                    <a:pt x="245" y="767"/>
                  </a:cubicBezTo>
                  <a:cubicBezTo>
                    <a:pt x="248" y="768"/>
                    <a:pt x="251" y="766"/>
                    <a:pt x="253" y="767"/>
                  </a:cubicBezTo>
                  <a:cubicBezTo>
                    <a:pt x="254" y="766"/>
                    <a:pt x="252" y="766"/>
                    <a:pt x="252" y="765"/>
                  </a:cubicBezTo>
                  <a:cubicBezTo>
                    <a:pt x="254" y="763"/>
                    <a:pt x="257" y="765"/>
                    <a:pt x="260" y="768"/>
                  </a:cubicBezTo>
                  <a:cubicBezTo>
                    <a:pt x="260" y="768"/>
                    <a:pt x="260" y="766"/>
                    <a:pt x="259" y="765"/>
                  </a:cubicBezTo>
                  <a:cubicBezTo>
                    <a:pt x="260" y="765"/>
                    <a:pt x="261" y="765"/>
                    <a:pt x="262" y="765"/>
                  </a:cubicBezTo>
                  <a:cubicBezTo>
                    <a:pt x="262" y="766"/>
                    <a:pt x="261" y="766"/>
                    <a:pt x="262" y="767"/>
                  </a:cubicBezTo>
                  <a:cubicBezTo>
                    <a:pt x="263" y="768"/>
                    <a:pt x="263" y="763"/>
                    <a:pt x="264" y="762"/>
                  </a:cubicBezTo>
                  <a:cubicBezTo>
                    <a:pt x="266" y="761"/>
                    <a:pt x="268" y="766"/>
                    <a:pt x="270" y="763"/>
                  </a:cubicBezTo>
                  <a:cubicBezTo>
                    <a:pt x="266" y="760"/>
                    <a:pt x="265" y="762"/>
                    <a:pt x="264" y="758"/>
                  </a:cubicBezTo>
                  <a:cubicBezTo>
                    <a:pt x="263" y="757"/>
                    <a:pt x="262" y="757"/>
                    <a:pt x="261" y="757"/>
                  </a:cubicBezTo>
                  <a:cubicBezTo>
                    <a:pt x="260" y="758"/>
                    <a:pt x="264" y="759"/>
                    <a:pt x="263" y="761"/>
                  </a:cubicBezTo>
                  <a:cubicBezTo>
                    <a:pt x="257" y="760"/>
                    <a:pt x="249" y="758"/>
                    <a:pt x="247" y="766"/>
                  </a:cubicBezTo>
                  <a:cubicBezTo>
                    <a:pt x="245" y="762"/>
                    <a:pt x="250" y="761"/>
                    <a:pt x="248" y="757"/>
                  </a:cubicBezTo>
                  <a:cubicBezTo>
                    <a:pt x="250" y="756"/>
                    <a:pt x="250" y="756"/>
                    <a:pt x="252" y="756"/>
                  </a:cubicBezTo>
                  <a:cubicBezTo>
                    <a:pt x="252" y="755"/>
                    <a:pt x="252" y="752"/>
                    <a:pt x="251" y="754"/>
                  </a:cubicBezTo>
                  <a:cubicBezTo>
                    <a:pt x="252" y="751"/>
                    <a:pt x="254" y="754"/>
                    <a:pt x="257" y="753"/>
                  </a:cubicBezTo>
                  <a:cubicBezTo>
                    <a:pt x="256" y="749"/>
                    <a:pt x="260" y="753"/>
                    <a:pt x="261" y="749"/>
                  </a:cubicBezTo>
                  <a:cubicBezTo>
                    <a:pt x="262" y="756"/>
                    <a:pt x="255" y="753"/>
                    <a:pt x="252" y="757"/>
                  </a:cubicBezTo>
                  <a:cubicBezTo>
                    <a:pt x="261" y="757"/>
                    <a:pt x="264" y="751"/>
                    <a:pt x="272" y="750"/>
                  </a:cubicBezTo>
                  <a:cubicBezTo>
                    <a:pt x="272" y="747"/>
                    <a:pt x="269" y="745"/>
                    <a:pt x="268" y="745"/>
                  </a:cubicBezTo>
                  <a:cubicBezTo>
                    <a:pt x="267" y="747"/>
                    <a:pt x="268" y="748"/>
                    <a:pt x="267" y="749"/>
                  </a:cubicBezTo>
                  <a:cubicBezTo>
                    <a:pt x="266" y="748"/>
                    <a:pt x="266" y="748"/>
                    <a:pt x="267" y="747"/>
                  </a:cubicBezTo>
                  <a:cubicBezTo>
                    <a:pt x="264" y="746"/>
                    <a:pt x="264" y="753"/>
                    <a:pt x="261" y="751"/>
                  </a:cubicBezTo>
                  <a:cubicBezTo>
                    <a:pt x="261" y="749"/>
                    <a:pt x="261" y="747"/>
                    <a:pt x="262" y="745"/>
                  </a:cubicBezTo>
                  <a:cubicBezTo>
                    <a:pt x="259" y="744"/>
                    <a:pt x="255" y="747"/>
                    <a:pt x="253" y="749"/>
                  </a:cubicBezTo>
                  <a:cubicBezTo>
                    <a:pt x="248" y="745"/>
                    <a:pt x="247" y="751"/>
                    <a:pt x="247" y="756"/>
                  </a:cubicBezTo>
                  <a:cubicBezTo>
                    <a:pt x="244" y="751"/>
                    <a:pt x="247" y="748"/>
                    <a:pt x="245" y="746"/>
                  </a:cubicBezTo>
                  <a:cubicBezTo>
                    <a:pt x="247" y="747"/>
                    <a:pt x="249" y="747"/>
                    <a:pt x="251" y="747"/>
                  </a:cubicBezTo>
                  <a:cubicBezTo>
                    <a:pt x="250" y="744"/>
                    <a:pt x="252" y="743"/>
                    <a:pt x="252" y="741"/>
                  </a:cubicBezTo>
                  <a:cubicBezTo>
                    <a:pt x="251" y="740"/>
                    <a:pt x="249" y="744"/>
                    <a:pt x="248" y="743"/>
                  </a:cubicBezTo>
                  <a:cubicBezTo>
                    <a:pt x="247" y="742"/>
                    <a:pt x="249" y="741"/>
                    <a:pt x="248" y="740"/>
                  </a:cubicBezTo>
                  <a:cubicBezTo>
                    <a:pt x="247" y="738"/>
                    <a:pt x="245" y="742"/>
                    <a:pt x="244" y="739"/>
                  </a:cubicBezTo>
                  <a:cubicBezTo>
                    <a:pt x="246" y="739"/>
                    <a:pt x="250" y="740"/>
                    <a:pt x="251" y="736"/>
                  </a:cubicBezTo>
                  <a:cubicBezTo>
                    <a:pt x="250" y="735"/>
                    <a:pt x="249" y="736"/>
                    <a:pt x="248" y="733"/>
                  </a:cubicBezTo>
                  <a:cubicBezTo>
                    <a:pt x="246" y="732"/>
                    <a:pt x="245" y="734"/>
                    <a:pt x="244" y="733"/>
                  </a:cubicBezTo>
                  <a:cubicBezTo>
                    <a:pt x="244" y="734"/>
                    <a:pt x="242" y="734"/>
                    <a:pt x="244" y="736"/>
                  </a:cubicBezTo>
                  <a:cubicBezTo>
                    <a:pt x="243" y="738"/>
                    <a:pt x="242" y="736"/>
                    <a:pt x="241" y="736"/>
                  </a:cubicBezTo>
                  <a:cubicBezTo>
                    <a:pt x="242" y="732"/>
                    <a:pt x="244" y="730"/>
                    <a:pt x="248" y="730"/>
                  </a:cubicBezTo>
                  <a:cubicBezTo>
                    <a:pt x="245" y="726"/>
                    <a:pt x="242" y="730"/>
                    <a:pt x="240" y="730"/>
                  </a:cubicBezTo>
                  <a:cubicBezTo>
                    <a:pt x="239" y="725"/>
                    <a:pt x="231" y="727"/>
                    <a:pt x="235" y="732"/>
                  </a:cubicBezTo>
                  <a:cubicBezTo>
                    <a:pt x="232" y="734"/>
                    <a:pt x="232" y="734"/>
                    <a:pt x="232" y="734"/>
                  </a:cubicBezTo>
                  <a:cubicBezTo>
                    <a:pt x="230" y="730"/>
                    <a:pt x="228" y="736"/>
                    <a:pt x="226" y="736"/>
                  </a:cubicBezTo>
                  <a:cubicBezTo>
                    <a:pt x="224" y="734"/>
                    <a:pt x="228" y="733"/>
                    <a:pt x="227" y="731"/>
                  </a:cubicBezTo>
                  <a:cubicBezTo>
                    <a:pt x="225" y="729"/>
                    <a:pt x="224" y="732"/>
                    <a:pt x="223" y="731"/>
                  </a:cubicBezTo>
                  <a:cubicBezTo>
                    <a:pt x="223" y="732"/>
                    <a:pt x="223" y="733"/>
                    <a:pt x="224" y="734"/>
                  </a:cubicBezTo>
                  <a:cubicBezTo>
                    <a:pt x="219" y="736"/>
                    <a:pt x="219" y="741"/>
                    <a:pt x="214" y="742"/>
                  </a:cubicBezTo>
                  <a:cubicBezTo>
                    <a:pt x="215" y="740"/>
                    <a:pt x="214" y="739"/>
                    <a:pt x="212" y="740"/>
                  </a:cubicBezTo>
                  <a:cubicBezTo>
                    <a:pt x="212" y="738"/>
                    <a:pt x="213" y="735"/>
                    <a:pt x="215" y="735"/>
                  </a:cubicBezTo>
                  <a:cubicBezTo>
                    <a:pt x="215" y="733"/>
                    <a:pt x="213" y="730"/>
                    <a:pt x="212" y="728"/>
                  </a:cubicBezTo>
                  <a:cubicBezTo>
                    <a:pt x="210" y="726"/>
                    <a:pt x="210" y="730"/>
                    <a:pt x="208" y="728"/>
                  </a:cubicBezTo>
                  <a:cubicBezTo>
                    <a:pt x="209" y="726"/>
                    <a:pt x="214" y="721"/>
                    <a:pt x="218" y="722"/>
                  </a:cubicBezTo>
                  <a:cubicBezTo>
                    <a:pt x="219" y="720"/>
                    <a:pt x="216" y="717"/>
                    <a:pt x="219" y="716"/>
                  </a:cubicBezTo>
                  <a:cubicBezTo>
                    <a:pt x="218" y="713"/>
                    <a:pt x="216" y="716"/>
                    <a:pt x="215" y="713"/>
                  </a:cubicBezTo>
                  <a:cubicBezTo>
                    <a:pt x="215" y="710"/>
                    <a:pt x="223" y="714"/>
                    <a:pt x="220" y="709"/>
                  </a:cubicBezTo>
                  <a:cubicBezTo>
                    <a:pt x="222" y="708"/>
                    <a:pt x="221" y="710"/>
                    <a:pt x="222" y="712"/>
                  </a:cubicBezTo>
                  <a:cubicBezTo>
                    <a:pt x="226" y="713"/>
                    <a:pt x="230" y="707"/>
                    <a:pt x="234" y="706"/>
                  </a:cubicBezTo>
                  <a:cubicBezTo>
                    <a:pt x="235" y="705"/>
                    <a:pt x="232" y="703"/>
                    <a:pt x="232" y="704"/>
                  </a:cubicBezTo>
                  <a:cubicBezTo>
                    <a:pt x="232" y="701"/>
                    <a:pt x="234" y="700"/>
                    <a:pt x="232" y="696"/>
                  </a:cubicBezTo>
                  <a:cubicBezTo>
                    <a:pt x="233" y="696"/>
                    <a:pt x="235" y="699"/>
                    <a:pt x="236" y="698"/>
                  </a:cubicBezTo>
                  <a:cubicBezTo>
                    <a:pt x="235" y="695"/>
                    <a:pt x="232" y="688"/>
                    <a:pt x="237" y="687"/>
                  </a:cubicBezTo>
                  <a:cubicBezTo>
                    <a:pt x="236" y="683"/>
                    <a:pt x="239" y="690"/>
                    <a:pt x="236" y="690"/>
                  </a:cubicBezTo>
                  <a:cubicBezTo>
                    <a:pt x="237" y="693"/>
                    <a:pt x="237" y="693"/>
                    <a:pt x="237" y="693"/>
                  </a:cubicBezTo>
                  <a:cubicBezTo>
                    <a:pt x="239" y="694"/>
                    <a:pt x="243" y="691"/>
                    <a:pt x="243" y="688"/>
                  </a:cubicBezTo>
                  <a:cubicBezTo>
                    <a:pt x="245" y="688"/>
                    <a:pt x="244" y="690"/>
                    <a:pt x="246" y="689"/>
                  </a:cubicBezTo>
                  <a:cubicBezTo>
                    <a:pt x="247" y="691"/>
                    <a:pt x="246" y="692"/>
                    <a:pt x="244" y="691"/>
                  </a:cubicBezTo>
                  <a:cubicBezTo>
                    <a:pt x="247" y="695"/>
                    <a:pt x="246" y="691"/>
                    <a:pt x="249" y="690"/>
                  </a:cubicBezTo>
                  <a:cubicBezTo>
                    <a:pt x="249" y="690"/>
                    <a:pt x="248" y="688"/>
                    <a:pt x="247" y="687"/>
                  </a:cubicBezTo>
                  <a:cubicBezTo>
                    <a:pt x="246" y="686"/>
                    <a:pt x="246" y="687"/>
                    <a:pt x="245" y="688"/>
                  </a:cubicBezTo>
                  <a:cubicBezTo>
                    <a:pt x="243" y="683"/>
                    <a:pt x="250" y="687"/>
                    <a:pt x="250" y="690"/>
                  </a:cubicBezTo>
                  <a:cubicBezTo>
                    <a:pt x="250" y="684"/>
                    <a:pt x="253" y="686"/>
                    <a:pt x="256" y="683"/>
                  </a:cubicBezTo>
                  <a:cubicBezTo>
                    <a:pt x="258" y="685"/>
                    <a:pt x="257" y="686"/>
                    <a:pt x="258" y="689"/>
                  </a:cubicBezTo>
                  <a:cubicBezTo>
                    <a:pt x="254" y="690"/>
                    <a:pt x="253" y="690"/>
                    <a:pt x="251" y="692"/>
                  </a:cubicBezTo>
                  <a:cubicBezTo>
                    <a:pt x="252" y="692"/>
                    <a:pt x="253" y="693"/>
                    <a:pt x="253" y="694"/>
                  </a:cubicBezTo>
                  <a:cubicBezTo>
                    <a:pt x="252" y="695"/>
                    <a:pt x="252" y="693"/>
                    <a:pt x="250" y="693"/>
                  </a:cubicBezTo>
                  <a:cubicBezTo>
                    <a:pt x="249" y="693"/>
                    <a:pt x="250" y="695"/>
                    <a:pt x="248" y="694"/>
                  </a:cubicBezTo>
                  <a:cubicBezTo>
                    <a:pt x="248" y="697"/>
                    <a:pt x="248" y="700"/>
                    <a:pt x="249" y="703"/>
                  </a:cubicBezTo>
                  <a:cubicBezTo>
                    <a:pt x="250" y="704"/>
                    <a:pt x="252" y="702"/>
                    <a:pt x="254" y="706"/>
                  </a:cubicBezTo>
                  <a:cubicBezTo>
                    <a:pt x="257" y="694"/>
                    <a:pt x="273" y="712"/>
                    <a:pt x="276" y="697"/>
                  </a:cubicBezTo>
                  <a:cubicBezTo>
                    <a:pt x="278" y="700"/>
                    <a:pt x="274" y="700"/>
                    <a:pt x="274" y="703"/>
                  </a:cubicBezTo>
                  <a:cubicBezTo>
                    <a:pt x="276" y="705"/>
                    <a:pt x="277" y="702"/>
                    <a:pt x="279" y="701"/>
                  </a:cubicBezTo>
                  <a:cubicBezTo>
                    <a:pt x="280" y="706"/>
                    <a:pt x="281" y="703"/>
                    <a:pt x="283" y="703"/>
                  </a:cubicBezTo>
                  <a:cubicBezTo>
                    <a:pt x="283" y="704"/>
                    <a:pt x="285" y="706"/>
                    <a:pt x="283" y="706"/>
                  </a:cubicBezTo>
                  <a:cubicBezTo>
                    <a:pt x="286" y="707"/>
                    <a:pt x="288" y="707"/>
                    <a:pt x="291" y="712"/>
                  </a:cubicBezTo>
                  <a:cubicBezTo>
                    <a:pt x="290" y="713"/>
                    <a:pt x="288" y="710"/>
                    <a:pt x="287" y="712"/>
                  </a:cubicBezTo>
                  <a:cubicBezTo>
                    <a:pt x="290" y="712"/>
                    <a:pt x="292" y="717"/>
                    <a:pt x="295" y="714"/>
                  </a:cubicBezTo>
                  <a:cubicBezTo>
                    <a:pt x="294" y="715"/>
                    <a:pt x="293" y="720"/>
                    <a:pt x="289" y="720"/>
                  </a:cubicBezTo>
                  <a:cubicBezTo>
                    <a:pt x="289" y="722"/>
                    <a:pt x="292" y="724"/>
                    <a:pt x="289" y="725"/>
                  </a:cubicBezTo>
                  <a:cubicBezTo>
                    <a:pt x="293" y="727"/>
                    <a:pt x="293" y="721"/>
                    <a:pt x="295" y="719"/>
                  </a:cubicBezTo>
                  <a:cubicBezTo>
                    <a:pt x="295" y="720"/>
                    <a:pt x="295" y="720"/>
                    <a:pt x="294" y="721"/>
                  </a:cubicBezTo>
                  <a:cubicBezTo>
                    <a:pt x="295" y="722"/>
                    <a:pt x="295" y="721"/>
                    <a:pt x="296" y="721"/>
                  </a:cubicBezTo>
                  <a:cubicBezTo>
                    <a:pt x="297" y="722"/>
                    <a:pt x="295" y="723"/>
                    <a:pt x="296" y="724"/>
                  </a:cubicBezTo>
                  <a:cubicBezTo>
                    <a:pt x="297" y="725"/>
                    <a:pt x="299" y="722"/>
                    <a:pt x="298" y="721"/>
                  </a:cubicBezTo>
                  <a:cubicBezTo>
                    <a:pt x="299" y="721"/>
                    <a:pt x="301" y="724"/>
                    <a:pt x="302" y="722"/>
                  </a:cubicBezTo>
                  <a:cubicBezTo>
                    <a:pt x="303" y="724"/>
                    <a:pt x="302" y="725"/>
                    <a:pt x="302" y="727"/>
                  </a:cubicBezTo>
                  <a:cubicBezTo>
                    <a:pt x="302" y="727"/>
                    <a:pt x="301" y="726"/>
                    <a:pt x="300" y="724"/>
                  </a:cubicBezTo>
                  <a:cubicBezTo>
                    <a:pt x="299" y="730"/>
                    <a:pt x="288" y="734"/>
                    <a:pt x="288" y="739"/>
                  </a:cubicBezTo>
                  <a:cubicBezTo>
                    <a:pt x="287" y="738"/>
                    <a:pt x="288" y="737"/>
                    <a:pt x="287" y="736"/>
                  </a:cubicBezTo>
                  <a:cubicBezTo>
                    <a:pt x="285" y="737"/>
                    <a:pt x="287" y="739"/>
                    <a:pt x="287" y="740"/>
                  </a:cubicBezTo>
                  <a:cubicBezTo>
                    <a:pt x="283" y="738"/>
                    <a:pt x="281" y="740"/>
                    <a:pt x="280" y="744"/>
                  </a:cubicBezTo>
                  <a:cubicBezTo>
                    <a:pt x="278" y="737"/>
                    <a:pt x="274" y="744"/>
                    <a:pt x="271" y="740"/>
                  </a:cubicBezTo>
                  <a:cubicBezTo>
                    <a:pt x="269" y="741"/>
                    <a:pt x="268" y="742"/>
                    <a:pt x="270" y="744"/>
                  </a:cubicBezTo>
                  <a:cubicBezTo>
                    <a:pt x="274" y="745"/>
                    <a:pt x="276" y="742"/>
                    <a:pt x="279" y="742"/>
                  </a:cubicBezTo>
                  <a:cubicBezTo>
                    <a:pt x="280" y="746"/>
                    <a:pt x="275" y="744"/>
                    <a:pt x="275" y="747"/>
                  </a:cubicBezTo>
                  <a:cubicBezTo>
                    <a:pt x="283" y="748"/>
                    <a:pt x="289" y="738"/>
                    <a:pt x="297" y="739"/>
                  </a:cubicBezTo>
                  <a:cubicBezTo>
                    <a:pt x="299" y="741"/>
                    <a:pt x="294" y="741"/>
                    <a:pt x="296" y="742"/>
                  </a:cubicBezTo>
                  <a:cubicBezTo>
                    <a:pt x="298" y="743"/>
                    <a:pt x="300" y="740"/>
                    <a:pt x="302" y="741"/>
                  </a:cubicBezTo>
                  <a:cubicBezTo>
                    <a:pt x="301" y="739"/>
                    <a:pt x="302" y="736"/>
                    <a:pt x="303" y="734"/>
                  </a:cubicBezTo>
                  <a:cubicBezTo>
                    <a:pt x="302" y="736"/>
                    <a:pt x="299" y="732"/>
                    <a:pt x="297" y="733"/>
                  </a:cubicBezTo>
                  <a:cubicBezTo>
                    <a:pt x="297" y="730"/>
                    <a:pt x="301" y="730"/>
                    <a:pt x="302" y="728"/>
                  </a:cubicBezTo>
                  <a:cubicBezTo>
                    <a:pt x="307" y="731"/>
                    <a:pt x="309" y="724"/>
                    <a:pt x="312" y="719"/>
                  </a:cubicBezTo>
                  <a:cubicBezTo>
                    <a:pt x="311" y="719"/>
                    <a:pt x="311" y="718"/>
                    <a:pt x="310" y="717"/>
                  </a:cubicBezTo>
                  <a:cubicBezTo>
                    <a:pt x="312" y="715"/>
                    <a:pt x="312" y="709"/>
                    <a:pt x="313" y="705"/>
                  </a:cubicBezTo>
                  <a:cubicBezTo>
                    <a:pt x="314" y="704"/>
                    <a:pt x="313" y="708"/>
                    <a:pt x="313" y="708"/>
                  </a:cubicBezTo>
                  <a:cubicBezTo>
                    <a:pt x="316" y="711"/>
                    <a:pt x="315" y="706"/>
                    <a:pt x="316" y="704"/>
                  </a:cubicBezTo>
                  <a:cubicBezTo>
                    <a:pt x="317" y="706"/>
                    <a:pt x="316" y="707"/>
                    <a:pt x="318" y="708"/>
                  </a:cubicBezTo>
                  <a:cubicBezTo>
                    <a:pt x="319" y="706"/>
                    <a:pt x="320" y="703"/>
                    <a:pt x="318" y="700"/>
                  </a:cubicBezTo>
                  <a:cubicBezTo>
                    <a:pt x="320" y="700"/>
                    <a:pt x="321" y="698"/>
                    <a:pt x="321" y="696"/>
                  </a:cubicBezTo>
                  <a:cubicBezTo>
                    <a:pt x="316" y="693"/>
                    <a:pt x="314" y="702"/>
                    <a:pt x="311" y="701"/>
                  </a:cubicBezTo>
                  <a:cubicBezTo>
                    <a:pt x="311" y="702"/>
                    <a:pt x="311" y="708"/>
                    <a:pt x="308" y="704"/>
                  </a:cubicBezTo>
                  <a:cubicBezTo>
                    <a:pt x="308" y="705"/>
                    <a:pt x="308" y="706"/>
                    <a:pt x="308" y="707"/>
                  </a:cubicBezTo>
                  <a:cubicBezTo>
                    <a:pt x="308" y="708"/>
                    <a:pt x="306" y="701"/>
                    <a:pt x="305" y="705"/>
                  </a:cubicBezTo>
                  <a:cubicBezTo>
                    <a:pt x="303" y="703"/>
                    <a:pt x="304" y="702"/>
                    <a:pt x="305" y="701"/>
                  </a:cubicBezTo>
                  <a:cubicBezTo>
                    <a:pt x="307" y="703"/>
                    <a:pt x="308" y="704"/>
                    <a:pt x="310" y="704"/>
                  </a:cubicBezTo>
                  <a:cubicBezTo>
                    <a:pt x="310" y="703"/>
                    <a:pt x="308" y="698"/>
                    <a:pt x="306" y="699"/>
                  </a:cubicBezTo>
                  <a:cubicBezTo>
                    <a:pt x="305" y="698"/>
                    <a:pt x="310" y="696"/>
                    <a:pt x="307" y="696"/>
                  </a:cubicBezTo>
                  <a:cubicBezTo>
                    <a:pt x="308" y="694"/>
                    <a:pt x="313" y="694"/>
                    <a:pt x="311" y="689"/>
                  </a:cubicBezTo>
                  <a:cubicBezTo>
                    <a:pt x="304" y="687"/>
                    <a:pt x="300" y="691"/>
                    <a:pt x="296" y="694"/>
                  </a:cubicBezTo>
                  <a:cubicBezTo>
                    <a:pt x="295" y="695"/>
                    <a:pt x="295" y="694"/>
                    <a:pt x="294" y="692"/>
                  </a:cubicBezTo>
                  <a:cubicBezTo>
                    <a:pt x="293" y="693"/>
                    <a:pt x="291" y="693"/>
                    <a:pt x="289" y="693"/>
                  </a:cubicBezTo>
                  <a:cubicBezTo>
                    <a:pt x="290" y="692"/>
                    <a:pt x="289" y="690"/>
                    <a:pt x="290" y="689"/>
                  </a:cubicBezTo>
                  <a:cubicBezTo>
                    <a:pt x="288" y="687"/>
                    <a:pt x="287" y="691"/>
                    <a:pt x="285" y="691"/>
                  </a:cubicBezTo>
                  <a:cubicBezTo>
                    <a:pt x="284" y="688"/>
                    <a:pt x="279" y="690"/>
                    <a:pt x="276" y="686"/>
                  </a:cubicBezTo>
                  <a:cubicBezTo>
                    <a:pt x="274" y="689"/>
                    <a:pt x="268" y="691"/>
                    <a:pt x="266" y="696"/>
                  </a:cubicBezTo>
                  <a:cubicBezTo>
                    <a:pt x="263" y="694"/>
                    <a:pt x="260" y="695"/>
                    <a:pt x="260" y="699"/>
                  </a:cubicBezTo>
                  <a:cubicBezTo>
                    <a:pt x="259" y="699"/>
                    <a:pt x="258" y="696"/>
                    <a:pt x="257" y="696"/>
                  </a:cubicBezTo>
                  <a:cubicBezTo>
                    <a:pt x="263" y="696"/>
                    <a:pt x="268" y="688"/>
                    <a:pt x="274" y="685"/>
                  </a:cubicBezTo>
                  <a:cubicBezTo>
                    <a:pt x="274" y="685"/>
                    <a:pt x="273" y="683"/>
                    <a:pt x="272" y="682"/>
                  </a:cubicBezTo>
                  <a:cubicBezTo>
                    <a:pt x="275" y="684"/>
                    <a:pt x="276" y="681"/>
                    <a:pt x="277" y="680"/>
                  </a:cubicBezTo>
                  <a:cubicBezTo>
                    <a:pt x="273" y="678"/>
                    <a:pt x="269" y="681"/>
                    <a:pt x="267" y="683"/>
                  </a:cubicBezTo>
                  <a:cubicBezTo>
                    <a:pt x="265" y="681"/>
                    <a:pt x="263" y="680"/>
                    <a:pt x="262" y="677"/>
                  </a:cubicBezTo>
                  <a:cubicBezTo>
                    <a:pt x="263" y="678"/>
                    <a:pt x="264" y="677"/>
                    <a:pt x="266" y="679"/>
                  </a:cubicBezTo>
                  <a:cubicBezTo>
                    <a:pt x="268" y="670"/>
                    <a:pt x="277" y="677"/>
                    <a:pt x="278" y="668"/>
                  </a:cubicBezTo>
                  <a:cubicBezTo>
                    <a:pt x="279" y="668"/>
                    <a:pt x="279" y="670"/>
                    <a:pt x="280" y="671"/>
                  </a:cubicBezTo>
                  <a:cubicBezTo>
                    <a:pt x="281" y="670"/>
                    <a:pt x="281" y="669"/>
                    <a:pt x="281" y="667"/>
                  </a:cubicBezTo>
                  <a:cubicBezTo>
                    <a:pt x="281" y="667"/>
                    <a:pt x="283" y="671"/>
                    <a:pt x="283" y="668"/>
                  </a:cubicBezTo>
                  <a:cubicBezTo>
                    <a:pt x="284" y="669"/>
                    <a:pt x="284" y="671"/>
                    <a:pt x="286" y="671"/>
                  </a:cubicBezTo>
                  <a:cubicBezTo>
                    <a:pt x="287" y="670"/>
                    <a:pt x="286" y="669"/>
                    <a:pt x="287" y="668"/>
                  </a:cubicBezTo>
                  <a:cubicBezTo>
                    <a:pt x="286" y="667"/>
                    <a:pt x="285" y="667"/>
                    <a:pt x="284" y="667"/>
                  </a:cubicBezTo>
                  <a:cubicBezTo>
                    <a:pt x="285" y="665"/>
                    <a:pt x="289" y="664"/>
                    <a:pt x="291" y="668"/>
                  </a:cubicBezTo>
                  <a:cubicBezTo>
                    <a:pt x="290" y="669"/>
                    <a:pt x="290" y="669"/>
                    <a:pt x="290" y="669"/>
                  </a:cubicBezTo>
                  <a:cubicBezTo>
                    <a:pt x="291" y="671"/>
                    <a:pt x="292" y="670"/>
                    <a:pt x="293" y="669"/>
                  </a:cubicBezTo>
                  <a:cubicBezTo>
                    <a:pt x="294" y="671"/>
                    <a:pt x="294" y="671"/>
                    <a:pt x="295" y="673"/>
                  </a:cubicBezTo>
                  <a:cubicBezTo>
                    <a:pt x="296" y="672"/>
                    <a:pt x="296" y="671"/>
                    <a:pt x="295" y="669"/>
                  </a:cubicBezTo>
                  <a:cubicBezTo>
                    <a:pt x="296" y="669"/>
                    <a:pt x="297" y="670"/>
                    <a:pt x="298" y="672"/>
                  </a:cubicBezTo>
                  <a:cubicBezTo>
                    <a:pt x="295" y="674"/>
                    <a:pt x="290" y="676"/>
                    <a:pt x="289" y="680"/>
                  </a:cubicBezTo>
                  <a:cubicBezTo>
                    <a:pt x="291" y="682"/>
                    <a:pt x="290" y="683"/>
                    <a:pt x="291" y="684"/>
                  </a:cubicBezTo>
                  <a:cubicBezTo>
                    <a:pt x="294" y="687"/>
                    <a:pt x="297" y="683"/>
                    <a:pt x="300" y="683"/>
                  </a:cubicBezTo>
                  <a:cubicBezTo>
                    <a:pt x="298" y="681"/>
                    <a:pt x="299" y="681"/>
                    <a:pt x="300" y="682"/>
                  </a:cubicBezTo>
                  <a:cubicBezTo>
                    <a:pt x="301" y="681"/>
                    <a:pt x="300" y="677"/>
                    <a:pt x="299" y="678"/>
                  </a:cubicBezTo>
                  <a:cubicBezTo>
                    <a:pt x="299" y="676"/>
                    <a:pt x="298" y="674"/>
                    <a:pt x="298" y="672"/>
                  </a:cubicBezTo>
                  <a:cubicBezTo>
                    <a:pt x="302" y="669"/>
                    <a:pt x="304" y="676"/>
                    <a:pt x="307" y="673"/>
                  </a:cubicBezTo>
                  <a:cubicBezTo>
                    <a:pt x="308" y="674"/>
                    <a:pt x="308" y="675"/>
                    <a:pt x="308" y="676"/>
                  </a:cubicBezTo>
                  <a:cubicBezTo>
                    <a:pt x="309" y="672"/>
                    <a:pt x="310" y="673"/>
                    <a:pt x="313" y="673"/>
                  </a:cubicBezTo>
                  <a:cubicBezTo>
                    <a:pt x="314" y="672"/>
                    <a:pt x="310" y="670"/>
                    <a:pt x="309" y="669"/>
                  </a:cubicBezTo>
                  <a:cubicBezTo>
                    <a:pt x="308" y="673"/>
                    <a:pt x="301" y="669"/>
                    <a:pt x="297" y="670"/>
                  </a:cubicBezTo>
                  <a:cubicBezTo>
                    <a:pt x="299" y="667"/>
                    <a:pt x="300" y="665"/>
                    <a:pt x="299" y="661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3" y="664"/>
                    <a:pt x="302" y="662"/>
                    <a:pt x="303" y="661"/>
                  </a:cubicBezTo>
                  <a:cubicBezTo>
                    <a:pt x="304" y="662"/>
                    <a:pt x="304" y="663"/>
                    <a:pt x="304" y="664"/>
                  </a:cubicBezTo>
                  <a:cubicBezTo>
                    <a:pt x="306" y="661"/>
                    <a:pt x="306" y="662"/>
                    <a:pt x="308" y="662"/>
                  </a:cubicBezTo>
                  <a:cubicBezTo>
                    <a:pt x="309" y="661"/>
                    <a:pt x="309" y="660"/>
                    <a:pt x="309" y="658"/>
                  </a:cubicBezTo>
                  <a:cubicBezTo>
                    <a:pt x="306" y="659"/>
                    <a:pt x="304" y="659"/>
                    <a:pt x="302" y="659"/>
                  </a:cubicBezTo>
                  <a:cubicBezTo>
                    <a:pt x="302" y="657"/>
                    <a:pt x="305" y="655"/>
                    <a:pt x="302" y="653"/>
                  </a:cubicBezTo>
                  <a:cubicBezTo>
                    <a:pt x="302" y="654"/>
                    <a:pt x="302" y="655"/>
                    <a:pt x="303" y="656"/>
                  </a:cubicBezTo>
                  <a:cubicBezTo>
                    <a:pt x="299" y="655"/>
                    <a:pt x="295" y="657"/>
                    <a:pt x="296" y="662"/>
                  </a:cubicBezTo>
                  <a:cubicBezTo>
                    <a:pt x="294" y="664"/>
                    <a:pt x="296" y="656"/>
                    <a:pt x="292" y="659"/>
                  </a:cubicBezTo>
                  <a:cubicBezTo>
                    <a:pt x="292" y="654"/>
                    <a:pt x="296" y="653"/>
                    <a:pt x="300" y="650"/>
                  </a:cubicBezTo>
                  <a:cubicBezTo>
                    <a:pt x="297" y="649"/>
                    <a:pt x="300" y="647"/>
                    <a:pt x="298" y="648"/>
                  </a:cubicBezTo>
                  <a:cubicBezTo>
                    <a:pt x="298" y="647"/>
                    <a:pt x="302" y="648"/>
                    <a:pt x="300" y="643"/>
                  </a:cubicBezTo>
                  <a:cubicBezTo>
                    <a:pt x="302" y="643"/>
                    <a:pt x="302" y="643"/>
                    <a:pt x="303" y="641"/>
                  </a:cubicBezTo>
                  <a:cubicBezTo>
                    <a:pt x="294" y="645"/>
                    <a:pt x="286" y="654"/>
                    <a:pt x="276" y="656"/>
                  </a:cubicBezTo>
                  <a:cubicBezTo>
                    <a:pt x="276" y="659"/>
                    <a:pt x="274" y="659"/>
                    <a:pt x="273" y="659"/>
                  </a:cubicBezTo>
                  <a:cubicBezTo>
                    <a:pt x="272" y="660"/>
                    <a:pt x="274" y="663"/>
                    <a:pt x="275" y="664"/>
                  </a:cubicBezTo>
                  <a:cubicBezTo>
                    <a:pt x="273" y="665"/>
                    <a:pt x="274" y="666"/>
                    <a:pt x="275" y="667"/>
                  </a:cubicBezTo>
                  <a:cubicBezTo>
                    <a:pt x="274" y="668"/>
                    <a:pt x="273" y="668"/>
                    <a:pt x="271" y="666"/>
                  </a:cubicBezTo>
                  <a:cubicBezTo>
                    <a:pt x="277" y="662"/>
                    <a:pt x="266" y="659"/>
                    <a:pt x="263" y="661"/>
                  </a:cubicBezTo>
                  <a:cubicBezTo>
                    <a:pt x="264" y="659"/>
                    <a:pt x="260" y="658"/>
                    <a:pt x="263" y="657"/>
                  </a:cubicBezTo>
                  <a:cubicBezTo>
                    <a:pt x="257" y="656"/>
                    <a:pt x="261" y="665"/>
                    <a:pt x="257" y="663"/>
                  </a:cubicBezTo>
                  <a:cubicBezTo>
                    <a:pt x="256" y="661"/>
                    <a:pt x="258" y="662"/>
                    <a:pt x="259" y="661"/>
                  </a:cubicBezTo>
                  <a:cubicBezTo>
                    <a:pt x="257" y="658"/>
                    <a:pt x="257" y="658"/>
                    <a:pt x="257" y="658"/>
                  </a:cubicBezTo>
                  <a:cubicBezTo>
                    <a:pt x="255" y="659"/>
                    <a:pt x="257" y="660"/>
                    <a:pt x="255" y="661"/>
                  </a:cubicBezTo>
                  <a:cubicBezTo>
                    <a:pt x="253" y="660"/>
                    <a:pt x="252" y="658"/>
                    <a:pt x="251" y="660"/>
                  </a:cubicBezTo>
                  <a:cubicBezTo>
                    <a:pt x="250" y="658"/>
                    <a:pt x="249" y="657"/>
                    <a:pt x="249" y="655"/>
                  </a:cubicBezTo>
                  <a:cubicBezTo>
                    <a:pt x="250" y="656"/>
                    <a:pt x="251" y="655"/>
                    <a:pt x="252" y="654"/>
                  </a:cubicBezTo>
                  <a:cubicBezTo>
                    <a:pt x="251" y="663"/>
                    <a:pt x="264" y="657"/>
                    <a:pt x="263" y="652"/>
                  </a:cubicBezTo>
                  <a:cubicBezTo>
                    <a:pt x="261" y="651"/>
                    <a:pt x="259" y="654"/>
                    <a:pt x="258" y="656"/>
                  </a:cubicBezTo>
                  <a:cubicBezTo>
                    <a:pt x="257" y="654"/>
                    <a:pt x="254" y="654"/>
                    <a:pt x="252" y="654"/>
                  </a:cubicBezTo>
                  <a:cubicBezTo>
                    <a:pt x="252" y="653"/>
                    <a:pt x="251" y="651"/>
                    <a:pt x="250" y="650"/>
                  </a:cubicBezTo>
                  <a:cubicBezTo>
                    <a:pt x="252" y="651"/>
                    <a:pt x="253" y="653"/>
                    <a:pt x="255" y="652"/>
                  </a:cubicBezTo>
                  <a:cubicBezTo>
                    <a:pt x="253" y="648"/>
                    <a:pt x="257" y="652"/>
                    <a:pt x="257" y="649"/>
                  </a:cubicBezTo>
                  <a:cubicBezTo>
                    <a:pt x="258" y="648"/>
                    <a:pt x="258" y="649"/>
                    <a:pt x="258" y="651"/>
                  </a:cubicBezTo>
                  <a:cubicBezTo>
                    <a:pt x="261" y="649"/>
                    <a:pt x="260" y="647"/>
                    <a:pt x="263" y="647"/>
                  </a:cubicBezTo>
                  <a:cubicBezTo>
                    <a:pt x="264" y="646"/>
                    <a:pt x="261" y="647"/>
                    <a:pt x="261" y="645"/>
                  </a:cubicBezTo>
                  <a:cubicBezTo>
                    <a:pt x="267" y="641"/>
                    <a:pt x="271" y="641"/>
                    <a:pt x="275" y="638"/>
                  </a:cubicBezTo>
                  <a:cubicBezTo>
                    <a:pt x="278" y="641"/>
                    <a:pt x="280" y="642"/>
                    <a:pt x="283" y="639"/>
                  </a:cubicBezTo>
                  <a:cubicBezTo>
                    <a:pt x="282" y="637"/>
                    <a:pt x="281" y="639"/>
                    <a:pt x="280" y="637"/>
                  </a:cubicBezTo>
                  <a:cubicBezTo>
                    <a:pt x="278" y="637"/>
                    <a:pt x="279" y="640"/>
                    <a:pt x="277" y="638"/>
                  </a:cubicBezTo>
                  <a:cubicBezTo>
                    <a:pt x="276" y="635"/>
                    <a:pt x="281" y="634"/>
                    <a:pt x="282" y="634"/>
                  </a:cubicBezTo>
                  <a:cubicBezTo>
                    <a:pt x="282" y="635"/>
                    <a:pt x="282" y="635"/>
                    <a:pt x="283" y="636"/>
                  </a:cubicBezTo>
                  <a:cubicBezTo>
                    <a:pt x="285" y="634"/>
                    <a:pt x="286" y="631"/>
                    <a:pt x="290" y="634"/>
                  </a:cubicBezTo>
                  <a:cubicBezTo>
                    <a:pt x="295" y="633"/>
                    <a:pt x="290" y="628"/>
                    <a:pt x="289" y="622"/>
                  </a:cubicBezTo>
                  <a:cubicBezTo>
                    <a:pt x="287" y="618"/>
                    <a:pt x="287" y="623"/>
                    <a:pt x="286" y="620"/>
                  </a:cubicBezTo>
                  <a:cubicBezTo>
                    <a:pt x="286" y="620"/>
                    <a:pt x="285" y="619"/>
                    <a:pt x="285" y="619"/>
                  </a:cubicBezTo>
                  <a:cubicBezTo>
                    <a:pt x="286" y="618"/>
                    <a:pt x="287" y="620"/>
                    <a:pt x="288" y="618"/>
                  </a:cubicBezTo>
                  <a:cubicBezTo>
                    <a:pt x="289" y="618"/>
                    <a:pt x="288" y="617"/>
                    <a:pt x="288" y="616"/>
                  </a:cubicBezTo>
                  <a:cubicBezTo>
                    <a:pt x="287" y="615"/>
                    <a:pt x="286" y="615"/>
                    <a:pt x="285" y="616"/>
                  </a:cubicBezTo>
                  <a:cubicBezTo>
                    <a:pt x="283" y="614"/>
                    <a:pt x="287" y="614"/>
                    <a:pt x="285" y="612"/>
                  </a:cubicBezTo>
                  <a:cubicBezTo>
                    <a:pt x="286" y="612"/>
                    <a:pt x="286" y="613"/>
                    <a:pt x="286" y="614"/>
                  </a:cubicBezTo>
                  <a:cubicBezTo>
                    <a:pt x="290" y="614"/>
                    <a:pt x="287" y="609"/>
                    <a:pt x="290" y="610"/>
                  </a:cubicBezTo>
                  <a:cubicBezTo>
                    <a:pt x="289" y="613"/>
                    <a:pt x="287" y="616"/>
                    <a:pt x="291" y="621"/>
                  </a:cubicBezTo>
                  <a:cubicBezTo>
                    <a:pt x="290" y="622"/>
                    <a:pt x="290" y="621"/>
                    <a:pt x="289" y="621"/>
                  </a:cubicBezTo>
                  <a:cubicBezTo>
                    <a:pt x="292" y="626"/>
                    <a:pt x="291" y="627"/>
                    <a:pt x="295" y="631"/>
                  </a:cubicBezTo>
                  <a:cubicBezTo>
                    <a:pt x="296" y="630"/>
                    <a:pt x="297" y="629"/>
                    <a:pt x="298" y="628"/>
                  </a:cubicBezTo>
                  <a:cubicBezTo>
                    <a:pt x="298" y="627"/>
                    <a:pt x="297" y="627"/>
                    <a:pt x="296" y="626"/>
                  </a:cubicBezTo>
                  <a:cubicBezTo>
                    <a:pt x="297" y="624"/>
                    <a:pt x="299" y="627"/>
                    <a:pt x="300" y="628"/>
                  </a:cubicBezTo>
                  <a:cubicBezTo>
                    <a:pt x="298" y="629"/>
                    <a:pt x="299" y="631"/>
                    <a:pt x="297" y="632"/>
                  </a:cubicBezTo>
                  <a:cubicBezTo>
                    <a:pt x="297" y="633"/>
                    <a:pt x="298" y="633"/>
                    <a:pt x="298" y="633"/>
                  </a:cubicBezTo>
                  <a:cubicBezTo>
                    <a:pt x="300" y="631"/>
                    <a:pt x="301" y="624"/>
                    <a:pt x="306" y="626"/>
                  </a:cubicBezTo>
                  <a:cubicBezTo>
                    <a:pt x="306" y="627"/>
                    <a:pt x="303" y="628"/>
                    <a:pt x="305" y="630"/>
                  </a:cubicBezTo>
                  <a:cubicBezTo>
                    <a:pt x="302" y="633"/>
                    <a:pt x="299" y="634"/>
                    <a:pt x="295" y="637"/>
                  </a:cubicBezTo>
                  <a:cubicBezTo>
                    <a:pt x="298" y="642"/>
                    <a:pt x="302" y="631"/>
                    <a:pt x="305" y="636"/>
                  </a:cubicBezTo>
                  <a:cubicBezTo>
                    <a:pt x="305" y="631"/>
                    <a:pt x="310" y="633"/>
                    <a:pt x="313" y="628"/>
                  </a:cubicBezTo>
                  <a:cubicBezTo>
                    <a:pt x="312" y="627"/>
                    <a:pt x="311" y="627"/>
                    <a:pt x="311" y="628"/>
                  </a:cubicBezTo>
                  <a:cubicBezTo>
                    <a:pt x="309" y="626"/>
                    <a:pt x="314" y="627"/>
                    <a:pt x="314" y="625"/>
                  </a:cubicBezTo>
                  <a:cubicBezTo>
                    <a:pt x="314" y="624"/>
                    <a:pt x="313" y="624"/>
                    <a:pt x="313" y="624"/>
                  </a:cubicBezTo>
                  <a:cubicBezTo>
                    <a:pt x="313" y="622"/>
                    <a:pt x="317" y="623"/>
                    <a:pt x="318" y="623"/>
                  </a:cubicBezTo>
                  <a:cubicBezTo>
                    <a:pt x="319" y="620"/>
                    <a:pt x="316" y="619"/>
                    <a:pt x="320" y="618"/>
                  </a:cubicBezTo>
                  <a:cubicBezTo>
                    <a:pt x="314" y="616"/>
                    <a:pt x="311" y="621"/>
                    <a:pt x="308" y="625"/>
                  </a:cubicBezTo>
                  <a:cubicBezTo>
                    <a:pt x="307" y="622"/>
                    <a:pt x="306" y="625"/>
                    <a:pt x="305" y="624"/>
                  </a:cubicBezTo>
                  <a:cubicBezTo>
                    <a:pt x="305" y="620"/>
                    <a:pt x="309" y="624"/>
                    <a:pt x="310" y="620"/>
                  </a:cubicBezTo>
                  <a:cubicBezTo>
                    <a:pt x="307" y="619"/>
                    <a:pt x="305" y="622"/>
                    <a:pt x="302" y="616"/>
                  </a:cubicBezTo>
                  <a:cubicBezTo>
                    <a:pt x="305" y="618"/>
                    <a:pt x="310" y="620"/>
                    <a:pt x="312" y="619"/>
                  </a:cubicBezTo>
                  <a:cubicBezTo>
                    <a:pt x="312" y="618"/>
                    <a:pt x="311" y="617"/>
                    <a:pt x="312" y="617"/>
                  </a:cubicBezTo>
                  <a:cubicBezTo>
                    <a:pt x="310" y="616"/>
                    <a:pt x="310" y="617"/>
                    <a:pt x="309" y="618"/>
                  </a:cubicBezTo>
                  <a:cubicBezTo>
                    <a:pt x="309" y="616"/>
                    <a:pt x="308" y="613"/>
                    <a:pt x="310" y="613"/>
                  </a:cubicBezTo>
                  <a:cubicBezTo>
                    <a:pt x="311" y="614"/>
                    <a:pt x="312" y="616"/>
                    <a:pt x="312" y="617"/>
                  </a:cubicBezTo>
                  <a:cubicBezTo>
                    <a:pt x="315" y="614"/>
                    <a:pt x="319" y="615"/>
                    <a:pt x="320" y="613"/>
                  </a:cubicBezTo>
                  <a:cubicBezTo>
                    <a:pt x="319" y="612"/>
                    <a:pt x="318" y="613"/>
                    <a:pt x="316" y="612"/>
                  </a:cubicBezTo>
                  <a:cubicBezTo>
                    <a:pt x="318" y="610"/>
                    <a:pt x="325" y="612"/>
                    <a:pt x="327" y="607"/>
                  </a:cubicBezTo>
                  <a:cubicBezTo>
                    <a:pt x="325" y="604"/>
                    <a:pt x="324" y="607"/>
                    <a:pt x="322" y="606"/>
                  </a:cubicBezTo>
                  <a:cubicBezTo>
                    <a:pt x="326" y="606"/>
                    <a:pt x="327" y="599"/>
                    <a:pt x="330" y="599"/>
                  </a:cubicBezTo>
                  <a:cubicBezTo>
                    <a:pt x="331" y="597"/>
                    <a:pt x="328" y="598"/>
                    <a:pt x="328" y="596"/>
                  </a:cubicBezTo>
                  <a:cubicBezTo>
                    <a:pt x="330" y="596"/>
                    <a:pt x="331" y="595"/>
                    <a:pt x="332" y="594"/>
                  </a:cubicBezTo>
                  <a:cubicBezTo>
                    <a:pt x="335" y="596"/>
                    <a:pt x="336" y="601"/>
                    <a:pt x="333" y="601"/>
                  </a:cubicBezTo>
                  <a:cubicBezTo>
                    <a:pt x="336" y="605"/>
                    <a:pt x="336" y="601"/>
                    <a:pt x="338" y="600"/>
                  </a:cubicBezTo>
                  <a:cubicBezTo>
                    <a:pt x="338" y="599"/>
                    <a:pt x="337" y="598"/>
                    <a:pt x="336" y="597"/>
                  </a:cubicBezTo>
                  <a:cubicBezTo>
                    <a:pt x="339" y="598"/>
                    <a:pt x="338" y="593"/>
                    <a:pt x="341" y="594"/>
                  </a:cubicBezTo>
                  <a:cubicBezTo>
                    <a:pt x="342" y="595"/>
                    <a:pt x="339" y="595"/>
                    <a:pt x="339" y="596"/>
                  </a:cubicBezTo>
                  <a:cubicBezTo>
                    <a:pt x="341" y="599"/>
                    <a:pt x="343" y="596"/>
                    <a:pt x="345" y="594"/>
                  </a:cubicBezTo>
                  <a:cubicBezTo>
                    <a:pt x="345" y="594"/>
                    <a:pt x="346" y="596"/>
                    <a:pt x="347" y="597"/>
                  </a:cubicBezTo>
                  <a:cubicBezTo>
                    <a:pt x="349" y="597"/>
                    <a:pt x="347" y="594"/>
                    <a:pt x="349" y="595"/>
                  </a:cubicBezTo>
                  <a:cubicBezTo>
                    <a:pt x="350" y="594"/>
                    <a:pt x="347" y="595"/>
                    <a:pt x="347" y="592"/>
                  </a:cubicBezTo>
                  <a:cubicBezTo>
                    <a:pt x="348" y="592"/>
                    <a:pt x="349" y="592"/>
                    <a:pt x="350" y="591"/>
                  </a:cubicBezTo>
                  <a:cubicBezTo>
                    <a:pt x="351" y="591"/>
                    <a:pt x="353" y="591"/>
                    <a:pt x="354" y="589"/>
                  </a:cubicBezTo>
                  <a:cubicBezTo>
                    <a:pt x="355" y="591"/>
                    <a:pt x="356" y="591"/>
                    <a:pt x="355" y="593"/>
                  </a:cubicBezTo>
                  <a:cubicBezTo>
                    <a:pt x="356" y="594"/>
                    <a:pt x="357" y="593"/>
                    <a:pt x="359" y="593"/>
                  </a:cubicBezTo>
                  <a:cubicBezTo>
                    <a:pt x="353" y="590"/>
                    <a:pt x="360" y="590"/>
                    <a:pt x="360" y="587"/>
                  </a:cubicBezTo>
                  <a:cubicBezTo>
                    <a:pt x="361" y="588"/>
                    <a:pt x="361" y="589"/>
                    <a:pt x="363" y="589"/>
                  </a:cubicBezTo>
                  <a:cubicBezTo>
                    <a:pt x="364" y="587"/>
                    <a:pt x="361" y="586"/>
                    <a:pt x="363" y="585"/>
                  </a:cubicBezTo>
                  <a:cubicBezTo>
                    <a:pt x="364" y="585"/>
                    <a:pt x="363" y="586"/>
                    <a:pt x="364" y="587"/>
                  </a:cubicBezTo>
                  <a:cubicBezTo>
                    <a:pt x="367" y="587"/>
                    <a:pt x="363" y="583"/>
                    <a:pt x="365" y="582"/>
                  </a:cubicBezTo>
                  <a:cubicBezTo>
                    <a:pt x="367" y="587"/>
                    <a:pt x="366" y="582"/>
                    <a:pt x="365" y="581"/>
                  </a:cubicBezTo>
                  <a:cubicBezTo>
                    <a:pt x="364" y="579"/>
                    <a:pt x="362" y="582"/>
                    <a:pt x="361" y="581"/>
                  </a:cubicBezTo>
                  <a:cubicBezTo>
                    <a:pt x="361" y="579"/>
                    <a:pt x="364" y="579"/>
                    <a:pt x="366" y="579"/>
                  </a:cubicBezTo>
                  <a:cubicBezTo>
                    <a:pt x="366" y="580"/>
                    <a:pt x="367" y="581"/>
                    <a:pt x="366" y="582"/>
                  </a:cubicBezTo>
                  <a:cubicBezTo>
                    <a:pt x="367" y="583"/>
                    <a:pt x="368" y="582"/>
                    <a:pt x="369" y="583"/>
                  </a:cubicBezTo>
                  <a:cubicBezTo>
                    <a:pt x="371" y="581"/>
                    <a:pt x="366" y="579"/>
                    <a:pt x="367" y="578"/>
                  </a:cubicBezTo>
                  <a:cubicBezTo>
                    <a:pt x="369" y="576"/>
                    <a:pt x="368" y="580"/>
                    <a:pt x="369" y="578"/>
                  </a:cubicBezTo>
                  <a:cubicBezTo>
                    <a:pt x="370" y="580"/>
                    <a:pt x="369" y="582"/>
                    <a:pt x="371" y="584"/>
                  </a:cubicBezTo>
                  <a:cubicBezTo>
                    <a:pt x="369" y="585"/>
                    <a:pt x="368" y="584"/>
                    <a:pt x="367" y="584"/>
                  </a:cubicBezTo>
                  <a:cubicBezTo>
                    <a:pt x="369" y="588"/>
                    <a:pt x="370" y="586"/>
                    <a:pt x="371" y="584"/>
                  </a:cubicBezTo>
                  <a:cubicBezTo>
                    <a:pt x="373" y="590"/>
                    <a:pt x="374" y="584"/>
                    <a:pt x="375" y="584"/>
                  </a:cubicBezTo>
                  <a:cubicBezTo>
                    <a:pt x="378" y="583"/>
                    <a:pt x="385" y="583"/>
                    <a:pt x="383" y="577"/>
                  </a:cubicBezTo>
                  <a:cubicBezTo>
                    <a:pt x="382" y="576"/>
                    <a:pt x="382" y="576"/>
                    <a:pt x="381" y="576"/>
                  </a:cubicBezTo>
                  <a:cubicBezTo>
                    <a:pt x="380" y="575"/>
                    <a:pt x="381" y="574"/>
                    <a:pt x="380" y="573"/>
                  </a:cubicBezTo>
                  <a:cubicBezTo>
                    <a:pt x="381" y="571"/>
                    <a:pt x="382" y="575"/>
                    <a:pt x="383" y="575"/>
                  </a:cubicBezTo>
                  <a:cubicBezTo>
                    <a:pt x="383" y="573"/>
                    <a:pt x="386" y="574"/>
                    <a:pt x="384" y="571"/>
                  </a:cubicBezTo>
                  <a:cubicBezTo>
                    <a:pt x="389" y="573"/>
                    <a:pt x="389" y="568"/>
                    <a:pt x="392" y="567"/>
                  </a:cubicBezTo>
                  <a:cubicBezTo>
                    <a:pt x="391" y="566"/>
                    <a:pt x="390" y="566"/>
                    <a:pt x="389" y="564"/>
                  </a:cubicBezTo>
                  <a:cubicBezTo>
                    <a:pt x="392" y="564"/>
                    <a:pt x="387" y="561"/>
                    <a:pt x="390" y="561"/>
                  </a:cubicBezTo>
                  <a:cubicBezTo>
                    <a:pt x="391" y="563"/>
                    <a:pt x="391" y="565"/>
                    <a:pt x="392" y="567"/>
                  </a:cubicBezTo>
                  <a:cubicBezTo>
                    <a:pt x="393" y="566"/>
                    <a:pt x="393" y="566"/>
                    <a:pt x="393" y="566"/>
                  </a:cubicBezTo>
                  <a:cubicBezTo>
                    <a:pt x="394" y="566"/>
                    <a:pt x="392" y="564"/>
                    <a:pt x="391" y="562"/>
                  </a:cubicBezTo>
                  <a:cubicBezTo>
                    <a:pt x="394" y="565"/>
                    <a:pt x="394" y="559"/>
                    <a:pt x="397" y="563"/>
                  </a:cubicBezTo>
                  <a:cubicBezTo>
                    <a:pt x="397" y="560"/>
                    <a:pt x="398" y="561"/>
                    <a:pt x="401" y="561"/>
                  </a:cubicBezTo>
                  <a:cubicBezTo>
                    <a:pt x="399" y="559"/>
                    <a:pt x="398" y="558"/>
                    <a:pt x="397" y="558"/>
                  </a:cubicBezTo>
                  <a:cubicBezTo>
                    <a:pt x="396" y="555"/>
                    <a:pt x="399" y="558"/>
                    <a:pt x="400" y="560"/>
                  </a:cubicBezTo>
                  <a:cubicBezTo>
                    <a:pt x="403" y="557"/>
                    <a:pt x="409" y="557"/>
                    <a:pt x="408" y="551"/>
                  </a:cubicBezTo>
                  <a:cubicBezTo>
                    <a:pt x="410" y="551"/>
                    <a:pt x="412" y="552"/>
                    <a:pt x="414" y="553"/>
                  </a:cubicBezTo>
                  <a:cubicBezTo>
                    <a:pt x="415" y="551"/>
                    <a:pt x="412" y="550"/>
                    <a:pt x="412" y="549"/>
                  </a:cubicBezTo>
                  <a:cubicBezTo>
                    <a:pt x="414" y="547"/>
                    <a:pt x="413" y="547"/>
                    <a:pt x="415" y="546"/>
                  </a:cubicBezTo>
                  <a:cubicBezTo>
                    <a:pt x="417" y="548"/>
                    <a:pt x="416" y="549"/>
                    <a:pt x="418" y="550"/>
                  </a:cubicBezTo>
                  <a:cubicBezTo>
                    <a:pt x="419" y="549"/>
                    <a:pt x="419" y="547"/>
                    <a:pt x="419" y="546"/>
                  </a:cubicBezTo>
                  <a:cubicBezTo>
                    <a:pt x="416" y="547"/>
                    <a:pt x="417" y="543"/>
                    <a:pt x="416" y="545"/>
                  </a:cubicBezTo>
                  <a:cubicBezTo>
                    <a:pt x="415" y="544"/>
                    <a:pt x="415" y="540"/>
                    <a:pt x="417" y="540"/>
                  </a:cubicBezTo>
                  <a:cubicBezTo>
                    <a:pt x="416" y="543"/>
                    <a:pt x="418" y="543"/>
                    <a:pt x="421" y="546"/>
                  </a:cubicBezTo>
                  <a:cubicBezTo>
                    <a:pt x="418" y="542"/>
                    <a:pt x="421" y="543"/>
                    <a:pt x="420" y="539"/>
                  </a:cubicBezTo>
                  <a:cubicBezTo>
                    <a:pt x="423" y="534"/>
                    <a:pt x="429" y="538"/>
                    <a:pt x="431" y="531"/>
                  </a:cubicBezTo>
                  <a:cubicBezTo>
                    <a:pt x="429" y="529"/>
                    <a:pt x="429" y="534"/>
                    <a:pt x="427" y="530"/>
                  </a:cubicBezTo>
                  <a:cubicBezTo>
                    <a:pt x="429" y="529"/>
                    <a:pt x="431" y="529"/>
                    <a:pt x="433" y="531"/>
                  </a:cubicBezTo>
                  <a:cubicBezTo>
                    <a:pt x="433" y="528"/>
                    <a:pt x="432" y="529"/>
                    <a:pt x="434" y="530"/>
                  </a:cubicBezTo>
                  <a:cubicBezTo>
                    <a:pt x="435" y="527"/>
                    <a:pt x="431" y="528"/>
                    <a:pt x="430" y="525"/>
                  </a:cubicBezTo>
                  <a:cubicBezTo>
                    <a:pt x="431" y="524"/>
                    <a:pt x="431" y="524"/>
                    <a:pt x="430" y="523"/>
                  </a:cubicBezTo>
                  <a:cubicBezTo>
                    <a:pt x="434" y="521"/>
                    <a:pt x="438" y="519"/>
                    <a:pt x="438" y="514"/>
                  </a:cubicBezTo>
                  <a:cubicBezTo>
                    <a:pt x="436" y="513"/>
                    <a:pt x="436" y="518"/>
                    <a:pt x="434" y="515"/>
                  </a:cubicBezTo>
                  <a:cubicBezTo>
                    <a:pt x="432" y="516"/>
                    <a:pt x="433" y="517"/>
                    <a:pt x="433" y="518"/>
                  </a:cubicBezTo>
                  <a:cubicBezTo>
                    <a:pt x="432" y="519"/>
                    <a:pt x="433" y="516"/>
                    <a:pt x="431" y="515"/>
                  </a:cubicBezTo>
                  <a:cubicBezTo>
                    <a:pt x="430" y="515"/>
                    <a:pt x="430" y="515"/>
                    <a:pt x="430" y="515"/>
                  </a:cubicBezTo>
                  <a:cubicBezTo>
                    <a:pt x="434" y="524"/>
                    <a:pt x="423" y="519"/>
                    <a:pt x="418" y="519"/>
                  </a:cubicBezTo>
                  <a:cubicBezTo>
                    <a:pt x="420" y="521"/>
                    <a:pt x="422" y="519"/>
                    <a:pt x="424" y="522"/>
                  </a:cubicBezTo>
                  <a:cubicBezTo>
                    <a:pt x="421" y="524"/>
                    <a:pt x="421" y="524"/>
                    <a:pt x="421" y="524"/>
                  </a:cubicBezTo>
                  <a:cubicBezTo>
                    <a:pt x="422" y="526"/>
                    <a:pt x="425" y="524"/>
                    <a:pt x="422" y="526"/>
                  </a:cubicBezTo>
                  <a:cubicBezTo>
                    <a:pt x="423" y="528"/>
                    <a:pt x="424" y="527"/>
                    <a:pt x="425" y="527"/>
                  </a:cubicBezTo>
                  <a:cubicBezTo>
                    <a:pt x="426" y="532"/>
                    <a:pt x="421" y="526"/>
                    <a:pt x="422" y="529"/>
                  </a:cubicBezTo>
                  <a:cubicBezTo>
                    <a:pt x="415" y="520"/>
                    <a:pt x="410" y="529"/>
                    <a:pt x="403" y="533"/>
                  </a:cubicBezTo>
                  <a:cubicBezTo>
                    <a:pt x="404" y="535"/>
                    <a:pt x="406" y="534"/>
                    <a:pt x="407" y="533"/>
                  </a:cubicBezTo>
                  <a:cubicBezTo>
                    <a:pt x="406" y="536"/>
                    <a:pt x="401" y="535"/>
                    <a:pt x="399" y="532"/>
                  </a:cubicBezTo>
                  <a:cubicBezTo>
                    <a:pt x="400" y="532"/>
                    <a:pt x="401" y="531"/>
                    <a:pt x="401" y="530"/>
                  </a:cubicBezTo>
                  <a:cubicBezTo>
                    <a:pt x="399" y="528"/>
                    <a:pt x="400" y="532"/>
                    <a:pt x="398" y="532"/>
                  </a:cubicBezTo>
                  <a:cubicBezTo>
                    <a:pt x="398" y="533"/>
                    <a:pt x="399" y="535"/>
                    <a:pt x="401" y="536"/>
                  </a:cubicBezTo>
                  <a:cubicBezTo>
                    <a:pt x="399" y="537"/>
                    <a:pt x="398" y="533"/>
                    <a:pt x="396" y="535"/>
                  </a:cubicBezTo>
                  <a:cubicBezTo>
                    <a:pt x="396" y="534"/>
                    <a:pt x="396" y="533"/>
                    <a:pt x="395" y="532"/>
                  </a:cubicBezTo>
                  <a:cubicBezTo>
                    <a:pt x="397" y="530"/>
                    <a:pt x="398" y="530"/>
                    <a:pt x="401" y="527"/>
                  </a:cubicBezTo>
                  <a:cubicBezTo>
                    <a:pt x="406" y="531"/>
                    <a:pt x="412" y="524"/>
                    <a:pt x="417" y="520"/>
                  </a:cubicBezTo>
                  <a:cubicBezTo>
                    <a:pt x="415" y="519"/>
                    <a:pt x="414" y="522"/>
                    <a:pt x="414" y="518"/>
                  </a:cubicBezTo>
                  <a:cubicBezTo>
                    <a:pt x="411" y="518"/>
                    <a:pt x="412" y="520"/>
                    <a:pt x="411" y="522"/>
                  </a:cubicBezTo>
                  <a:cubicBezTo>
                    <a:pt x="411" y="517"/>
                    <a:pt x="403" y="522"/>
                    <a:pt x="405" y="518"/>
                  </a:cubicBezTo>
                  <a:cubicBezTo>
                    <a:pt x="402" y="517"/>
                    <a:pt x="403" y="521"/>
                    <a:pt x="404" y="522"/>
                  </a:cubicBezTo>
                  <a:cubicBezTo>
                    <a:pt x="403" y="522"/>
                    <a:pt x="402" y="522"/>
                    <a:pt x="401" y="522"/>
                  </a:cubicBezTo>
                  <a:cubicBezTo>
                    <a:pt x="400" y="521"/>
                    <a:pt x="403" y="520"/>
                    <a:pt x="402" y="519"/>
                  </a:cubicBezTo>
                  <a:cubicBezTo>
                    <a:pt x="400" y="518"/>
                    <a:pt x="398" y="519"/>
                    <a:pt x="396" y="519"/>
                  </a:cubicBezTo>
                  <a:cubicBezTo>
                    <a:pt x="395" y="519"/>
                    <a:pt x="398" y="521"/>
                    <a:pt x="399" y="520"/>
                  </a:cubicBezTo>
                  <a:cubicBezTo>
                    <a:pt x="399" y="521"/>
                    <a:pt x="399" y="521"/>
                    <a:pt x="398" y="520"/>
                  </a:cubicBezTo>
                  <a:cubicBezTo>
                    <a:pt x="397" y="521"/>
                    <a:pt x="399" y="521"/>
                    <a:pt x="399" y="522"/>
                  </a:cubicBezTo>
                  <a:cubicBezTo>
                    <a:pt x="393" y="518"/>
                    <a:pt x="389" y="520"/>
                    <a:pt x="386" y="521"/>
                  </a:cubicBezTo>
                  <a:cubicBezTo>
                    <a:pt x="390" y="524"/>
                    <a:pt x="392" y="519"/>
                    <a:pt x="396" y="524"/>
                  </a:cubicBezTo>
                  <a:cubicBezTo>
                    <a:pt x="395" y="522"/>
                    <a:pt x="393" y="525"/>
                    <a:pt x="392" y="523"/>
                  </a:cubicBezTo>
                  <a:cubicBezTo>
                    <a:pt x="390" y="525"/>
                    <a:pt x="390" y="526"/>
                    <a:pt x="389" y="527"/>
                  </a:cubicBezTo>
                  <a:cubicBezTo>
                    <a:pt x="390" y="528"/>
                    <a:pt x="391" y="527"/>
                    <a:pt x="392" y="528"/>
                  </a:cubicBezTo>
                  <a:cubicBezTo>
                    <a:pt x="395" y="527"/>
                    <a:pt x="393" y="525"/>
                    <a:pt x="394" y="524"/>
                  </a:cubicBezTo>
                  <a:cubicBezTo>
                    <a:pt x="397" y="528"/>
                    <a:pt x="397" y="528"/>
                    <a:pt x="397" y="528"/>
                  </a:cubicBezTo>
                  <a:cubicBezTo>
                    <a:pt x="394" y="526"/>
                    <a:pt x="395" y="529"/>
                    <a:pt x="394" y="531"/>
                  </a:cubicBezTo>
                  <a:cubicBezTo>
                    <a:pt x="391" y="527"/>
                    <a:pt x="387" y="530"/>
                    <a:pt x="383" y="524"/>
                  </a:cubicBezTo>
                  <a:cubicBezTo>
                    <a:pt x="381" y="525"/>
                    <a:pt x="381" y="530"/>
                    <a:pt x="378" y="526"/>
                  </a:cubicBezTo>
                  <a:cubicBezTo>
                    <a:pt x="381" y="524"/>
                    <a:pt x="382" y="525"/>
                    <a:pt x="383" y="523"/>
                  </a:cubicBezTo>
                  <a:cubicBezTo>
                    <a:pt x="384" y="524"/>
                    <a:pt x="387" y="524"/>
                    <a:pt x="386" y="525"/>
                  </a:cubicBezTo>
                  <a:cubicBezTo>
                    <a:pt x="387" y="526"/>
                    <a:pt x="388" y="525"/>
                    <a:pt x="389" y="525"/>
                  </a:cubicBezTo>
                  <a:cubicBezTo>
                    <a:pt x="388" y="521"/>
                    <a:pt x="386" y="524"/>
                    <a:pt x="385" y="521"/>
                  </a:cubicBezTo>
                  <a:cubicBezTo>
                    <a:pt x="386" y="520"/>
                    <a:pt x="385" y="519"/>
                    <a:pt x="387" y="518"/>
                  </a:cubicBezTo>
                  <a:cubicBezTo>
                    <a:pt x="386" y="517"/>
                    <a:pt x="385" y="517"/>
                    <a:pt x="384" y="517"/>
                  </a:cubicBezTo>
                  <a:cubicBezTo>
                    <a:pt x="382" y="516"/>
                    <a:pt x="387" y="518"/>
                    <a:pt x="386" y="515"/>
                  </a:cubicBezTo>
                  <a:cubicBezTo>
                    <a:pt x="387" y="516"/>
                    <a:pt x="389" y="516"/>
                    <a:pt x="389" y="518"/>
                  </a:cubicBezTo>
                  <a:cubicBezTo>
                    <a:pt x="390" y="519"/>
                    <a:pt x="392" y="517"/>
                    <a:pt x="393" y="519"/>
                  </a:cubicBezTo>
                  <a:cubicBezTo>
                    <a:pt x="393" y="517"/>
                    <a:pt x="391" y="515"/>
                    <a:pt x="393" y="514"/>
                  </a:cubicBezTo>
                  <a:cubicBezTo>
                    <a:pt x="396" y="517"/>
                    <a:pt x="398" y="513"/>
                    <a:pt x="401" y="517"/>
                  </a:cubicBezTo>
                  <a:cubicBezTo>
                    <a:pt x="400" y="514"/>
                    <a:pt x="403" y="515"/>
                    <a:pt x="405" y="515"/>
                  </a:cubicBezTo>
                  <a:cubicBezTo>
                    <a:pt x="406" y="515"/>
                    <a:pt x="403" y="511"/>
                    <a:pt x="403" y="513"/>
                  </a:cubicBezTo>
                  <a:cubicBezTo>
                    <a:pt x="403" y="511"/>
                    <a:pt x="405" y="509"/>
                    <a:pt x="406" y="505"/>
                  </a:cubicBezTo>
                  <a:cubicBezTo>
                    <a:pt x="407" y="505"/>
                    <a:pt x="408" y="507"/>
                    <a:pt x="409" y="506"/>
                  </a:cubicBezTo>
                  <a:cubicBezTo>
                    <a:pt x="408" y="502"/>
                    <a:pt x="405" y="503"/>
                    <a:pt x="403" y="504"/>
                  </a:cubicBezTo>
                  <a:cubicBezTo>
                    <a:pt x="403" y="507"/>
                    <a:pt x="402" y="508"/>
                    <a:pt x="401" y="511"/>
                  </a:cubicBezTo>
                  <a:cubicBezTo>
                    <a:pt x="401" y="510"/>
                    <a:pt x="399" y="506"/>
                    <a:pt x="398" y="506"/>
                  </a:cubicBezTo>
                  <a:cubicBezTo>
                    <a:pt x="397" y="505"/>
                    <a:pt x="400" y="503"/>
                    <a:pt x="400" y="506"/>
                  </a:cubicBezTo>
                  <a:cubicBezTo>
                    <a:pt x="401" y="505"/>
                    <a:pt x="400" y="505"/>
                    <a:pt x="401" y="504"/>
                  </a:cubicBezTo>
                  <a:cubicBezTo>
                    <a:pt x="400" y="502"/>
                    <a:pt x="398" y="504"/>
                    <a:pt x="400" y="502"/>
                  </a:cubicBezTo>
                  <a:cubicBezTo>
                    <a:pt x="398" y="501"/>
                    <a:pt x="399" y="502"/>
                    <a:pt x="398" y="499"/>
                  </a:cubicBezTo>
                  <a:cubicBezTo>
                    <a:pt x="398" y="504"/>
                    <a:pt x="395" y="501"/>
                    <a:pt x="397" y="506"/>
                  </a:cubicBezTo>
                  <a:cubicBezTo>
                    <a:pt x="395" y="507"/>
                    <a:pt x="396" y="502"/>
                    <a:pt x="394" y="504"/>
                  </a:cubicBezTo>
                  <a:cubicBezTo>
                    <a:pt x="394" y="503"/>
                    <a:pt x="395" y="503"/>
                    <a:pt x="395" y="502"/>
                  </a:cubicBezTo>
                  <a:cubicBezTo>
                    <a:pt x="394" y="501"/>
                    <a:pt x="393" y="503"/>
                    <a:pt x="392" y="500"/>
                  </a:cubicBezTo>
                  <a:cubicBezTo>
                    <a:pt x="392" y="503"/>
                    <a:pt x="392" y="506"/>
                    <a:pt x="393" y="510"/>
                  </a:cubicBezTo>
                  <a:cubicBezTo>
                    <a:pt x="391" y="510"/>
                    <a:pt x="392" y="509"/>
                    <a:pt x="391" y="507"/>
                  </a:cubicBezTo>
                  <a:cubicBezTo>
                    <a:pt x="390" y="508"/>
                    <a:pt x="390" y="509"/>
                    <a:pt x="392" y="511"/>
                  </a:cubicBezTo>
                  <a:cubicBezTo>
                    <a:pt x="391" y="511"/>
                    <a:pt x="391" y="512"/>
                    <a:pt x="391" y="513"/>
                  </a:cubicBezTo>
                  <a:cubicBezTo>
                    <a:pt x="390" y="515"/>
                    <a:pt x="389" y="514"/>
                    <a:pt x="388" y="515"/>
                  </a:cubicBezTo>
                  <a:cubicBezTo>
                    <a:pt x="387" y="513"/>
                    <a:pt x="389" y="514"/>
                    <a:pt x="390" y="514"/>
                  </a:cubicBezTo>
                  <a:cubicBezTo>
                    <a:pt x="390" y="513"/>
                    <a:pt x="389" y="512"/>
                    <a:pt x="388" y="510"/>
                  </a:cubicBezTo>
                  <a:cubicBezTo>
                    <a:pt x="388" y="514"/>
                    <a:pt x="382" y="512"/>
                    <a:pt x="384" y="516"/>
                  </a:cubicBezTo>
                  <a:cubicBezTo>
                    <a:pt x="383" y="517"/>
                    <a:pt x="380" y="513"/>
                    <a:pt x="381" y="517"/>
                  </a:cubicBezTo>
                  <a:cubicBezTo>
                    <a:pt x="379" y="517"/>
                    <a:pt x="382" y="515"/>
                    <a:pt x="380" y="513"/>
                  </a:cubicBezTo>
                  <a:cubicBezTo>
                    <a:pt x="381" y="514"/>
                    <a:pt x="382" y="512"/>
                    <a:pt x="383" y="514"/>
                  </a:cubicBezTo>
                  <a:cubicBezTo>
                    <a:pt x="383" y="511"/>
                    <a:pt x="388" y="510"/>
                    <a:pt x="386" y="506"/>
                  </a:cubicBezTo>
                  <a:cubicBezTo>
                    <a:pt x="387" y="503"/>
                    <a:pt x="388" y="508"/>
                    <a:pt x="389" y="507"/>
                  </a:cubicBezTo>
                  <a:cubicBezTo>
                    <a:pt x="389" y="506"/>
                    <a:pt x="388" y="506"/>
                    <a:pt x="388" y="506"/>
                  </a:cubicBezTo>
                  <a:cubicBezTo>
                    <a:pt x="387" y="504"/>
                    <a:pt x="390" y="506"/>
                    <a:pt x="390" y="505"/>
                  </a:cubicBezTo>
                  <a:cubicBezTo>
                    <a:pt x="385" y="502"/>
                    <a:pt x="384" y="507"/>
                    <a:pt x="382" y="509"/>
                  </a:cubicBezTo>
                  <a:cubicBezTo>
                    <a:pt x="382" y="507"/>
                    <a:pt x="379" y="508"/>
                    <a:pt x="377" y="506"/>
                  </a:cubicBezTo>
                  <a:cubicBezTo>
                    <a:pt x="377" y="507"/>
                    <a:pt x="376" y="508"/>
                    <a:pt x="377" y="510"/>
                  </a:cubicBezTo>
                  <a:cubicBezTo>
                    <a:pt x="376" y="510"/>
                    <a:pt x="377" y="507"/>
                    <a:pt x="375" y="507"/>
                  </a:cubicBezTo>
                  <a:cubicBezTo>
                    <a:pt x="374" y="508"/>
                    <a:pt x="374" y="509"/>
                    <a:pt x="376" y="511"/>
                  </a:cubicBezTo>
                  <a:cubicBezTo>
                    <a:pt x="374" y="511"/>
                    <a:pt x="373" y="509"/>
                    <a:pt x="372" y="509"/>
                  </a:cubicBezTo>
                  <a:cubicBezTo>
                    <a:pt x="372" y="511"/>
                    <a:pt x="371" y="512"/>
                    <a:pt x="373" y="514"/>
                  </a:cubicBezTo>
                  <a:cubicBezTo>
                    <a:pt x="371" y="513"/>
                    <a:pt x="369" y="513"/>
                    <a:pt x="367" y="511"/>
                  </a:cubicBezTo>
                  <a:cubicBezTo>
                    <a:pt x="369" y="511"/>
                    <a:pt x="368" y="511"/>
                    <a:pt x="370" y="512"/>
                  </a:cubicBezTo>
                  <a:cubicBezTo>
                    <a:pt x="371" y="511"/>
                    <a:pt x="371" y="510"/>
                    <a:pt x="370" y="508"/>
                  </a:cubicBezTo>
                  <a:cubicBezTo>
                    <a:pt x="372" y="508"/>
                    <a:pt x="374" y="510"/>
                    <a:pt x="372" y="506"/>
                  </a:cubicBezTo>
                  <a:cubicBezTo>
                    <a:pt x="373" y="505"/>
                    <a:pt x="374" y="506"/>
                    <a:pt x="375" y="507"/>
                  </a:cubicBezTo>
                  <a:cubicBezTo>
                    <a:pt x="376" y="505"/>
                    <a:pt x="373" y="501"/>
                    <a:pt x="376" y="502"/>
                  </a:cubicBezTo>
                  <a:cubicBezTo>
                    <a:pt x="373" y="500"/>
                    <a:pt x="372" y="506"/>
                    <a:pt x="368" y="505"/>
                  </a:cubicBezTo>
                  <a:cubicBezTo>
                    <a:pt x="368" y="503"/>
                    <a:pt x="370" y="501"/>
                    <a:pt x="370" y="500"/>
                  </a:cubicBezTo>
                  <a:cubicBezTo>
                    <a:pt x="369" y="501"/>
                    <a:pt x="367" y="500"/>
                    <a:pt x="364" y="502"/>
                  </a:cubicBezTo>
                  <a:cubicBezTo>
                    <a:pt x="366" y="505"/>
                    <a:pt x="367" y="505"/>
                    <a:pt x="369" y="506"/>
                  </a:cubicBezTo>
                  <a:cubicBezTo>
                    <a:pt x="369" y="508"/>
                    <a:pt x="365" y="506"/>
                    <a:pt x="369" y="509"/>
                  </a:cubicBezTo>
                  <a:cubicBezTo>
                    <a:pt x="366" y="510"/>
                    <a:pt x="367" y="508"/>
                    <a:pt x="365" y="506"/>
                  </a:cubicBezTo>
                  <a:cubicBezTo>
                    <a:pt x="363" y="504"/>
                    <a:pt x="362" y="507"/>
                    <a:pt x="363" y="508"/>
                  </a:cubicBezTo>
                  <a:cubicBezTo>
                    <a:pt x="364" y="510"/>
                    <a:pt x="364" y="507"/>
                    <a:pt x="366" y="509"/>
                  </a:cubicBezTo>
                  <a:cubicBezTo>
                    <a:pt x="367" y="511"/>
                    <a:pt x="365" y="511"/>
                    <a:pt x="364" y="513"/>
                  </a:cubicBezTo>
                  <a:cubicBezTo>
                    <a:pt x="363" y="510"/>
                    <a:pt x="361" y="512"/>
                    <a:pt x="360" y="510"/>
                  </a:cubicBezTo>
                  <a:cubicBezTo>
                    <a:pt x="359" y="510"/>
                    <a:pt x="359" y="511"/>
                    <a:pt x="358" y="512"/>
                  </a:cubicBezTo>
                  <a:cubicBezTo>
                    <a:pt x="357" y="509"/>
                    <a:pt x="357" y="510"/>
                    <a:pt x="355" y="508"/>
                  </a:cubicBezTo>
                  <a:cubicBezTo>
                    <a:pt x="352" y="509"/>
                    <a:pt x="353" y="516"/>
                    <a:pt x="356" y="516"/>
                  </a:cubicBezTo>
                  <a:cubicBezTo>
                    <a:pt x="356" y="517"/>
                    <a:pt x="356" y="518"/>
                    <a:pt x="355" y="518"/>
                  </a:cubicBezTo>
                  <a:cubicBezTo>
                    <a:pt x="355" y="518"/>
                    <a:pt x="354" y="516"/>
                    <a:pt x="353" y="515"/>
                  </a:cubicBezTo>
                  <a:cubicBezTo>
                    <a:pt x="352" y="516"/>
                    <a:pt x="353" y="522"/>
                    <a:pt x="350" y="518"/>
                  </a:cubicBezTo>
                  <a:cubicBezTo>
                    <a:pt x="351" y="517"/>
                    <a:pt x="352" y="518"/>
                    <a:pt x="352" y="516"/>
                  </a:cubicBezTo>
                  <a:cubicBezTo>
                    <a:pt x="351" y="515"/>
                    <a:pt x="350" y="517"/>
                    <a:pt x="349" y="514"/>
                  </a:cubicBezTo>
                  <a:cubicBezTo>
                    <a:pt x="347" y="514"/>
                    <a:pt x="347" y="517"/>
                    <a:pt x="345" y="515"/>
                  </a:cubicBezTo>
                  <a:cubicBezTo>
                    <a:pt x="343" y="516"/>
                    <a:pt x="343" y="518"/>
                    <a:pt x="344" y="521"/>
                  </a:cubicBezTo>
                  <a:cubicBezTo>
                    <a:pt x="346" y="522"/>
                    <a:pt x="344" y="518"/>
                    <a:pt x="346" y="518"/>
                  </a:cubicBezTo>
                  <a:cubicBezTo>
                    <a:pt x="347" y="518"/>
                    <a:pt x="346" y="522"/>
                    <a:pt x="345" y="523"/>
                  </a:cubicBezTo>
                  <a:cubicBezTo>
                    <a:pt x="343" y="518"/>
                    <a:pt x="343" y="517"/>
                    <a:pt x="340" y="513"/>
                  </a:cubicBezTo>
                  <a:cubicBezTo>
                    <a:pt x="343" y="513"/>
                    <a:pt x="344" y="513"/>
                    <a:pt x="347" y="510"/>
                  </a:cubicBezTo>
                  <a:cubicBezTo>
                    <a:pt x="344" y="509"/>
                    <a:pt x="340" y="512"/>
                    <a:pt x="338" y="515"/>
                  </a:cubicBezTo>
                  <a:cubicBezTo>
                    <a:pt x="337" y="511"/>
                    <a:pt x="340" y="510"/>
                    <a:pt x="342" y="510"/>
                  </a:cubicBezTo>
                  <a:cubicBezTo>
                    <a:pt x="343" y="508"/>
                    <a:pt x="338" y="510"/>
                    <a:pt x="338" y="507"/>
                  </a:cubicBezTo>
                  <a:cubicBezTo>
                    <a:pt x="336" y="511"/>
                    <a:pt x="332" y="510"/>
                    <a:pt x="329" y="511"/>
                  </a:cubicBezTo>
                  <a:cubicBezTo>
                    <a:pt x="328" y="513"/>
                    <a:pt x="330" y="513"/>
                    <a:pt x="331" y="514"/>
                  </a:cubicBezTo>
                  <a:cubicBezTo>
                    <a:pt x="330" y="516"/>
                    <a:pt x="328" y="514"/>
                    <a:pt x="328" y="516"/>
                  </a:cubicBezTo>
                  <a:cubicBezTo>
                    <a:pt x="328" y="517"/>
                    <a:pt x="331" y="518"/>
                    <a:pt x="330" y="516"/>
                  </a:cubicBezTo>
                  <a:cubicBezTo>
                    <a:pt x="331" y="516"/>
                    <a:pt x="330" y="519"/>
                    <a:pt x="329" y="520"/>
                  </a:cubicBezTo>
                  <a:cubicBezTo>
                    <a:pt x="330" y="521"/>
                    <a:pt x="332" y="519"/>
                    <a:pt x="331" y="518"/>
                  </a:cubicBezTo>
                  <a:cubicBezTo>
                    <a:pt x="332" y="517"/>
                    <a:pt x="334" y="523"/>
                    <a:pt x="333" y="519"/>
                  </a:cubicBezTo>
                  <a:cubicBezTo>
                    <a:pt x="335" y="519"/>
                    <a:pt x="333" y="522"/>
                    <a:pt x="336" y="524"/>
                  </a:cubicBezTo>
                  <a:cubicBezTo>
                    <a:pt x="334" y="522"/>
                    <a:pt x="332" y="525"/>
                    <a:pt x="331" y="523"/>
                  </a:cubicBezTo>
                  <a:cubicBezTo>
                    <a:pt x="330" y="525"/>
                    <a:pt x="332" y="525"/>
                    <a:pt x="333" y="528"/>
                  </a:cubicBezTo>
                  <a:cubicBezTo>
                    <a:pt x="332" y="526"/>
                    <a:pt x="330" y="526"/>
                    <a:pt x="328" y="528"/>
                  </a:cubicBezTo>
                  <a:cubicBezTo>
                    <a:pt x="327" y="526"/>
                    <a:pt x="329" y="524"/>
                    <a:pt x="330" y="522"/>
                  </a:cubicBezTo>
                  <a:cubicBezTo>
                    <a:pt x="327" y="524"/>
                    <a:pt x="327" y="526"/>
                    <a:pt x="323" y="525"/>
                  </a:cubicBezTo>
                  <a:cubicBezTo>
                    <a:pt x="322" y="526"/>
                    <a:pt x="324" y="527"/>
                    <a:pt x="324" y="527"/>
                  </a:cubicBezTo>
                  <a:cubicBezTo>
                    <a:pt x="325" y="531"/>
                    <a:pt x="321" y="526"/>
                    <a:pt x="320" y="528"/>
                  </a:cubicBezTo>
                  <a:cubicBezTo>
                    <a:pt x="318" y="529"/>
                    <a:pt x="321" y="530"/>
                    <a:pt x="321" y="529"/>
                  </a:cubicBezTo>
                  <a:cubicBezTo>
                    <a:pt x="323" y="531"/>
                    <a:pt x="319" y="531"/>
                    <a:pt x="320" y="533"/>
                  </a:cubicBezTo>
                  <a:cubicBezTo>
                    <a:pt x="318" y="533"/>
                    <a:pt x="320" y="530"/>
                    <a:pt x="319" y="528"/>
                  </a:cubicBezTo>
                  <a:cubicBezTo>
                    <a:pt x="318" y="528"/>
                    <a:pt x="318" y="528"/>
                    <a:pt x="317" y="527"/>
                  </a:cubicBezTo>
                  <a:cubicBezTo>
                    <a:pt x="316" y="528"/>
                    <a:pt x="316" y="529"/>
                    <a:pt x="316" y="530"/>
                  </a:cubicBezTo>
                  <a:cubicBezTo>
                    <a:pt x="316" y="530"/>
                    <a:pt x="316" y="530"/>
                    <a:pt x="316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1"/>
                    <a:pt x="315" y="531"/>
                    <a:pt x="315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4" y="530"/>
                    <a:pt x="314" y="530"/>
                  </a:cubicBezTo>
                  <a:cubicBezTo>
                    <a:pt x="318" y="535"/>
                    <a:pt x="308" y="535"/>
                    <a:pt x="313" y="538"/>
                  </a:cubicBezTo>
                  <a:cubicBezTo>
                    <a:pt x="311" y="540"/>
                    <a:pt x="310" y="537"/>
                    <a:pt x="309" y="538"/>
                  </a:cubicBezTo>
                  <a:cubicBezTo>
                    <a:pt x="309" y="538"/>
                    <a:pt x="309" y="539"/>
                    <a:pt x="309" y="539"/>
                  </a:cubicBezTo>
                  <a:cubicBezTo>
                    <a:pt x="309" y="540"/>
                    <a:pt x="310" y="539"/>
                    <a:pt x="311" y="539"/>
                  </a:cubicBezTo>
                  <a:cubicBezTo>
                    <a:pt x="310" y="543"/>
                    <a:pt x="305" y="540"/>
                    <a:pt x="303" y="542"/>
                  </a:cubicBezTo>
                  <a:cubicBezTo>
                    <a:pt x="304" y="544"/>
                    <a:pt x="304" y="544"/>
                    <a:pt x="304" y="544"/>
                  </a:cubicBezTo>
                  <a:cubicBezTo>
                    <a:pt x="306" y="545"/>
                    <a:pt x="306" y="541"/>
                    <a:pt x="308" y="541"/>
                  </a:cubicBezTo>
                  <a:cubicBezTo>
                    <a:pt x="308" y="545"/>
                    <a:pt x="309" y="541"/>
                    <a:pt x="311" y="540"/>
                  </a:cubicBezTo>
                  <a:cubicBezTo>
                    <a:pt x="314" y="544"/>
                    <a:pt x="308" y="541"/>
                    <a:pt x="311" y="545"/>
                  </a:cubicBezTo>
                  <a:cubicBezTo>
                    <a:pt x="307" y="545"/>
                    <a:pt x="303" y="545"/>
                    <a:pt x="300" y="542"/>
                  </a:cubicBezTo>
                  <a:cubicBezTo>
                    <a:pt x="299" y="543"/>
                    <a:pt x="301" y="544"/>
                    <a:pt x="301" y="546"/>
                  </a:cubicBezTo>
                  <a:cubicBezTo>
                    <a:pt x="300" y="546"/>
                    <a:pt x="299" y="546"/>
                    <a:pt x="298" y="544"/>
                  </a:cubicBezTo>
                  <a:cubicBezTo>
                    <a:pt x="299" y="543"/>
                    <a:pt x="299" y="543"/>
                    <a:pt x="299" y="542"/>
                  </a:cubicBezTo>
                  <a:cubicBezTo>
                    <a:pt x="298" y="541"/>
                    <a:pt x="297" y="544"/>
                    <a:pt x="298" y="545"/>
                  </a:cubicBezTo>
                  <a:cubicBezTo>
                    <a:pt x="297" y="546"/>
                    <a:pt x="295" y="544"/>
                    <a:pt x="294" y="544"/>
                  </a:cubicBezTo>
                  <a:cubicBezTo>
                    <a:pt x="295" y="547"/>
                    <a:pt x="294" y="548"/>
                    <a:pt x="293" y="550"/>
                  </a:cubicBezTo>
                  <a:cubicBezTo>
                    <a:pt x="290" y="547"/>
                    <a:pt x="294" y="547"/>
                    <a:pt x="293" y="545"/>
                  </a:cubicBezTo>
                  <a:cubicBezTo>
                    <a:pt x="291" y="545"/>
                    <a:pt x="288" y="546"/>
                    <a:pt x="289" y="549"/>
                  </a:cubicBezTo>
                  <a:cubicBezTo>
                    <a:pt x="281" y="545"/>
                    <a:pt x="282" y="558"/>
                    <a:pt x="276" y="555"/>
                  </a:cubicBezTo>
                  <a:cubicBezTo>
                    <a:pt x="277" y="560"/>
                    <a:pt x="273" y="560"/>
                    <a:pt x="273" y="564"/>
                  </a:cubicBezTo>
                  <a:cubicBezTo>
                    <a:pt x="271" y="564"/>
                    <a:pt x="273" y="561"/>
                    <a:pt x="273" y="560"/>
                  </a:cubicBezTo>
                  <a:cubicBezTo>
                    <a:pt x="271" y="558"/>
                    <a:pt x="268" y="565"/>
                    <a:pt x="267" y="560"/>
                  </a:cubicBezTo>
                  <a:cubicBezTo>
                    <a:pt x="266" y="562"/>
                    <a:pt x="264" y="567"/>
                    <a:pt x="261" y="566"/>
                  </a:cubicBezTo>
                  <a:cubicBezTo>
                    <a:pt x="262" y="564"/>
                    <a:pt x="265" y="563"/>
                    <a:pt x="263" y="561"/>
                  </a:cubicBezTo>
                  <a:cubicBezTo>
                    <a:pt x="261" y="558"/>
                    <a:pt x="263" y="564"/>
                    <a:pt x="261" y="561"/>
                  </a:cubicBezTo>
                  <a:cubicBezTo>
                    <a:pt x="263" y="563"/>
                    <a:pt x="260" y="564"/>
                    <a:pt x="258" y="561"/>
                  </a:cubicBezTo>
                  <a:cubicBezTo>
                    <a:pt x="257" y="562"/>
                    <a:pt x="257" y="563"/>
                    <a:pt x="257" y="564"/>
                  </a:cubicBezTo>
                  <a:cubicBezTo>
                    <a:pt x="260" y="563"/>
                    <a:pt x="259" y="565"/>
                    <a:pt x="257" y="567"/>
                  </a:cubicBezTo>
                  <a:cubicBezTo>
                    <a:pt x="256" y="566"/>
                    <a:pt x="255" y="565"/>
                    <a:pt x="254" y="564"/>
                  </a:cubicBezTo>
                  <a:cubicBezTo>
                    <a:pt x="251" y="570"/>
                    <a:pt x="244" y="569"/>
                    <a:pt x="241" y="574"/>
                  </a:cubicBezTo>
                  <a:cubicBezTo>
                    <a:pt x="241" y="572"/>
                    <a:pt x="239" y="573"/>
                    <a:pt x="238" y="571"/>
                  </a:cubicBezTo>
                  <a:cubicBezTo>
                    <a:pt x="240" y="569"/>
                    <a:pt x="240" y="569"/>
                    <a:pt x="240" y="569"/>
                  </a:cubicBezTo>
                  <a:cubicBezTo>
                    <a:pt x="241" y="570"/>
                    <a:pt x="239" y="571"/>
                    <a:pt x="240" y="572"/>
                  </a:cubicBezTo>
                  <a:cubicBezTo>
                    <a:pt x="243" y="572"/>
                    <a:pt x="243" y="570"/>
                    <a:pt x="246" y="568"/>
                  </a:cubicBezTo>
                  <a:cubicBezTo>
                    <a:pt x="246" y="567"/>
                    <a:pt x="243" y="564"/>
                    <a:pt x="244" y="563"/>
                  </a:cubicBezTo>
                  <a:cubicBezTo>
                    <a:pt x="245" y="565"/>
                    <a:pt x="247" y="567"/>
                    <a:pt x="249" y="567"/>
                  </a:cubicBezTo>
                  <a:cubicBezTo>
                    <a:pt x="250" y="562"/>
                    <a:pt x="250" y="565"/>
                    <a:pt x="251" y="562"/>
                  </a:cubicBezTo>
                  <a:cubicBezTo>
                    <a:pt x="253" y="564"/>
                    <a:pt x="253" y="564"/>
                    <a:pt x="253" y="564"/>
                  </a:cubicBezTo>
                  <a:cubicBezTo>
                    <a:pt x="254" y="562"/>
                    <a:pt x="255" y="564"/>
                    <a:pt x="256" y="563"/>
                  </a:cubicBezTo>
                  <a:cubicBezTo>
                    <a:pt x="257" y="561"/>
                    <a:pt x="254" y="558"/>
                    <a:pt x="256" y="557"/>
                  </a:cubicBezTo>
                  <a:cubicBezTo>
                    <a:pt x="257" y="560"/>
                    <a:pt x="257" y="559"/>
                    <a:pt x="259" y="560"/>
                  </a:cubicBezTo>
                  <a:cubicBezTo>
                    <a:pt x="259" y="557"/>
                    <a:pt x="260" y="559"/>
                    <a:pt x="263" y="557"/>
                  </a:cubicBezTo>
                  <a:cubicBezTo>
                    <a:pt x="264" y="559"/>
                    <a:pt x="263" y="560"/>
                    <a:pt x="264" y="561"/>
                  </a:cubicBezTo>
                  <a:cubicBezTo>
                    <a:pt x="264" y="562"/>
                    <a:pt x="265" y="561"/>
                    <a:pt x="265" y="562"/>
                  </a:cubicBezTo>
                  <a:cubicBezTo>
                    <a:pt x="268" y="559"/>
                    <a:pt x="262" y="556"/>
                    <a:pt x="266" y="554"/>
                  </a:cubicBezTo>
                  <a:cubicBezTo>
                    <a:pt x="266" y="552"/>
                    <a:pt x="261" y="554"/>
                    <a:pt x="263" y="556"/>
                  </a:cubicBezTo>
                  <a:cubicBezTo>
                    <a:pt x="264" y="559"/>
                    <a:pt x="262" y="554"/>
                    <a:pt x="261" y="553"/>
                  </a:cubicBezTo>
                  <a:cubicBezTo>
                    <a:pt x="260" y="554"/>
                    <a:pt x="260" y="555"/>
                    <a:pt x="261" y="556"/>
                  </a:cubicBezTo>
                  <a:cubicBezTo>
                    <a:pt x="257" y="554"/>
                    <a:pt x="256" y="558"/>
                    <a:pt x="253" y="556"/>
                  </a:cubicBezTo>
                  <a:cubicBezTo>
                    <a:pt x="252" y="558"/>
                    <a:pt x="256" y="559"/>
                    <a:pt x="255" y="561"/>
                  </a:cubicBezTo>
                  <a:cubicBezTo>
                    <a:pt x="254" y="561"/>
                    <a:pt x="253" y="560"/>
                    <a:pt x="252" y="558"/>
                  </a:cubicBezTo>
                  <a:cubicBezTo>
                    <a:pt x="250" y="560"/>
                    <a:pt x="247" y="562"/>
                    <a:pt x="248" y="564"/>
                  </a:cubicBezTo>
                  <a:cubicBezTo>
                    <a:pt x="246" y="565"/>
                    <a:pt x="247" y="562"/>
                    <a:pt x="246" y="561"/>
                  </a:cubicBezTo>
                  <a:cubicBezTo>
                    <a:pt x="245" y="559"/>
                    <a:pt x="244" y="564"/>
                    <a:pt x="243" y="563"/>
                  </a:cubicBezTo>
                  <a:cubicBezTo>
                    <a:pt x="244" y="566"/>
                    <a:pt x="242" y="567"/>
                    <a:pt x="239" y="568"/>
                  </a:cubicBezTo>
                  <a:cubicBezTo>
                    <a:pt x="238" y="567"/>
                    <a:pt x="239" y="567"/>
                    <a:pt x="239" y="566"/>
                  </a:cubicBezTo>
                  <a:cubicBezTo>
                    <a:pt x="235" y="566"/>
                    <a:pt x="229" y="566"/>
                    <a:pt x="230" y="573"/>
                  </a:cubicBezTo>
                  <a:cubicBezTo>
                    <a:pt x="228" y="572"/>
                    <a:pt x="227" y="572"/>
                    <a:pt x="226" y="569"/>
                  </a:cubicBezTo>
                  <a:cubicBezTo>
                    <a:pt x="224" y="571"/>
                    <a:pt x="222" y="572"/>
                    <a:pt x="221" y="570"/>
                  </a:cubicBezTo>
                  <a:cubicBezTo>
                    <a:pt x="221" y="570"/>
                    <a:pt x="221" y="571"/>
                    <a:pt x="220" y="571"/>
                  </a:cubicBezTo>
                  <a:cubicBezTo>
                    <a:pt x="223" y="574"/>
                    <a:pt x="225" y="571"/>
                    <a:pt x="227" y="574"/>
                  </a:cubicBezTo>
                  <a:cubicBezTo>
                    <a:pt x="221" y="575"/>
                    <a:pt x="215" y="575"/>
                    <a:pt x="210" y="581"/>
                  </a:cubicBezTo>
                  <a:cubicBezTo>
                    <a:pt x="209" y="580"/>
                    <a:pt x="210" y="579"/>
                    <a:pt x="209" y="578"/>
                  </a:cubicBezTo>
                  <a:cubicBezTo>
                    <a:pt x="209" y="580"/>
                    <a:pt x="207" y="585"/>
                    <a:pt x="205" y="582"/>
                  </a:cubicBezTo>
                  <a:cubicBezTo>
                    <a:pt x="208" y="583"/>
                    <a:pt x="206" y="578"/>
                    <a:pt x="208" y="579"/>
                  </a:cubicBezTo>
                  <a:cubicBezTo>
                    <a:pt x="207" y="578"/>
                    <a:pt x="206" y="577"/>
                    <a:pt x="205" y="579"/>
                  </a:cubicBezTo>
                  <a:cubicBezTo>
                    <a:pt x="201" y="573"/>
                    <a:pt x="207" y="575"/>
                    <a:pt x="209" y="577"/>
                  </a:cubicBezTo>
                  <a:cubicBezTo>
                    <a:pt x="212" y="575"/>
                    <a:pt x="211" y="574"/>
                    <a:pt x="213" y="573"/>
                  </a:cubicBezTo>
                  <a:cubicBezTo>
                    <a:pt x="211" y="571"/>
                    <a:pt x="208" y="572"/>
                    <a:pt x="206" y="571"/>
                  </a:cubicBezTo>
                  <a:cubicBezTo>
                    <a:pt x="207" y="574"/>
                    <a:pt x="201" y="574"/>
                    <a:pt x="200" y="578"/>
                  </a:cubicBezTo>
                  <a:cubicBezTo>
                    <a:pt x="198" y="577"/>
                    <a:pt x="203" y="575"/>
                    <a:pt x="201" y="572"/>
                  </a:cubicBezTo>
                  <a:cubicBezTo>
                    <a:pt x="199" y="570"/>
                    <a:pt x="201" y="574"/>
                    <a:pt x="199" y="571"/>
                  </a:cubicBezTo>
                  <a:cubicBezTo>
                    <a:pt x="200" y="570"/>
                    <a:pt x="201" y="568"/>
                    <a:pt x="203" y="568"/>
                  </a:cubicBezTo>
                  <a:cubicBezTo>
                    <a:pt x="205" y="571"/>
                    <a:pt x="201" y="569"/>
                    <a:pt x="201" y="571"/>
                  </a:cubicBezTo>
                  <a:cubicBezTo>
                    <a:pt x="205" y="574"/>
                    <a:pt x="206" y="566"/>
                    <a:pt x="209" y="569"/>
                  </a:cubicBezTo>
                  <a:cubicBezTo>
                    <a:pt x="207" y="568"/>
                    <a:pt x="210" y="565"/>
                    <a:pt x="210" y="563"/>
                  </a:cubicBezTo>
                  <a:cubicBezTo>
                    <a:pt x="211" y="564"/>
                    <a:pt x="210" y="564"/>
                    <a:pt x="211" y="566"/>
                  </a:cubicBezTo>
                  <a:cubicBezTo>
                    <a:pt x="213" y="565"/>
                    <a:pt x="210" y="563"/>
                    <a:pt x="213" y="563"/>
                  </a:cubicBezTo>
                  <a:cubicBezTo>
                    <a:pt x="214" y="564"/>
                    <a:pt x="212" y="565"/>
                    <a:pt x="214" y="567"/>
                  </a:cubicBezTo>
                  <a:cubicBezTo>
                    <a:pt x="213" y="568"/>
                    <a:pt x="212" y="568"/>
                    <a:pt x="211" y="567"/>
                  </a:cubicBezTo>
                  <a:cubicBezTo>
                    <a:pt x="210" y="568"/>
                    <a:pt x="211" y="570"/>
                    <a:pt x="212" y="571"/>
                  </a:cubicBezTo>
                  <a:cubicBezTo>
                    <a:pt x="216" y="573"/>
                    <a:pt x="217" y="567"/>
                    <a:pt x="218" y="566"/>
                  </a:cubicBezTo>
                  <a:cubicBezTo>
                    <a:pt x="217" y="565"/>
                    <a:pt x="216" y="567"/>
                    <a:pt x="216" y="567"/>
                  </a:cubicBezTo>
                  <a:cubicBezTo>
                    <a:pt x="215" y="561"/>
                    <a:pt x="221" y="563"/>
                    <a:pt x="225" y="564"/>
                  </a:cubicBezTo>
                  <a:cubicBezTo>
                    <a:pt x="226" y="563"/>
                    <a:pt x="223" y="560"/>
                    <a:pt x="225" y="560"/>
                  </a:cubicBezTo>
                  <a:cubicBezTo>
                    <a:pt x="226" y="561"/>
                    <a:pt x="225" y="562"/>
                    <a:pt x="226" y="563"/>
                  </a:cubicBezTo>
                  <a:cubicBezTo>
                    <a:pt x="229" y="558"/>
                    <a:pt x="233" y="551"/>
                    <a:pt x="238" y="549"/>
                  </a:cubicBezTo>
                  <a:cubicBezTo>
                    <a:pt x="237" y="547"/>
                    <a:pt x="235" y="550"/>
                    <a:pt x="234" y="547"/>
                  </a:cubicBezTo>
                  <a:cubicBezTo>
                    <a:pt x="236" y="547"/>
                    <a:pt x="237" y="546"/>
                    <a:pt x="239" y="548"/>
                  </a:cubicBezTo>
                  <a:cubicBezTo>
                    <a:pt x="242" y="545"/>
                    <a:pt x="250" y="549"/>
                    <a:pt x="250" y="541"/>
                  </a:cubicBezTo>
                  <a:cubicBezTo>
                    <a:pt x="251" y="543"/>
                    <a:pt x="252" y="541"/>
                    <a:pt x="254" y="542"/>
                  </a:cubicBezTo>
                  <a:cubicBezTo>
                    <a:pt x="255" y="541"/>
                    <a:pt x="253" y="538"/>
                    <a:pt x="255" y="540"/>
                  </a:cubicBezTo>
                  <a:cubicBezTo>
                    <a:pt x="256" y="539"/>
                    <a:pt x="253" y="539"/>
                    <a:pt x="253" y="537"/>
                  </a:cubicBezTo>
                  <a:cubicBezTo>
                    <a:pt x="254" y="536"/>
                    <a:pt x="256" y="540"/>
                    <a:pt x="257" y="539"/>
                  </a:cubicBezTo>
                  <a:cubicBezTo>
                    <a:pt x="258" y="538"/>
                    <a:pt x="257" y="538"/>
                    <a:pt x="256" y="538"/>
                  </a:cubicBezTo>
                  <a:cubicBezTo>
                    <a:pt x="257" y="535"/>
                    <a:pt x="268" y="537"/>
                    <a:pt x="266" y="530"/>
                  </a:cubicBezTo>
                  <a:cubicBezTo>
                    <a:pt x="266" y="530"/>
                    <a:pt x="267" y="531"/>
                    <a:pt x="268" y="532"/>
                  </a:cubicBezTo>
                  <a:cubicBezTo>
                    <a:pt x="268" y="530"/>
                    <a:pt x="272" y="530"/>
                    <a:pt x="274" y="529"/>
                  </a:cubicBezTo>
                  <a:cubicBezTo>
                    <a:pt x="276" y="528"/>
                    <a:pt x="271" y="528"/>
                    <a:pt x="273" y="527"/>
                  </a:cubicBezTo>
                  <a:cubicBezTo>
                    <a:pt x="276" y="527"/>
                    <a:pt x="284" y="526"/>
                    <a:pt x="280" y="517"/>
                  </a:cubicBezTo>
                  <a:cubicBezTo>
                    <a:pt x="282" y="517"/>
                    <a:pt x="281" y="519"/>
                    <a:pt x="283" y="521"/>
                  </a:cubicBezTo>
                  <a:cubicBezTo>
                    <a:pt x="284" y="522"/>
                    <a:pt x="285" y="521"/>
                    <a:pt x="285" y="522"/>
                  </a:cubicBezTo>
                  <a:cubicBezTo>
                    <a:pt x="286" y="522"/>
                    <a:pt x="284" y="519"/>
                    <a:pt x="283" y="518"/>
                  </a:cubicBezTo>
                  <a:cubicBezTo>
                    <a:pt x="286" y="516"/>
                    <a:pt x="288" y="513"/>
                    <a:pt x="286" y="507"/>
                  </a:cubicBezTo>
                  <a:cubicBezTo>
                    <a:pt x="285" y="507"/>
                    <a:pt x="284" y="507"/>
                    <a:pt x="284" y="507"/>
                  </a:cubicBezTo>
                  <a:cubicBezTo>
                    <a:pt x="283" y="508"/>
                    <a:pt x="284" y="509"/>
                    <a:pt x="285" y="510"/>
                  </a:cubicBezTo>
                  <a:cubicBezTo>
                    <a:pt x="283" y="509"/>
                    <a:pt x="283" y="511"/>
                    <a:pt x="282" y="511"/>
                  </a:cubicBezTo>
                  <a:cubicBezTo>
                    <a:pt x="282" y="512"/>
                    <a:pt x="282" y="513"/>
                    <a:pt x="284" y="512"/>
                  </a:cubicBezTo>
                  <a:cubicBezTo>
                    <a:pt x="284" y="515"/>
                    <a:pt x="284" y="517"/>
                    <a:pt x="282" y="517"/>
                  </a:cubicBezTo>
                  <a:cubicBezTo>
                    <a:pt x="282" y="515"/>
                    <a:pt x="283" y="514"/>
                    <a:pt x="280" y="512"/>
                  </a:cubicBezTo>
                  <a:cubicBezTo>
                    <a:pt x="282" y="511"/>
                    <a:pt x="282" y="509"/>
                    <a:pt x="283" y="508"/>
                  </a:cubicBezTo>
                  <a:cubicBezTo>
                    <a:pt x="281" y="506"/>
                    <a:pt x="280" y="508"/>
                    <a:pt x="279" y="508"/>
                  </a:cubicBezTo>
                  <a:cubicBezTo>
                    <a:pt x="280" y="505"/>
                    <a:pt x="277" y="506"/>
                    <a:pt x="276" y="504"/>
                  </a:cubicBezTo>
                  <a:cubicBezTo>
                    <a:pt x="276" y="508"/>
                    <a:pt x="277" y="506"/>
                    <a:pt x="274" y="507"/>
                  </a:cubicBezTo>
                  <a:cubicBezTo>
                    <a:pt x="276" y="509"/>
                    <a:pt x="278" y="508"/>
                    <a:pt x="280" y="509"/>
                  </a:cubicBezTo>
                  <a:cubicBezTo>
                    <a:pt x="280" y="510"/>
                    <a:pt x="278" y="511"/>
                    <a:pt x="278" y="512"/>
                  </a:cubicBezTo>
                  <a:cubicBezTo>
                    <a:pt x="277" y="510"/>
                    <a:pt x="276" y="512"/>
                    <a:pt x="275" y="511"/>
                  </a:cubicBezTo>
                  <a:cubicBezTo>
                    <a:pt x="275" y="510"/>
                    <a:pt x="276" y="510"/>
                    <a:pt x="275" y="508"/>
                  </a:cubicBezTo>
                  <a:cubicBezTo>
                    <a:pt x="273" y="507"/>
                    <a:pt x="271" y="511"/>
                    <a:pt x="269" y="512"/>
                  </a:cubicBezTo>
                  <a:cubicBezTo>
                    <a:pt x="269" y="510"/>
                    <a:pt x="269" y="510"/>
                    <a:pt x="269" y="509"/>
                  </a:cubicBezTo>
                  <a:cubicBezTo>
                    <a:pt x="267" y="512"/>
                    <a:pt x="264" y="510"/>
                    <a:pt x="267" y="514"/>
                  </a:cubicBezTo>
                  <a:cubicBezTo>
                    <a:pt x="265" y="514"/>
                    <a:pt x="264" y="513"/>
                    <a:pt x="262" y="514"/>
                  </a:cubicBezTo>
                  <a:cubicBezTo>
                    <a:pt x="262" y="514"/>
                    <a:pt x="263" y="514"/>
                    <a:pt x="264" y="516"/>
                  </a:cubicBezTo>
                  <a:cubicBezTo>
                    <a:pt x="262" y="515"/>
                    <a:pt x="260" y="515"/>
                    <a:pt x="258" y="513"/>
                  </a:cubicBezTo>
                  <a:cubicBezTo>
                    <a:pt x="257" y="516"/>
                    <a:pt x="257" y="523"/>
                    <a:pt x="252" y="520"/>
                  </a:cubicBezTo>
                  <a:cubicBezTo>
                    <a:pt x="251" y="520"/>
                    <a:pt x="251" y="522"/>
                    <a:pt x="252" y="523"/>
                  </a:cubicBezTo>
                  <a:cubicBezTo>
                    <a:pt x="250" y="522"/>
                    <a:pt x="249" y="524"/>
                    <a:pt x="246" y="526"/>
                  </a:cubicBezTo>
                  <a:cubicBezTo>
                    <a:pt x="244" y="523"/>
                    <a:pt x="246" y="522"/>
                    <a:pt x="248" y="521"/>
                  </a:cubicBezTo>
                  <a:cubicBezTo>
                    <a:pt x="245" y="519"/>
                    <a:pt x="246" y="523"/>
                    <a:pt x="244" y="522"/>
                  </a:cubicBezTo>
                  <a:cubicBezTo>
                    <a:pt x="243" y="522"/>
                    <a:pt x="243" y="525"/>
                    <a:pt x="245" y="525"/>
                  </a:cubicBezTo>
                  <a:cubicBezTo>
                    <a:pt x="245" y="527"/>
                    <a:pt x="241" y="527"/>
                    <a:pt x="240" y="524"/>
                  </a:cubicBezTo>
                  <a:cubicBezTo>
                    <a:pt x="238" y="526"/>
                    <a:pt x="235" y="525"/>
                    <a:pt x="235" y="529"/>
                  </a:cubicBezTo>
                  <a:cubicBezTo>
                    <a:pt x="236" y="531"/>
                    <a:pt x="235" y="526"/>
                    <a:pt x="237" y="529"/>
                  </a:cubicBezTo>
                  <a:cubicBezTo>
                    <a:pt x="236" y="532"/>
                    <a:pt x="233" y="530"/>
                    <a:pt x="231" y="532"/>
                  </a:cubicBezTo>
                  <a:cubicBezTo>
                    <a:pt x="231" y="532"/>
                    <a:pt x="232" y="532"/>
                    <a:pt x="233" y="534"/>
                  </a:cubicBezTo>
                  <a:cubicBezTo>
                    <a:pt x="221" y="535"/>
                    <a:pt x="217" y="545"/>
                    <a:pt x="206" y="545"/>
                  </a:cubicBezTo>
                  <a:cubicBezTo>
                    <a:pt x="205" y="552"/>
                    <a:pt x="197" y="551"/>
                    <a:pt x="194" y="555"/>
                  </a:cubicBezTo>
                  <a:cubicBezTo>
                    <a:pt x="195" y="550"/>
                    <a:pt x="200" y="552"/>
                    <a:pt x="199" y="546"/>
                  </a:cubicBezTo>
                  <a:cubicBezTo>
                    <a:pt x="201" y="547"/>
                    <a:pt x="200" y="549"/>
                    <a:pt x="202" y="549"/>
                  </a:cubicBezTo>
                  <a:cubicBezTo>
                    <a:pt x="200" y="545"/>
                    <a:pt x="206" y="544"/>
                    <a:pt x="206" y="541"/>
                  </a:cubicBezTo>
                  <a:cubicBezTo>
                    <a:pt x="208" y="541"/>
                    <a:pt x="207" y="545"/>
                    <a:pt x="209" y="545"/>
                  </a:cubicBezTo>
                  <a:cubicBezTo>
                    <a:pt x="209" y="544"/>
                    <a:pt x="209" y="541"/>
                    <a:pt x="211" y="542"/>
                  </a:cubicBezTo>
                  <a:cubicBezTo>
                    <a:pt x="208" y="540"/>
                    <a:pt x="211" y="541"/>
                    <a:pt x="210" y="538"/>
                  </a:cubicBezTo>
                  <a:cubicBezTo>
                    <a:pt x="211" y="538"/>
                    <a:pt x="212" y="538"/>
                    <a:pt x="213" y="540"/>
                  </a:cubicBezTo>
                  <a:cubicBezTo>
                    <a:pt x="213" y="537"/>
                    <a:pt x="216" y="541"/>
                    <a:pt x="218" y="538"/>
                  </a:cubicBezTo>
                  <a:cubicBezTo>
                    <a:pt x="219" y="537"/>
                    <a:pt x="216" y="537"/>
                    <a:pt x="215" y="537"/>
                  </a:cubicBezTo>
                  <a:cubicBezTo>
                    <a:pt x="215" y="535"/>
                    <a:pt x="218" y="537"/>
                    <a:pt x="217" y="534"/>
                  </a:cubicBezTo>
                  <a:cubicBezTo>
                    <a:pt x="221" y="532"/>
                    <a:pt x="225" y="533"/>
                    <a:pt x="226" y="526"/>
                  </a:cubicBezTo>
                  <a:cubicBezTo>
                    <a:pt x="228" y="529"/>
                    <a:pt x="228" y="529"/>
                    <a:pt x="228" y="529"/>
                  </a:cubicBezTo>
                  <a:cubicBezTo>
                    <a:pt x="228" y="527"/>
                    <a:pt x="229" y="528"/>
                    <a:pt x="231" y="528"/>
                  </a:cubicBezTo>
                  <a:cubicBezTo>
                    <a:pt x="231" y="526"/>
                    <a:pt x="228" y="526"/>
                    <a:pt x="227" y="525"/>
                  </a:cubicBezTo>
                  <a:cubicBezTo>
                    <a:pt x="227" y="524"/>
                    <a:pt x="228" y="522"/>
                    <a:pt x="225" y="520"/>
                  </a:cubicBezTo>
                  <a:cubicBezTo>
                    <a:pt x="226" y="519"/>
                    <a:pt x="231" y="522"/>
                    <a:pt x="229" y="518"/>
                  </a:cubicBezTo>
                  <a:cubicBezTo>
                    <a:pt x="231" y="518"/>
                    <a:pt x="231" y="522"/>
                    <a:pt x="231" y="523"/>
                  </a:cubicBezTo>
                  <a:cubicBezTo>
                    <a:pt x="234" y="524"/>
                    <a:pt x="234" y="521"/>
                    <a:pt x="232" y="517"/>
                  </a:cubicBezTo>
                  <a:cubicBezTo>
                    <a:pt x="233" y="516"/>
                    <a:pt x="234" y="516"/>
                    <a:pt x="234" y="514"/>
                  </a:cubicBezTo>
                  <a:cubicBezTo>
                    <a:pt x="236" y="514"/>
                    <a:pt x="235" y="517"/>
                    <a:pt x="233" y="517"/>
                  </a:cubicBezTo>
                  <a:cubicBezTo>
                    <a:pt x="235" y="525"/>
                    <a:pt x="243" y="520"/>
                    <a:pt x="241" y="515"/>
                  </a:cubicBezTo>
                  <a:cubicBezTo>
                    <a:pt x="243" y="513"/>
                    <a:pt x="242" y="519"/>
                    <a:pt x="244" y="516"/>
                  </a:cubicBezTo>
                  <a:cubicBezTo>
                    <a:pt x="245" y="517"/>
                    <a:pt x="244" y="517"/>
                    <a:pt x="243" y="518"/>
                  </a:cubicBezTo>
                  <a:cubicBezTo>
                    <a:pt x="247" y="520"/>
                    <a:pt x="244" y="513"/>
                    <a:pt x="247" y="515"/>
                  </a:cubicBezTo>
                  <a:cubicBezTo>
                    <a:pt x="247" y="514"/>
                    <a:pt x="246" y="514"/>
                    <a:pt x="246" y="512"/>
                  </a:cubicBezTo>
                  <a:cubicBezTo>
                    <a:pt x="250" y="512"/>
                    <a:pt x="248" y="509"/>
                    <a:pt x="252" y="509"/>
                  </a:cubicBezTo>
                  <a:cubicBezTo>
                    <a:pt x="250" y="506"/>
                    <a:pt x="253" y="507"/>
                    <a:pt x="253" y="503"/>
                  </a:cubicBezTo>
                  <a:cubicBezTo>
                    <a:pt x="255" y="504"/>
                    <a:pt x="253" y="504"/>
                    <a:pt x="254" y="506"/>
                  </a:cubicBezTo>
                  <a:cubicBezTo>
                    <a:pt x="256" y="507"/>
                    <a:pt x="257" y="503"/>
                    <a:pt x="255" y="501"/>
                  </a:cubicBezTo>
                  <a:cubicBezTo>
                    <a:pt x="258" y="500"/>
                    <a:pt x="257" y="503"/>
                    <a:pt x="259" y="503"/>
                  </a:cubicBezTo>
                  <a:cubicBezTo>
                    <a:pt x="261" y="501"/>
                    <a:pt x="258" y="499"/>
                    <a:pt x="261" y="500"/>
                  </a:cubicBezTo>
                  <a:cubicBezTo>
                    <a:pt x="262" y="497"/>
                    <a:pt x="258" y="497"/>
                    <a:pt x="257" y="496"/>
                  </a:cubicBezTo>
                  <a:cubicBezTo>
                    <a:pt x="258" y="494"/>
                    <a:pt x="259" y="494"/>
                    <a:pt x="260" y="494"/>
                  </a:cubicBezTo>
                  <a:cubicBezTo>
                    <a:pt x="260" y="492"/>
                    <a:pt x="262" y="491"/>
                    <a:pt x="261" y="489"/>
                  </a:cubicBezTo>
                  <a:cubicBezTo>
                    <a:pt x="260" y="487"/>
                    <a:pt x="261" y="491"/>
                    <a:pt x="259" y="491"/>
                  </a:cubicBezTo>
                  <a:cubicBezTo>
                    <a:pt x="258" y="486"/>
                    <a:pt x="259" y="489"/>
                    <a:pt x="256" y="487"/>
                  </a:cubicBezTo>
                  <a:cubicBezTo>
                    <a:pt x="260" y="486"/>
                    <a:pt x="261" y="484"/>
                    <a:pt x="265" y="486"/>
                  </a:cubicBezTo>
                  <a:cubicBezTo>
                    <a:pt x="265" y="482"/>
                    <a:pt x="267" y="479"/>
                    <a:pt x="269" y="477"/>
                  </a:cubicBezTo>
                  <a:cubicBezTo>
                    <a:pt x="271" y="482"/>
                    <a:pt x="264" y="482"/>
                    <a:pt x="267" y="486"/>
                  </a:cubicBezTo>
                  <a:cubicBezTo>
                    <a:pt x="270" y="486"/>
                    <a:pt x="273" y="486"/>
                    <a:pt x="275" y="489"/>
                  </a:cubicBezTo>
                  <a:cubicBezTo>
                    <a:pt x="273" y="491"/>
                    <a:pt x="269" y="488"/>
                    <a:pt x="266" y="490"/>
                  </a:cubicBezTo>
                  <a:cubicBezTo>
                    <a:pt x="268" y="492"/>
                    <a:pt x="270" y="490"/>
                    <a:pt x="272" y="491"/>
                  </a:cubicBezTo>
                  <a:cubicBezTo>
                    <a:pt x="271" y="494"/>
                    <a:pt x="263" y="493"/>
                    <a:pt x="262" y="497"/>
                  </a:cubicBezTo>
                  <a:cubicBezTo>
                    <a:pt x="263" y="498"/>
                    <a:pt x="267" y="500"/>
                    <a:pt x="267" y="503"/>
                  </a:cubicBezTo>
                  <a:cubicBezTo>
                    <a:pt x="270" y="504"/>
                    <a:pt x="271" y="500"/>
                    <a:pt x="274" y="498"/>
                  </a:cubicBezTo>
                  <a:cubicBezTo>
                    <a:pt x="273" y="497"/>
                    <a:pt x="272" y="497"/>
                    <a:pt x="271" y="496"/>
                  </a:cubicBezTo>
                  <a:cubicBezTo>
                    <a:pt x="273" y="495"/>
                    <a:pt x="274" y="496"/>
                    <a:pt x="272" y="493"/>
                  </a:cubicBezTo>
                  <a:cubicBezTo>
                    <a:pt x="273" y="494"/>
                    <a:pt x="274" y="494"/>
                    <a:pt x="276" y="493"/>
                  </a:cubicBezTo>
                  <a:cubicBezTo>
                    <a:pt x="277" y="493"/>
                    <a:pt x="274" y="492"/>
                    <a:pt x="274" y="493"/>
                  </a:cubicBezTo>
                  <a:cubicBezTo>
                    <a:pt x="278" y="491"/>
                    <a:pt x="282" y="490"/>
                    <a:pt x="287" y="486"/>
                  </a:cubicBezTo>
                  <a:cubicBezTo>
                    <a:pt x="287" y="486"/>
                    <a:pt x="286" y="485"/>
                    <a:pt x="287" y="484"/>
                  </a:cubicBezTo>
                  <a:cubicBezTo>
                    <a:pt x="286" y="483"/>
                    <a:pt x="284" y="484"/>
                    <a:pt x="283" y="485"/>
                  </a:cubicBezTo>
                  <a:cubicBezTo>
                    <a:pt x="285" y="482"/>
                    <a:pt x="282" y="481"/>
                    <a:pt x="280" y="482"/>
                  </a:cubicBezTo>
                  <a:cubicBezTo>
                    <a:pt x="280" y="483"/>
                    <a:pt x="283" y="485"/>
                    <a:pt x="281" y="487"/>
                  </a:cubicBezTo>
                  <a:cubicBezTo>
                    <a:pt x="280" y="487"/>
                    <a:pt x="280" y="483"/>
                    <a:pt x="278" y="482"/>
                  </a:cubicBezTo>
                  <a:cubicBezTo>
                    <a:pt x="276" y="484"/>
                    <a:pt x="279" y="486"/>
                    <a:pt x="279" y="487"/>
                  </a:cubicBezTo>
                  <a:cubicBezTo>
                    <a:pt x="275" y="487"/>
                    <a:pt x="274" y="480"/>
                    <a:pt x="271" y="484"/>
                  </a:cubicBezTo>
                  <a:cubicBezTo>
                    <a:pt x="269" y="482"/>
                    <a:pt x="272" y="482"/>
                    <a:pt x="273" y="480"/>
                  </a:cubicBezTo>
                  <a:cubicBezTo>
                    <a:pt x="274" y="481"/>
                    <a:pt x="274" y="482"/>
                    <a:pt x="275" y="483"/>
                  </a:cubicBezTo>
                  <a:cubicBezTo>
                    <a:pt x="281" y="481"/>
                    <a:pt x="274" y="473"/>
                    <a:pt x="271" y="479"/>
                  </a:cubicBezTo>
                  <a:cubicBezTo>
                    <a:pt x="271" y="478"/>
                    <a:pt x="271" y="477"/>
                    <a:pt x="270" y="477"/>
                  </a:cubicBezTo>
                  <a:cubicBezTo>
                    <a:pt x="270" y="477"/>
                    <a:pt x="273" y="474"/>
                    <a:pt x="275" y="476"/>
                  </a:cubicBezTo>
                  <a:cubicBezTo>
                    <a:pt x="276" y="474"/>
                    <a:pt x="272" y="474"/>
                    <a:pt x="273" y="472"/>
                  </a:cubicBezTo>
                  <a:cubicBezTo>
                    <a:pt x="270" y="476"/>
                    <a:pt x="267" y="473"/>
                    <a:pt x="264" y="476"/>
                  </a:cubicBezTo>
                  <a:cubicBezTo>
                    <a:pt x="265" y="478"/>
                    <a:pt x="263" y="481"/>
                    <a:pt x="264" y="480"/>
                  </a:cubicBezTo>
                  <a:cubicBezTo>
                    <a:pt x="262" y="482"/>
                    <a:pt x="258" y="483"/>
                    <a:pt x="256" y="485"/>
                  </a:cubicBezTo>
                  <a:cubicBezTo>
                    <a:pt x="256" y="482"/>
                    <a:pt x="257" y="481"/>
                    <a:pt x="254" y="480"/>
                  </a:cubicBezTo>
                  <a:cubicBezTo>
                    <a:pt x="255" y="478"/>
                    <a:pt x="257" y="479"/>
                    <a:pt x="256" y="481"/>
                  </a:cubicBezTo>
                  <a:cubicBezTo>
                    <a:pt x="257" y="479"/>
                    <a:pt x="259" y="478"/>
                    <a:pt x="259" y="481"/>
                  </a:cubicBezTo>
                  <a:cubicBezTo>
                    <a:pt x="261" y="481"/>
                    <a:pt x="258" y="478"/>
                    <a:pt x="260" y="477"/>
                  </a:cubicBezTo>
                  <a:cubicBezTo>
                    <a:pt x="258" y="475"/>
                    <a:pt x="257" y="480"/>
                    <a:pt x="256" y="478"/>
                  </a:cubicBezTo>
                  <a:cubicBezTo>
                    <a:pt x="253" y="476"/>
                    <a:pt x="257" y="476"/>
                    <a:pt x="256" y="475"/>
                  </a:cubicBezTo>
                  <a:cubicBezTo>
                    <a:pt x="255" y="473"/>
                    <a:pt x="255" y="475"/>
                    <a:pt x="254" y="473"/>
                  </a:cubicBezTo>
                  <a:cubicBezTo>
                    <a:pt x="255" y="475"/>
                    <a:pt x="253" y="478"/>
                    <a:pt x="250" y="478"/>
                  </a:cubicBezTo>
                  <a:cubicBezTo>
                    <a:pt x="254" y="479"/>
                    <a:pt x="252" y="480"/>
                    <a:pt x="251" y="483"/>
                  </a:cubicBezTo>
                  <a:cubicBezTo>
                    <a:pt x="249" y="477"/>
                    <a:pt x="243" y="483"/>
                    <a:pt x="245" y="488"/>
                  </a:cubicBezTo>
                  <a:cubicBezTo>
                    <a:pt x="244" y="490"/>
                    <a:pt x="242" y="487"/>
                    <a:pt x="241" y="489"/>
                  </a:cubicBezTo>
                  <a:cubicBezTo>
                    <a:pt x="239" y="487"/>
                    <a:pt x="242" y="487"/>
                    <a:pt x="241" y="485"/>
                  </a:cubicBezTo>
                  <a:cubicBezTo>
                    <a:pt x="239" y="484"/>
                    <a:pt x="240" y="487"/>
                    <a:pt x="238" y="487"/>
                  </a:cubicBezTo>
                  <a:cubicBezTo>
                    <a:pt x="238" y="488"/>
                    <a:pt x="240" y="489"/>
                    <a:pt x="239" y="490"/>
                  </a:cubicBezTo>
                  <a:cubicBezTo>
                    <a:pt x="240" y="490"/>
                    <a:pt x="242" y="491"/>
                    <a:pt x="243" y="490"/>
                  </a:cubicBezTo>
                  <a:cubicBezTo>
                    <a:pt x="244" y="492"/>
                    <a:pt x="244" y="493"/>
                    <a:pt x="246" y="495"/>
                  </a:cubicBezTo>
                  <a:cubicBezTo>
                    <a:pt x="247" y="496"/>
                    <a:pt x="248" y="496"/>
                    <a:pt x="249" y="495"/>
                  </a:cubicBezTo>
                  <a:cubicBezTo>
                    <a:pt x="244" y="493"/>
                    <a:pt x="252" y="493"/>
                    <a:pt x="251" y="491"/>
                  </a:cubicBezTo>
                  <a:cubicBezTo>
                    <a:pt x="252" y="494"/>
                    <a:pt x="255" y="492"/>
                    <a:pt x="256" y="491"/>
                  </a:cubicBezTo>
                  <a:cubicBezTo>
                    <a:pt x="255" y="489"/>
                    <a:pt x="254" y="490"/>
                    <a:pt x="253" y="488"/>
                  </a:cubicBezTo>
                  <a:cubicBezTo>
                    <a:pt x="256" y="487"/>
                    <a:pt x="256" y="490"/>
                    <a:pt x="258" y="492"/>
                  </a:cubicBezTo>
                  <a:cubicBezTo>
                    <a:pt x="257" y="493"/>
                    <a:pt x="256" y="494"/>
                    <a:pt x="254" y="494"/>
                  </a:cubicBezTo>
                  <a:cubicBezTo>
                    <a:pt x="255" y="496"/>
                    <a:pt x="256" y="497"/>
                    <a:pt x="257" y="497"/>
                  </a:cubicBezTo>
                  <a:cubicBezTo>
                    <a:pt x="259" y="499"/>
                    <a:pt x="256" y="499"/>
                    <a:pt x="257" y="500"/>
                  </a:cubicBezTo>
                  <a:cubicBezTo>
                    <a:pt x="255" y="500"/>
                    <a:pt x="257" y="498"/>
                    <a:pt x="255" y="496"/>
                  </a:cubicBezTo>
                  <a:cubicBezTo>
                    <a:pt x="255" y="496"/>
                    <a:pt x="256" y="497"/>
                    <a:pt x="256" y="498"/>
                  </a:cubicBezTo>
                  <a:cubicBezTo>
                    <a:pt x="255" y="496"/>
                    <a:pt x="251" y="497"/>
                    <a:pt x="254" y="500"/>
                  </a:cubicBezTo>
                  <a:cubicBezTo>
                    <a:pt x="253" y="501"/>
                    <a:pt x="252" y="500"/>
                    <a:pt x="251" y="498"/>
                  </a:cubicBezTo>
                  <a:cubicBezTo>
                    <a:pt x="249" y="500"/>
                    <a:pt x="249" y="503"/>
                    <a:pt x="246" y="501"/>
                  </a:cubicBezTo>
                  <a:cubicBezTo>
                    <a:pt x="246" y="502"/>
                    <a:pt x="247" y="502"/>
                    <a:pt x="247" y="503"/>
                  </a:cubicBezTo>
                  <a:cubicBezTo>
                    <a:pt x="243" y="502"/>
                    <a:pt x="239" y="506"/>
                    <a:pt x="238" y="510"/>
                  </a:cubicBezTo>
                  <a:cubicBezTo>
                    <a:pt x="234" y="511"/>
                    <a:pt x="233" y="513"/>
                    <a:pt x="227" y="514"/>
                  </a:cubicBezTo>
                  <a:cubicBezTo>
                    <a:pt x="227" y="516"/>
                    <a:pt x="228" y="515"/>
                    <a:pt x="229" y="517"/>
                  </a:cubicBezTo>
                  <a:cubicBezTo>
                    <a:pt x="226" y="515"/>
                    <a:pt x="226" y="519"/>
                    <a:pt x="223" y="516"/>
                  </a:cubicBezTo>
                  <a:cubicBezTo>
                    <a:pt x="223" y="516"/>
                    <a:pt x="223" y="517"/>
                    <a:pt x="222" y="518"/>
                  </a:cubicBezTo>
                  <a:cubicBezTo>
                    <a:pt x="222" y="518"/>
                    <a:pt x="223" y="521"/>
                    <a:pt x="223" y="520"/>
                  </a:cubicBezTo>
                  <a:cubicBezTo>
                    <a:pt x="223" y="523"/>
                    <a:pt x="220" y="518"/>
                    <a:pt x="220" y="517"/>
                  </a:cubicBezTo>
                  <a:cubicBezTo>
                    <a:pt x="220" y="517"/>
                    <a:pt x="222" y="513"/>
                    <a:pt x="224" y="516"/>
                  </a:cubicBezTo>
                  <a:cubicBezTo>
                    <a:pt x="225" y="514"/>
                    <a:pt x="227" y="513"/>
                    <a:pt x="227" y="510"/>
                  </a:cubicBezTo>
                  <a:cubicBezTo>
                    <a:pt x="228" y="510"/>
                    <a:pt x="229" y="511"/>
                    <a:pt x="230" y="513"/>
                  </a:cubicBezTo>
                  <a:cubicBezTo>
                    <a:pt x="232" y="508"/>
                    <a:pt x="237" y="508"/>
                    <a:pt x="237" y="502"/>
                  </a:cubicBezTo>
                  <a:cubicBezTo>
                    <a:pt x="235" y="502"/>
                    <a:pt x="232" y="505"/>
                    <a:pt x="229" y="507"/>
                  </a:cubicBezTo>
                  <a:cubicBezTo>
                    <a:pt x="228" y="504"/>
                    <a:pt x="233" y="503"/>
                    <a:pt x="233" y="501"/>
                  </a:cubicBezTo>
                  <a:cubicBezTo>
                    <a:pt x="232" y="500"/>
                    <a:pt x="230" y="503"/>
                    <a:pt x="230" y="499"/>
                  </a:cubicBezTo>
                  <a:cubicBezTo>
                    <a:pt x="228" y="501"/>
                    <a:pt x="229" y="501"/>
                    <a:pt x="226" y="500"/>
                  </a:cubicBezTo>
                  <a:cubicBezTo>
                    <a:pt x="230" y="499"/>
                    <a:pt x="229" y="491"/>
                    <a:pt x="224" y="493"/>
                  </a:cubicBezTo>
                  <a:cubicBezTo>
                    <a:pt x="223" y="494"/>
                    <a:pt x="226" y="495"/>
                    <a:pt x="225" y="497"/>
                  </a:cubicBezTo>
                  <a:cubicBezTo>
                    <a:pt x="225" y="497"/>
                    <a:pt x="224" y="496"/>
                    <a:pt x="223" y="495"/>
                  </a:cubicBezTo>
                  <a:cubicBezTo>
                    <a:pt x="223" y="499"/>
                    <a:pt x="219" y="495"/>
                    <a:pt x="220" y="499"/>
                  </a:cubicBezTo>
                  <a:cubicBezTo>
                    <a:pt x="218" y="499"/>
                    <a:pt x="218" y="496"/>
                    <a:pt x="216" y="493"/>
                  </a:cubicBezTo>
                  <a:cubicBezTo>
                    <a:pt x="217" y="495"/>
                    <a:pt x="221" y="498"/>
                    <a:pt x="221" y="494"/>
                  </a:cubicBezTo>
                  <a:cubicBezTo>
                    <a:pt x="221" y="494"/>
                    <a:pt x="217" y="493"/>
                    <a:pt x="220" y="491"/>
                  </a:cubicBezTo>
                  <a:cubicBezTo>
                    <a:pt x="218" y="490"/>
                    <a:pt x="217" y="493"/>
                    <a:pt x="216" y="490"/>
                  </a:cubicBezTo>
                  <a:cubicBezTo>
                    <a:pt x="217" y="488"/>
                    <a:pt x="218" y="490"/>
                    <a:pt x="218" y="488"/>
                  </a:cubicBezTo>
                  <a:cubicBezTo>
                    <a:pt x="218" y="487"/>
                    <a:pt x="217" y="487"/>
                    <a:pt x="216" y="487"/>
                  </a:cubicBezTo>
                  <a:cubicBezTo>
                    <a:pt x="216" y="487"/>
                    <a:pt x="219" y="485"/>
                    <a:pt x="218" y="483"/>
                  </a:cubicBezTo>
                  <a:cubicBezTo>
                    <a:pt x="219" y="484"/>
                    <a:pt x="219" y="486"/>
                    <a:pt x="221" y="486"/>
                  </a:cubicBezTo>
                  <a:cubicBezTo>
                    <a:pt x="221" y="484"/>
                    <a:pt x="223" y="484"/>
                    <a:pt x="224" y="486"/>
                  </a:cubicBezTo>
                  <a:cubicBezTo>
                    <a:pt x="225" y="485"/>
                    <a:pt x="225" y="484"/>
                    <a:pt x="223" y="482"/>
                  </a:cubicBezTo>
                  <a:cubicBezTo>
                    <a:pt x="227" y="483"/>
                    <a:pt x="227" y="479"/>
                    <a:pt x="230" y="481"/>
                  </a:cubicBezTo>
                  <a:cubicBezTo>
                    <a:pt x="231" y="482"/>
                    <a:pt x="228" y="482"/>
                    <a:pt x="228" y="483"/>
                  </a:cubicBezTo>
                  <a:cubicBezTo>
                    <a:pt x="232" y="489"/>
                    <a:pt x="230" y="478"/>
                    <a:pt x="233" y="480"/>
                  </a:cubicBezTo>
                  <a:cubicBezTo>
                    <a:pt x="234" y="481"/>
                    <a:pt x="232" y="482"/>
                    <a:pt x="233" y="483"/>
                  </a:cubicBezTo>
                  <a:cubicBezTo>
                    <a:pt x="234" y="484"/>
                    <a:pt x="235" y="483"/>
                    <a:pt x="236" y="483"/>
                  </a:cubicBezTo>
                  <a:cubicBezTo>
                    <a:pt x="237" y="482"/>
                    <a:pt x="235" y="481"/>
                    <a:pt x="236" y="480"/>
                  </a:cubicBezTo>
                  <a:cubicBezTo>
                    <a:pt x="235" y="479"/>
                    <a:pt x="235" y="480"/>
                    <a:pt x="235" y="481"/>
                  </a:cubicBezTo>
                  <a:cubicBezTo>
                    <a:pt x="232" y="481"/>
                    <a:pt x="236" y="479"/>
                    <a:pt x="235" y="478"/>
                  </a:cubicBezTo>
                  <a:cubicBezTo>
                    <a:pt x="235" y="478"/>
                    <a:pt x="238" y="480"/>
                    <a:pt x="236" y="481"/>
                  </a:cubicBezTo>
                  <a:cubicBezTo>
                    <a:pt x="238" y="483"/>
                    <a:pt x="239" y="482"/>
                    <a:pt x="240" y="485"/>
                  </a:cubicBezTo>
                  <a:cubicBezTo>
                    <a:pt x="242" y="484"/>
                    <a:pt x="241" y="482"/>
                    <a:pt x="243" y="481"/>
                  </a:cubicBezTo>
                  <a:cubicBezTo>
                    <a:pt x="241" y="479"/>
                    <a:pt x="242" y="483"/>
                    <a:pt x="240" y="482"/>
                  </a:cubicBezTo>
                  <a:cubicBezTo>
                    <a:pt x="239" y="481"/>
                    <a:pt x="240" y="480"/>
                    <a:pt x="241" y="480"/>
                  </a:cubicBezTo>
                  <a:cubicBezTo>
                    <a:pt x="242" y="479"/>
                    <a:pt x="239" y="477"/>
                    <a:pt x="241" y="476"/>
                  </a:cubicBezTo>
                  <a:cubicBezTo>
                    <a:pt x="242" y="478"/>
                    <a:pt x="242" y="479"/>
                    <a:pt x="242" y="480"/>
                  </a:cubicBezTo>
                  <a:cubicBezTo>
                    <a:pt x="244" y="483"/>
                    <a:pt x="246" y="480"/>
                    <a:pt x="249" y="478"/>
                  </a:cubicBezTo>
                  <a:cubicBezTo>
                    <a:pt x="248" y="477"/>
                    <a:pt x="247" y="474"/>
                    <a:pt x="245" y="473"/>
                  </a:cubicBezTo>
                  <a:cubicBezTo>
                    <a:pt x="246" y="472"/>
                    <a:pt x="248" y="474"/>
                    <a:pt x="248" y="476"/>
                  </a:cubicBezTo>
                  <a:cubicBezTo>
                    <a:pt x="251" y="478"/>
                    <a:pt x="251" y="474"/>
                    <a:pt x="251" y="473"/>
                  </a:cubicBezTo>
                  <a:cubicBezTo>
                    <a:pt x="249" y="473"/>
                    <a:pt x="249" y="471"/>
                    <a:pt x="248" y="471"/>
                  </a:cubicBezTo>
                  <a:cubicBezTo>
                    <a:pt x="249" y="469"/>
                    <a:pt x="250" y="474"/>
                    <a:pt x="253" y="472"/>
                  </a:cubicBezTo>
                  <a:cubicBezTo>
                    <a:pt x="254" y="469"/>
                    <a:pt x="249" y="467"/>
                    <a:pt x="251" y="464"/>
                  </a:cubicBezTo>
                  <a:cubicBezTo>
                    <a:pt x="250" y="463"/>
                    <a:pt x="248" y="466"/>
                    <a:pt x="249" y="467"/>
                  </a:cubicBezTo>
                  <a:cubicBezTo>
                    <a:pt x="248" y="467"/>
                    <a:pt x="248" y="467"/>
                    <a:pt x="247" y="465"/>
                  </a:cubicBezTo>
                  <a:cubicBezTo>
                    <a:pt x="246" y="465"/>
                    <a:pt x="247" y="466"/>
                    <a:pt x="247" y="467"/>
                  </a:cubicBezTo>
                  <a:cubicBezTo>
                    <a:pt x="246" y="468"/>
                    <a:pt x="246" y="467"/>
                    <a:pt x="246" y="465"/>
                  </a:cubicBezTo>
                  <a:cubicBezTo>
                    <a:pt x="241" y="466"/>
                    <a:pt x="239" y="468"/>
                    <a:pt x="236" y="468"/>
                  </a:cubicBezTo>
                  <a:cubicBezTo>
                    <a:pt x="234" y="467"/>
                    <a:pt x="235" y="466"/>
                    <a:pt x="234" y="465"/>
                  </a:cubicBezTo>
                  <a:cubicBezTo>
                    <a:pt x="238" y="466"/>
                    <a:pt x="237" y="461"/>
                    <a:pt x="241" y="461"/>
                  </a:cubicBezTo>
                  <a:cubicBezTo>
                    <a:pt x="235" y="456"/>
                    <a:pt x="227" y="458"/>
                    <a:pt x="223" y="461"/>
                  </a:cubicBezTo>
                  <a:cubicBezTo>
                    <a:pt x="224" y="463"/>
                    <a:pt x="224" y="463"/>
                    <a:pt x="225" y="466"/>
                  </a:cubicBezTo>
                  <a:cubicBezTo>
                    <a:pt x="224" y="466"/>
                    <a:pt x="223" y="465"/>
                    <a:pt x="224" y="465"/>
                  </a:cubicBezTo>
                  <a:cubicBezTo>
                    <a:pt x="221" y="463"/>
                    <a:pt x="222" y="466"/>
                    <a:pt x="220" y="464"/>
                  </a:cubicBezTo>
                  <a:cubicBezTo>
                    <a:pt x="220" y="463"/>
                    <a:pt x="221" y="462"/>
                    <a:pt x="222" y="462"/>
                  </a:cubicBezTo>
                  <a:cubicBezTo>
                    <a:pt x="219" y="463"/>
                    <a:pt x="213" y="460"/>
                    <a:pt x="215" y="465"/>
                  </a:cubicBezTo>
                  <a:cubicBezTo>
                    <a:pt x="213" y="464"/>
                    <a:pt x="214" y="462"/>
                    <a:pt x="212" y="460"/>
                  </a:cubicBezTo>
                  <a:cubicBezTo>
                    <a:pt x="208" y="465"/>
                    <a:pt x="208" y="465"/>
                    <a:pt x="202" y="468"/>
                  </a:cubicBezTo>
                  <a:cubicBezTo>
                    <a:pt x="202" y="466"/>
                    <a:pt x="201" y="463"/>
                    <a:pt x="200" y="466"/>
                  </a:cubicBezTo>
                  <a:cubicBezTo>
                    <a:pt x="197" y="464"/>
                    <a:pt x="201" y="464"/>
                    <a:pt x="201" y="461"/>
                  </a:cubicBezTo>
                  <a:cubicBezTo>
                    <a:pt x="200" y="461"/>
                    <a:pt x="197" y="464"/>
                    <a:pt x="198" y="466"/>
                  </a:cubicBezTo>
                  <a:cubicBezTo>
                    <a:pt x="196" y="465"/>
                    <a:pt x="195" y="465"/>
                    <a:pt x="194" y="463"/>
                  </a:cubicBezTo>
                  <a:cubicBezTo>
                    <a:pt x="194" y="465"/>
                    <a:pt x="192" y="466"/>
                    <a:pt x="193" y="468"/>
                  </a:cubicBezTo>
                  <a:cubicBezTo>
                    <a:pt x="191" y="468"/>
                    <a:pt x="191" y="470"/>
                    <a:pt x="188" y="470"/>
                  </a:cubicBezTo>
                  <a:cubicBezTo>
                    <a:pt x="187" y="468"/>
                    <a:pt x="187" y="464"/>
                    <a:pt x="185" y="467"/>
                  </a:cubicBezTo>
                  <a:cubicBezTo>
                    <a:pt x="184" y="465"/>
                    <a:pt x="185" y="465"/>
                    <a:pt x="183" y="463"/>
                  </a:cubicBezTo>
                  <a:cubicBezTo>
                    <a:pt x="185" y="463"/>
                    <a:pt x="189" y="462"/>
                    <a:pt x="188" y="458"/>
                  </a:cubicBezTo>
                  <a:cubicBezTo>
                    <a:pt x="195" y="461"/>
                    <a:pt x="196" y="460"/>
                    <a:pt x="200" y="453"/>
                  </a:cubicBezTo>
                  <a:cubicBezTo>
                    <a:pt x="201" y="455"/>
                    <a:pt x="200" y="455"/>
                    <a:pt x="201" y="456"/>
                  </a:cubicBezTo>
                  <a:cubicBezTo>
                    <a:pt x="201" y="456"/>
                    <a:pt x="201" y="456"/>
                    <a:pt x="201" y="456"/>
                  </a:cubicBezTo>
                  <a:cubicBezTo>
                    <a:pt x="202" y="456"/>
                    <a:pt x="201" y="454"/>
                    <a:pt x="200" y="452"/>
                  </a:cubicBezTo>
                  <a:cubicBezTo>
                    <a:pt x="201" y="452"/>
                    <a:pt x="202" y="455"/>
                    <a:pt x="203" y="454"/>
                  </a:cubicBezTo>
                  <a:cubicBezTo>
                    <a:pt x="204" y="452"/>
                    <a:pt x="203" y="453"/>
                    <a:pt x="202" y="451"/>
                  </a:cubicBezTo>
                  <a:cubicBezTo>
                    <a:pt x="206" y="454"/>
                    <a:pt x="205" y="447"/>
                    <a:pt x="209" y="452"/>
                  </a:cubicBezTo>
                  <a:cubicBezTo>
                    <a:pt x="212" y="450"/>
                    <a:pt x="211" y="448"/>
                    <a:pt x="213" y="446"/>
                  </a:cubicBezTo>
                  <a:cubicBezTo>
                    <a:pt x="214" y="447"/>
                    <a:pt x="215" y="448"/>
                    <a:pt x="216" y="448"/>
                  </a:cubicBezTo>
                  <a:cubicBezTo>
                    <a:pt x="215" y="445"/>
                    <a:pt x="212" y="445"/>
                    <a:pt x="212" y="442"/>
                  </a:cubicBezTo>
                  <a:cubicBezTo>
                    <a:pt x="213" y="441"/>
                    <a:pt x="214" y="444"/>
                    <a:pt x="215" y="442"/>
                  </a:cubicBezTo>
                  <a:cubicBezTo>
                    <a:pt x="215" y="444"/>
                    <a:pt x="216" y="447"/>
                    <a:pt x="218" y="445"/>
                  </a:cubicBezTo>
                  <a:cubicBezTo>
                    <a:pt x="216" y="443"/>
                    <a:pt x="214" y="442"/>
                    <a:pt x="216" y="439"/>
                  </a:cubicBezTo>
                  <a:cubicBezTo>
                    <a:pt x="218" y="444"/>
                    <a:pt x="220" y="441"/>
                    <a:pt x="220" y="439"/>
                  </a:cubicBezTo>
                  <a:cubicBezTo>
                    <a:pt x="221" y="438"/>
                    <a:pt x="222" y="442"/>
                    <a:pt x="224" y="441"/>
                  </a:cubicBezTo>
                  <a:cubicBezTo>
                    <a:pt x="223" y="437"/>
                    <a:pt x="218" y="436"/>
                    <a:pt x="217" y="440"/>
                  </a:cubicBezTo>
                  <a:cubicBezTo>
                    <a:pt x="216" y="435"/>
                    <a:pt x="220" y="437"/>
                    <a:pt x="220" y="435"/>
                  </a:cubicBezTo>
                  <a:cubicBezTo>
                    <a:pt x="221" y="435"/>
                    <a:pt x="224" y="440"/>
                    <a:pt x="226" y="440"/>
                  </a:cubicBezTo>
                  <a:cubicBezTo>
                    <a:pt x="227" y="438"/>
                    <a:pt x="227" y="437"/>
                    <a:pt x="225" y="434"/>
                  </a:cubicBezTo>
                  <a:cubicBezTo>
                    <a:pt x="224" y="436"/>
                    <a:pt x="226" y="437"/>
                    <a:pt x="225" y="438"/>
                  </a:cubicBezTo>
                  <a:cubicBezTo>
                    <a:pt x="221" y="436"/>
                    <a:pt x="226" y="432"/>
                    <a:pt x="222" y="433"/>
                  </a:cubicBezTo>
                  <a:cubicBezTo>
                    <a:pt x="222" y="431"/>
                    <a:pt x="225" y="431"/>
                    <a:pt x="226" y="429"/>
                  </a:cubicBezTo>
                  <a:cubicBezTo>
                    <a:pt x="227" y="431"/>
                    <a:pt x="224" y="433"/>
                    <a:pt x="228" y="435"/>
                  </a:cubicBezTo>
                  <a:cubicBezTo>
                    <a:pt x="230" y="435"/>
                    <a:pt x="230" y="433"/>
                    <a:pt x="229" y="431"/>
                  </a:cubicBezTo>
                  <a:cubicBezTo>
                    <a:pt x="231" y="433"/>
                    <a:pt x="234" y="430"/>
                    <a:pt x="231" y="427"/>
                  </a:cubicBezTo>
                  <a:cubicBezTo>
                    <a:pt x="234" y="426"/>
                    <a:pt x="237" y="424"/>
                    <a:pt x="235" y="421"/>
                  </a:cubicBezTo>
                  <a:cubicBezTo>
                    <a:pt x="235" y="420"/>
                    <a:pt x="236" y="423"/>
                    <a:pt x="237" y="422"/>
                  </a:cubicBezTo>
                  <a:cubicBezTo>
                    <a:pt x="235" y="426"/>
                    <a:pt x="240" y="428"/>
                    <a:pt x="243" y="431"/>
                  </a:cubicBezTo>
                  <a:cubicBezTo>
                    <a:pt x="244" y="428"/>
                    <a:pt x="242" y="427"/>
                    <a:pt x="240" y="424"/>
                  </a:cubicBezTo>
                  <a:cubicBezTo>
                    <a:pt x="242" y="425"/>
                    <a:pt x="245" y="423"/>
                    <a:pt x="247" y="424"/>
                  </a:cubicBezTo>
                  <a:cubicBezTo>
                    <a:pt x="247" y="423"/>
                    <a:pt x="248" y="422"/>
                    <a:pt x="249" y="421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19"/>
                    <a:pt x="249" y="419"/>
                    <a:pt x="249" y="419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1" y="418"/>
                    <a:pt x="251" y="418"/>
                    <a:pt x="251" y="418"/>
                  </a:cubicBezTo>
                  <a:cubicBezTo>
                    <a:pt x="252" y="417"/>
                    <a:pt x="253" y="419"/>
                    <a:pt x="254" y="418"/>
                  </a:cubicBezTo>
                  <a:cubicBezTo>
                    <a:pt x="256" y="417"/>
                    <a:pt x="257" y="416"/>
                    <a:pt x="258" y="414"/>
                  </a:cubicBezTo>
                  <a:cubicBezTo>
                    <a:pt x="257" y="412"/>
                    <a:pt x="255" y="414"/>
                    <a:pt x="254" y="412"/>
                  </a:cubicBezTo>
                  <a:cubicBezTo>
                    <a:pt x="255" y="412"/>
                    <a:pt x="256" y="412"/>
                    <a:pt x="256" y="411"/>
                  </a:cubicBezTo>
                  <a:cubicBezTo>
                    <a:pt x="256" y="410"/>
                    <a:pt x="257" y="412"/>
                    <a:pt x="258" y="412"/>
                  </a:cubicBezTo>
                  <a:cubicBezTo>
                    <a:pt x="260" y="411"/>
                    <a:pt x="259" y="408"/>
                    <a:pt x="261" y="406"/>
                  </a:cubicBezTo>
                  <a:cubicBezTo>
                    <a:pt x="261" y="407"/>
                    <a:pt x="260" y="408"/>
                    <a:pt x="261" y="409"/>
                  </a:cubicBezTo>
                  <a:cubicBezTo>
                    <a:pt x="269" y="403"/>
                    <a:pt x="274" y="402"/>
                    <a:pt x="283" y="396"/>
                  </a:cubicBezTo>
                  <a:cubicBezTo>
                    <a:pt x="281" y="396"/>
                    <a:pt x="279" y="397"/>
                    <a:pt x="277" y="397"/>
                  </a:cubicBezTo>
                  <a:cubicBezTo>
                    <a:pt x="277" y="389"/>
                    <a:pt x="286" y="394"/>
                    <a:pt x="287" y="388"/>
                  </a:cubicBezTo>
                  <a:cubicBezTo>
                    <a:pt x="285" y="387"/>
                    <a:pt x="285" y="388"/>
                    <a:pt x="284" y="385"/>
                  </a:cubicBezTo>
                  <a:cubicBezTo>
                    <a:pt x="289" y="383"/>
                    <a:pt x="295" y="384"/>
                    <a:pt x="293" y="376"/>
                  </a:cubicBezTo>
                  <a:cubicBezTo>
                    <a:pt x="290" y="378"/>
                    <a:pt x="287" y="381"/>
                    <a:pt x="283" y="374"/>
                  </a:cubicBezTo>
                  <a:cubicBezTo>
                    <a:pt x="284" y="373"/>
                    <a:pt x="284" y="373"/>
                    <a:pt x="285" y="373"/>
                  </a:cubicBezTo>
                  <a:cubicBezTo>
                    <a:pt x="283" y="369"/>
                    <a:pt x="281" y="368"/>
                    <a:pt x="279" y="368"/>
                  </a:cubicBezTo>
                  <a:cubicBezTo>
                    <a:pt x="277" y="369"/>
                    <a:pt x="281" y="370"/>
                    <a:pt x="280" y="371"/>
                  </a:cubicBezTo>
                  <a:cubicBezTo>
                    <a:pt x="274" y="365"/>
                    <a:pt x="265" y="367"/>
                    <a:pt x="268" y="378"/>
                  </a:cubicBezTo>
                  <a:cubicBezTo>
                    <a:pt x="264" y="376"/>
                    <a:pt x="267" y="372"/>
                    <a:pt x="268" y="370"/>
                  </a:cubicBezTo>
                  <a:cubicBezTo>
                    <a:pt x="265" y="367"/>
                    <a:pt x="263" y="369"/>
                    <a:pt x="260" y="367"/>
                  </a:cubicBezTo>
                  <a:cubicBezTo>
                    <a:pt x="260" y="370"/>
                    <a:pt x="258" y="370"/>
                    <a:pt x="260" y="372"/>
                  </a:cubicBezTo>
                  <a:cubicBezTo>
                    <a:pt x="258" y="372"/>
                    <a:pt x="257" y="368"/>
                    <a:pt x="256" y="368"/>
                  </a:cubicBezTo>
                  <a:cubicBezTo>
                    <a:pt x="255" y="369"/>
                    <a:pt x="257" y="371"/>
                    <a:pt x="255" y="372"/>
                  </a:cubicBezTo>
                  <a:cubicBezTo>
                    <a:pt x="251" y="368"/>
                    <a:pt x="251" y="373"/>
                    <a:pt x="250" y="376"/>
                  </a:cubicBezTo>
                  <a:cubicBezTo>
                    <a:pt x="244" y="374"/>
                    <a:pt x="241" y="379"/>
                    <a:pt x="237" y="377"/>
                  </a:cubicBezTo>
                  <a:cubicBezTo>
                    <a:pt x="236" y="379"/>
                    <a:pt x="237" y="381"/>
                    <a:pt x="235" y="383"/>
                  </a:cubicBezTo>
                  <a:cubicBezTo>
                    <a:pt x="234" y="381"/>
                    <a:pt x="233" y="383"/>
                    <a:pt x="232" y="380"/>
                  </a:cubicBezTo>
                  <a:cubicBezTo>
                    <a:pt x="231" y="381"/>
                    <a:pt x="231" y="381"/>
                    <a:pt x="230" y="382"/>
                  </a:cubicBezTo>
                  <a:cubicBezTo>
                    <a:pt x="230" y="382"/>
                    <a:pt x="230" y="382"/>
                    <a:pt x="230" y="382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28" y="384"/>
                    <a:pt x="228" y="384"/>
                    <a:pt x="228" y="384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6" y="384"/>
                    <a:pt x="225" y="385"/>
                    <a:pt x="225" y="385"/>
                  </a:cubicBezTo>
                  <a:cubicBezTo>
                    <a:pt x="224" y="386"/>
                    <a:pt x="222" y="388"/>
                    <a:pt x="220" y="389"/>
                  </a:cubicBezTo>
                  <a:cubicBezTo>
                    <a:pt x="219" y="387"/>
                    <a:pt x="221" y="387"/>
                    <a:pt x="222" y="386"/>
                  </a:cubicBezTo>
                  <a:cubicBezTo>
                    <a:pt x="219" y="386"/>
                    <a:pt x="217" y="384"/>
                    <a:pt x="214" y="384"/>
                  </a:cubicBezTo>
                  <a:cubicBezTo>
                    <a:pt x="214" y="385"/>
                    <a:pt x="214" y="386"/>
                    <a:pt x="214" y="387"/>
                  </a:cubicBezTo>
                  <a:cubicBezTo>
                    <a:pt x="213" y="387"/>
                    <a:pt x="212" y="387"/>
                    <a:pt x="210" y="385"/>
                  </a:cubicBezTo>
                  <a:cubicBezTo>
                    <a:pt x="209" y="382"/>
                    <a:pt x="214" y="384"/>
                    <a:pt x="212" y="382"/>
                  </a:cubicBezTo>
                  <a:cubicBezTo>
                    <a:pt x="215" y="381"/>
                    <a:pt x="219" y="377"/>
                    <a:pt x="216" y="372"/>
                  </a:cubicBezTo>
                  <a:cubicBezTo>
                    <a:pt x="215" y="369"/>
                    <a:pt x="218" y="373"/>
                    <a:pt x="217" y="374"/>
                  </a:cubicBezTo>
                  <a:cubicBezTo>
                    <a:pt x="218" y="372"/>
                    <a:pt x="218" y="372"/>
                    <a:pt x="219" y="373"/>
                  </a:cubicBezTo>
                  <a:cubicBezTo>
                    <a:pt x="220" y="373"/>
                    <a:pt x="220" y="372"/>
                    <a:pt x="221" y="372"/>
                  </a:cubicBezTo>
                  <a:cubicBezTo>
                    <a:pt x="221" y="372"/>
                    <a:pt x="221" y="372"/>
                    <a:pt x="221" y="372"/>
                  </a:cubicBezTo>
                  <a:cubicBezTo>
                    <a:pt x="222" y="372"/>
                    <a:pt x="222" y="371"/>
                    <a:pt x="223" y="370"/>
                  </a:cubicBezTo>
                  <a:cubicBezTo>
                    <a:pt x="223" y="370"/>
                    <a:pt x="223" y="370"/>
                    <a:pt x="223" y="370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24" y="371"/>
                    <a:pt x="225" y="370"/>
                    <a:pt x="225" y="370"/>
                  </a:cubicBezTo>
                  <a:cubicBezTo>
                    <a:pt x="226" y="369"/>
                    <a:pt x="223" y="367"/>
                    <a:pt x="225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5" y="363"/>
                    <a:pt x="230" y="361"/>
                    <a:pt x="229" y="357"/>
                  </a:cubicBezTo>
                  <a:cubicBezTo>
                    <a:pt x="232" y="357"/>
                    <a:pt x="234" y="352"/>
                    <a:pt x="239" y="354"/>
                  </a:cubicBezTo>
                  <a:cubicBezTo>
                    <a:pt x="238" y="348"/>
                    <a:pt x="247" y="351"/>
                    <a:pt x="246" y="346"/>
                  </a:cubicBezTo>
                  <a:cubicBezTo>
                    <a:pt x="247" y="346"/>
                    <a:pt x="248" y="348"/>
                    <a:pt x="249" y="349"/>
                  </a:cubicBezTo>
                  <a:cubicBezTo>
                    <a:pt x="248" y="347"/>
                    <a:pt x="249" y="346"/>
                    <a:pt x="251" y="348"/>
                  </a:cubicBezTo>
                  <a:cubicBezTo>
                    <a:pt x="254" y="344"/>
                    <a:pt x="264" y="344"/>
                    <a:pt x="264" y="338"/>
                  </a:cubicBezTo>
                  <a:cubicBezTo>
                    <a:pt x="267" y="340"/>
                    <a:pt x="272" y="337"/>
                    <a:pt x="272" y="334"/>
                  </a:cubicBezTo>
                  <a:cubicBezTo>
                    <a:pt x="272" y="333"/>
                    <a:pt x="271" y="333"/>
                    <a:pt x="270" y="332"/>
                  </a:cubicBezTo>
                  <a:cubicBezTo>
                    <a:pt x="274" y="325"/>
                    <a:pt x="282" y="327"/>
                    <a:pt x="280" y="317"/>
                  </a:cubicBezTo>
                  <a:cubicBezTo>
                    <a:pt x="277" y="315"/>
                    <a:pt x="280" y="320"/>
                    <a:pt x="277" y="321"/>
                  </a:cubicBezTo>
                  <a:cubicBezTo>
                    <a:pt x="276" y="310"/>
                    <a:pt x="292" y="311"/>
                    <a:pt x="293" y="302"/>
                  </a:cubicBezTo>
                  <a:cubicBezTo>
                    <a:pt x="300" y="305"/>
                    <a:pt x="297" y="293"/>
                    <a:pt x="302" y="297"/>
                  </a:cubicBezTo>
                  <a:cubicBezTo>
                    <a:pt x="303" y="297"/>
                    <a:pt x="303" y="296"/>
                    <a:pt x="303" y="295"/>
                  </a:cubicBezTo>
                  <a:cubicBezTo>
                    <a:pt x="304" y="295"/>
                    <a:pt x="306" y="295"/>
                    <a:pt x="307" y="296"/>
                  </a:cubicBezTo>
                  <a:cubicBezTo>
                    <a:pt x="307" y="295"/>
                    <a:pt x="307" y="294"/>
                    <a:pt x="307" y="294"/>
                  </a:cubicBezTo>
                  <a:cubicBezTo>
                    <a:pt x="307" y="292"/>
                    <a:pt x="309" y="292"/>
                    <a:pt x="311" y="293"/>
                  </a:cubicBezTo>
                  <a:cubicBezTo>
                    <a:pt x="316" y="289"/>
                    <a:pt x="319" y="284"/>
                    <a:pt x="326" y="282"/>
                  </a:cubicBezTo>
                  <a:cubicBezTo>
                    <a:pt x="327" y="276"/>
                    <a:pt x="336" y="275"/>
                    <a:pt x="341" y="273"/>
                  </a:cubicBezTo>
                  <a:cubicBezTo>
                    <a:pt x="345" y="268"/>
                    <a:pt x="350" y="265"/>
                    <a:pt x="355" y="262"/>
                  </a:cubicBezTo>
                  <a:cubicBezTo>
                    <a:pt x="360" y="259"/>
                    <a:pt x="364" y="257"/>
                    <a:pt x="366" y="252"/>
                  </a:cubicBezTo>
                  <a:cubicBezTo>
                    <a:pt x="367" y="254"/>
                    <a:pt x="368" y="253"/>
                    <a:pt x="369" y="255"/>
                  </a:cubicBezTo>
                  <a:cubicBezTo>
                    <a:pt x="370" y="255"/>
                    <a:pt x="369" y="253"/>
                    <a:pt x="368" y="251"/>
                  </a:cubicBezTo>
                  <a:cubicBezTo>
                    <a:pt x="370" y="250"/>
                    <a:pt x="370" y="252"/>
                    <a:pt x="372" y="253"/>
                  </a:cubicBezTo>
                  <a:cubicBezTo>
                    <a:pt x="370" y="250"/>
                    <a:pt x="372" y="251"/>
                    <a:pt x="374" y="251"/>
                  </a:cubicBezTo>
                  <a:cubicBezTo>
                    <a:pt x="372" y="247"/>
                    <a:pt x="371" y="251"/>
                    <a:pt x="370" y="248"/>
                  </a:cubicBezTo>
                  <a:cubicBezTo>
                    <a:pt x="372" y="248"/>
                    <a:pt x="377" y="247"/>
                    <a:pt x="378" y="250"/>
                  </a:cubicBezTo>
                  <a:cubicBezTo>
                    <a:pt x="380" y="249"/>
                    <a:pt x="379" y="247"/>
                    <a:pt x="377" y="246"/>
                  </a:cubicBezTo>
                  <a:cubicBezTo>
                    <a:pt x="383" y="242"/>
                    <a:pt x="387" y="246"/>
                    <a:pt x="391" y="239"/>
                  </a:cubicBezTo>
                  <a:cubicBezTo>
                    <a:pt x="391" y="240"/>
                    <a:pt x="392" y="240"/>
                    <a:pt x="393" y="241"/>
                  </a:cubicBezTo>
                  <a:cubicBezTo>
                    <a:pt x="394" y="240"/>
                    <a:pt x="395" y="238"/>
                    <a:pt x="394" y="236"/>
                  </a:cubicBezTo>
                  <a:cubicBezTo>
                    <a:pt x="395" y="235"/>
                    <a:pt x="396" y="238"/>
                    <a:pt x="398" y="237"/>
                  </a:cubicBezTo>
                  <a:cubicBezTo>
                    <a:pt x="400" y="235"/>
                    <a:pt x="397" y="231"/>
                    <a:pt x="400" y="230"/>
                  </a:cubicBezTo>
                  <a:cubicBezTo>
                    <a:pt x="401" y="235"/>
                    <a:pt x="404" y="229"/>
                    <a:pt x="406" y="230"/>
                  </a:cubicBezTo>
                  <a:cubicBezTo>
                    <a:pt x="408" y="229"/>
                    <a:pt x="406" y="226"/>
                    <a:pt x="408" y="225"/>
                  </a:cubicBezTo>
                  <a:cubicBezTo>
                    <a:pt x="409" y="227"/>
                    <a:pt x="407" y="227"/>
                    <a:pt x="408" y="228"/>
                  </a:cubicBezTo>
                  <a:cubicBezTo>
                    <a:pt x="413" y="226"/>
                    <a:pt x="414" y="223"/>
                    <a:pt x="419" y="221"/>
                  </a:cubicBezTo>
                  <a:cubicBezTo>
                    <a:pt x="422" y="220"/>
                    <a:pt x="424" y="216"/>
                    <a:pt x="426" y="216"/>
                  </a:cubicBezTo>
                  <a:cubicBezTo>
                    <a:pt x="427" y="216"/>
                    <a:pt x="429" y="218"/>
                    <a:pt x="431" y="217"/>
                  </a:cubicBezTo>
                  <a:cubicBezTo>
                    <a:pt x="434" y="216"/>
                    <a:pt x="436" y="210"/>
                    <a:pt x="439" y="213"/>
                  </a:cubicBezTo>
                  <a:cubicBezTo>
                    <a:pt x="443" y="208"/>
                    <a:pt x="448" y="206"/>
                    <a:pt x="454" y="202"/>
                  </a:cubicBezTo>
                  <a:cubicBezTo>
                    <a:pt x="452" y="199"/>
                    <a:pt x="459" y="198"/>
                    <a:pt x="461" y="198"/>
                  </a:cubicBezTo>
                  <a:cubicBezTo>
                    <a:pt x="462" y="196"/>
                    <a:pt x="461" y="197"/>
                    <a:pt x="459" y="195"/>
                  </a:cubicBezTo>
                  <a:cubicBezTo>
                    <a:pt x="461" y="195"/>
                    <a:pt x="463" y="196"/>
                    <a:pt x="465" y="194"/>
                  </a:cubicBezTo>
                  <a:cubicBezTo>
                    <a:pt x="466" y="192"/>
                    <a:pt x="464" y="192"/>
                    <a:pt x="463" y="190"/>
                  </a:cubicBezTo>
                  <a:cubicBezTo>
                    <a:pt x="464" y="189"/>
                    <a:pt x="465" y="190"/>
                    <a:pt x="465" y="191"/>
                  </a:cubicBezTo>
                  <a:cubicBezTo>
                    <a:pt x="471" y="191"/>
                    <a:pt x="472" y="180"/>
                    <a:pt x="479" y="182"/>
                  </a:cubicBezTo>
                  <a:cubicBezTo>
                    <a:pt x="479" y="178"/>
                    <a:pt x="487" y="180"/>
                    <a:pt x="485" y="173"/>
                  </a:cubicBezTo>
                  <a:cubicBezTo>
                    <a:pt x="486" y="174"/>
                    <a:pt x="487" y="173"/>
                    <a:pt x="489" y="175"/>
                  </a:cubicBezTo>
                  <a:cubicBezTo>
                    <a:pt x="490" y="174"/>
                    <a:pt x="488" y="172"/>
                    <a:pt x="489" y="171"/>
                  </a:cubicBezTo>
                  <a:cubicBezTo>
                    <a:pt x="492" y="176"/>
                    <a:pt x="494" y="168"/>
                    <a:pt x="496" y="166"/>
                  </a:cubicBezTo>
                  <a:cubicBezTo>
                    <a:pt x="498" y="165"/>
                    <a:pt x="503" y="167"/>
                    <a:pt x="502" y="162"/>
                  </a:cubicBezTo>
                  <a:cubicBezTo>
                    <a:pt x="507" y="165"/>
                    <a:pt x="508" y="159"/>
                    <a:pt x="511" y="156"/>
                  </a:cubicBezTo>
                  <a:cubicBezTo>
                    <a:pt x="512" y="155"/>
                    <a:pt x="511" y="154"/>
                    <a:pt x="510" y="153"/>
                  </a:cubicBezTo>
                  <a:cubicBezTo>
                    <a:pt x="517" y="152"/>
                    <a:pt x="519" y="146"/>
                    <a:pt x="522" y="142"/>
                  </a:cubicBezTo>
                  <a:cubicBezTo>
                    <a:pt x="523" y="141"/>
                    <a:pt x="525" y="142"/>
                    <a:pt x="527" y="144"/>
                  </a:cubicBezTo>
                  <a:cubicBezTo>
                    <a:pt x="530" y="143"/>
                    <a:pt x="528" y="140"/>
                    <a:pt x="530" y="139"/>
                  </a:cubicBezTo>
                  <a:cubicBezTo>
                    <a:pt x="532" y="142"/>
                    <a:pt x="533" y="136"/>
                    <a:pt x="535" y="139"/>
                  </a:cubicBezTo>
                  <a:cubicBezTo>
                    <a:pt x="535" y="135"/>
                    <a:pt x="539" y="134"/>
                    <a:pt x="541" y="133"/>
                  </a:cubicBezTo>
                  <a:cubicBezTo>
                    <a:pt x="539" y="134"/>
                    <a:pt x="545" y="134"/>
                    <a:pt x="546" y="133"/>
                  </a:cubicBezTo>
                  <a:cubicBezTo>
                    <a:pt x="547" y="132"/>
                    <a:pt x="547" y="130"/>
                    <a:pt x="548" y="129"/>
                  </a:cubicBezTo>
                  <a:cubicBezTo>
                    <a:pt x="550" y="128"/>
                    <a:pt x="553" y="129"/>
                    <a:pt x="555" y="128"/>
                  </a:cubicBezTo>
                  <a:cubicBezTo>
                    <a:pt x="558" y="127"/>
                    <a:pt x="563" y="125"/>
                    <a:pt x="566" y="121"/>
                  </a:cubicBezTo>
                  <a:cubicBezTo>
                    <a:pt x="568" y="122"/>
                    <a:pt x="568" y="122"/>
                    <a:pt x="569" y="124"/>
                  </a:cubicBezTo>
                  <a:cubicBezTo>
                    <a:pt x="569" y="116"/>
                    <a:pt x="575" y="121"/>
                    <a:pt x="578" y="117"/>
                  </a:cubicBezTo>
                  <a:cubicBezTo>
                    <a:pt x="576" y="116"/>
                    <a:pt x="575" y="117"/>
                    <a:pt x="573" y="114"/>
                  </a:cubicBezTo>
                  <a:cubicBezTo>
                    <a:pt x="579" y="119"/>
                    <a:pt x="583" y="110"/>
                    <a:pt x="587" y="108"/>
                  </a:cubicBezTo>
                  <a:cubicBezTo>
                    <a:pt x="585" y="105"/>
                    <a:pt x="583" y="111"/>
                    <a:pt x="580" y="106"/>
                  </a:cubicBezTo>
                  <a:cubicBezTo>
                    <a:pt x="581" y="111"/>
                    <a:pt x="576" y="110"/>
                    <a:pt x="574" y="113"/>
                  </a:cubicBezTo>
                  <a:cubicBezTo>
                    <a:pt x="578" y="103"/>
                    <a:pt x="589" y="96"/>
                    <a:pt x="594" y="90"/>
                  </a:cubicBezTo>
                  <a:cubicBezTo>
                    <a:pt x="587" y="86"/>
                    <a:pt x="583" y="101"/>
                    <a:pt x="576" y="95"/>
                  </a:cubicBezTo>
                  <a:cubicBezTo>
                    <a:pt x="574" y="99"/>
                    <a:pt x="574" y="99"/>
                    <a:pt x="573" y="102"/>
                  </a:cubicBezTo>
                  <a:cubicBezTo>
                    <a:pt x="572" y="99"/>
                    <a:pt x="571" y="98"/>
                    <a:pt x="569" y="98"/>
                  </a:cubicBezTo>
                  <a:cubicBezTo>
                    <a:pt x="570" y="106"/>
                    <a:pt x="559" y="104"/>
                    <a:pt x="561" y="111"/>
                  </a:cubicBezTo>
                  <a:cubicBezTo>
                    <a:pt x="558" y="107"/>
                    <a:pt x="557" y="113"/>
                    <a:pt x="556" y="113"/>
                  </a:cubicBezTo>
                  <a:cubicBezTo>
                    <a:pt x="555" y="111"/>
                    <a:pt x="557" y="111"/>
                    <a:pt x="556" y="110"/>
                  </a:cubicBezTo>
                  <a:cubicBezTo>
                    <a:pt x="553" y="106"/>
                    <a:pt x="549" y="114"/>
                    <a:pt x="551" y="115"/>
                  </a:cubicBezTo>
                  <a:cubicBezTo>
                    <a:pt x="546" y="113"/>
                    <a:pt x="544" y="119"/>
                    <a:pt x="542" y="123"/>
                  </a:cubicBezTo>
                  <a:cubicBezTo>
                    <a:pt x="539" y="122"/>
                    <a:pt x="528" y="125"/>
                    <a:pt x="529" y="131"/>
                  </a:cubicBezTo>
                  <a:cubicBezTo>
                    <a:pt x="529" y="132"/>
                    <a:pt x="528" y="131"/>
                    <a:pt x="527" y="129"/>
                  </a:cubicBezTo>
                  <a:cubicBezTo>
                    <a:pt x="522" y="133"/>
                    <a:pt x="520" y="136"/>
                    <a:pt x="513" y="137"/>
                  </a:cubicBezTo>
                  <a:cubicBezTo>
                    <a:pt x="516" y="132"/>
                    <a:pt x="522" y="133"/>
                    <a:pt x="521" y="126"/>
                  </a:cubicBezTo>
                  <a:cubicBezTo>
                    <a:pt x="521" y="126"/>
                    <a:pt x="520" y="127"/>
                    <a:pt x="519" y="125"/>
                  </a:cubicBezTo>
                  <a:cubicBezTo>
                    <a:pt x="518" y="127"/>
                    <a:pt x="518" y="127"/>
                    <a:pt x="515" y="127"/>
                  </a:cubicBezTo>
                  <a:cubicBezTo>
                    <a:pt x="515" y="130"/>
                    <a:pt x="513" y="133"/>
                    <a:pt x="510" y="132"/>
                  </a:cubicBezTo>
                  <a:cubicBezTo>
                    <a:pt x="511" y="137"/>
                    <a:pt x="507" y="137"/>
                    <a:pt x="507" y="141"/>
                  </a:cubicBezTo>
                  <a:cubicBezTo>
                    <a:pt x="508" y="137"/>
                    <a:pt x="505" y="140"/>
                    <a:pt x="503" y="140"/>
                  </a:cubicBezTo>
                  <a:cubicBezTo>
                    <a:pt x="508" y="130"/>
                    <a:pt x="517" y="126"/>
                    <a:pt x="521" y="119"/>
                  </a:cubicBezTo>
                  <a:cubicBezTo>
                    <a:pt x="523" y="119"/>
                    <a:pt x="527" y="121"/>
                    <a:pt x="525" y="117"/>
                  </a:cubicBezTo>
                  <a:cubicBezTo>
                    <a:pt x="527" y="117"/>
                    <a:pt x="529" y="119"/>
                    <a:pt x="531" y="119"/>
                  </a:cubicBezTo>
                  <a:cubicBezTo>
                    <a:pt x="529" y="118"/>
                    <a:pt x="530" y="117"/>
                    <a:pt x="530" y="114"/>
                  </a:cubicBezTo>
                  <a:cubicBezTo>
                    <a:pt x="531" y="114"/>
                    <a:pt x="532" y="116"/>
                    <a:pt x="533" y="115"/>
                  </a:cubicBezTo>
                  <a:cubicBezTo>
                    <a:pt x="536" y="115"/>
                    <a:pt x="532" y="111"/>
                    <a:pt x="534" y="110"/>
                  </a:cubicBezTo>
                  <a:cubicBezTo>
                    <a:pt x="535" y="112"/>
                    <a:pt x="535" y="112"/>
                    <a:pt x="536" y="111"/>
                  </a:cubicBezTo>
                  <a:cubicBezTo>
                    <a:pt x="537" y="103"/>
                    <a:pt x="549" y="103"/>
                    <a:pt x="551" y="98"/>
                  </a:cubicBezTo>
                  <a:cubicBezTo>
                    <a:pt x="557" y="99"/>
                    <a:pt x="558" y="91"/>
                    <a:pt x="565" y="89"/>
                  </a:cubicBezTo>
                  <a:cubicBezTo>
                    <a:pt x="566" y="86"/>
                    <a:pt x="569" y="82"/>
                    <a:pt x="571" y="84"/>
                  </a:cubicBezTo>
                  <a:cubicBezTo>
                    <a:pt x="572" y="83"/>
                    <a:pt x="572" y="82"/>
                    <a:pt x="572" y="80"/>
                  </a:cubicBezTo>
                  <a:cubicBezTo>
                    <a:pt x="572" y="80"/>
                    <a:pt x="571" y="80"/>
                    <a:pt x="570" y="79"/>
                  </a:cubicBezTo>
                  <a:cubicBezTo>
                    <a:pt x="573" y="81"/>
                    <a:pt x="572" y="78"/>
                    <a:pt x="574" y="77"/>
                  </a:cubicBezTo>
                  <a:cubicBezTo>
                    <a:pt x="580" y="74"/>
                    <a:pt x="588" y="68"/>
                    <a:pt x="595" y="65"/>
                  </a:cubicBezTo>
                  <a:cubicBezTo>
                    <a:pt x="596" y="67"/>
                    <a:pt x="595" y="67"/>
                    <a:pt x="594" y="67"/>
                  </a:cubicBezTo>
                  <a:cubicBezTo>
                    <a:pt x="594" y="68"/>
                    <a:pt x="594" y="69"/>
                    <a:pt x="594" y="69"/>
                  </a:cubicBezTo>
                  <a:cubicBezTo>
                    <a:pt x="595" y="70"/>
                    <a:pt x="596" y="69"/>
                    <a:pt x="595" y="69"/>
                  </a:cubicBezTo>
                  <a:cubicBezTo>
                    <a:pt x="597" y="68"/>
                    <a:pt x="596" y="71"/>
                    <a:pt x="597" y="71"/>
                  </a:cubicBezTo>
                  <a:cubicBezTo>
                    <a:pt x="596" y="62"/>
                    <a:pt x="605" y="65"/>
                    <a:pt x="609" y="62"/>
                  </a:cubicBezTo>
                  <a:cubicBezTo>
                    <a:pt x="609" y="62"/>
                    <a:pt x="608" y="62"/>
                    <a:pt x="608" y="62"/>
                  </a:cubicBezTo>
                  <a:cubicBezTo>
                    <a:pt x="611" y="55"/>
                    <a:pt x="617" y="49"/>
                    <a:pt x="621" y="51"/>
                  </a:cubicBezTo>
                  <a:cubicBezTo>
                    <a:pt x="623" y="50"/>
                    <a:pt x="619" y="47"/>
                    <a:pt x="621" y="46"/>
                  </a:cubicBezTo>
                  <a:cubicBezTo>
                    <a:pt x="621" y="50"/>
                    <a:pt x="624" y="47"/>
                    <a:pt x="626" y="50"/>
                  </a:cubicBezTo>
                  <a:cubicBezTo>
                    <a:pt x="626" y="47"/>
                    <a:pt x="628" y="46"/>
                    <a:pt x="631" y="49"/>
                  </a:cubicBezTo>
                  <a:cubicBezTo>
                    <a:pt x="630" y="49"/>
                    <a:pt x="630" y="49"/>
                    <a:pt x="629" y="48"/>
                  </a:cubicBezTo>
                  <a:cubicBezTo>
                    <a:pt x="629" y="51"/>
                    <a:pt x="632" y="50"/>
                    <a:pt x="633" y="51"/>
                  </a:cubicBezTo>
                  <a:cubicBezTo>
                    <a:pt x="633" y="47"/>
                    <a:pt x="634" y="46"/>
                    <a:pt x="636" y="44"/>
                  </a:cubicBezTo>
                  <a:cubicBezTo>
                    <a:pt x="637" y="46"/>
                    <a:pt x="636" y="47"/>
                    <a:pt x="634" y="46"/>
                  </a:cubicBezTo>
                  <a:cubicBezTo>
                    <a:pt x="635" y="49"/>
                    <a:pt x="635" y="50"/>
                    <a:pt x="638" y="52"/>
                  </a:cubicBezTo>
                  <a:cubicBezTo>
                    <a:pt x="637" y="48"/>
                    <a:pt x="640" y="52"/>
                    <a:pt x="641" y="49"/>
                  </a:cubicBezTo>
                  <a:cubicBezTo>
                    <a:pt x="641" y="50"/>
                    <a:pt x="642" y="50"/>
                    <a:pt x="642" y="50"/>
                  </a:cubicBezTo>
                  <a:cubicBezTo>
                    <a:pt x="643" y="54"/>
                    <a:pt x="645" y="57"/>
                    <a:pt x="644" y="59"/>
                  </a:cubicBezTo>
                  <a:cubicBezTo>
                    <a:pt x="645" y="59"/>
                    <a:pt x="645" y="60"/>
                    <a:pt x="646" y="61"/>
                  </a:cubicBezTo>
                  <a:cubicBezTo>
                    <a:pt x="647" y="61"/>
                    <a:pt x="647" y="60"/>
                    <a:pt x="648" y="59"/>
                  </a:cubicBezTo>
                  <a:cubicBezTo>
                    <a:pt x="649" y="61"/>
                    <a:pt x="650" y="61"/>
                    <a:pt x="651" y="60"/>
                  </a:cubicBezTo>
                  <a:cubicBezTo>
                    <a:pt x="651" y="62"/>
                    <a:pt x="653" y="64"/>
                    <a:pt x="655" y="66"/>
                  </a:cubicBezTo>
                  <a:cubicBezTo>
                    <a:pt x="654" y="65"/>
                    <a:pt x="653" y="66"/>
                    <a:pt x="653" y="67"/>
                  </a:cubicBezTo>
                  <a:cubicBezTo>
                    <a:pt x="655" y="68"/>
                    <a:pt x="656" y="72"/>
                    <a:pt x="655" y="74"/>
                  </a:cubicBezTo>
                  <a:cubicBezTo>
                    <a:pt x="657" y="76"/>
                    <a:pt x="656" y="72"/>
                    <a:pt x="658" y="72"/>
                  </a:cubicBezTo>
                  <a:cubicBezTo>
                    <a:pt x="661" y="77"/>
                    <a:pt x="661" y="77"/>
                    <a:pt x="661" y="77"/>
                  </a:cubicBezTo>
                  <a:cubicBezTo>
                    <a:pt x="658" y="77"/>
                    <a:pt x="660" y="80"/>
                    <a:pt x="657" y="80"/>
                  </a:cubicBezTo>
                  <a:cubicBezTo>
                    <a:pt x="657" y="82"/>
                    <a:pt x="658" y="84"/>
                    <a:pt x="658" y="86"/>
                  </a:cubicBezTo>
                  <a:cubicBezTo>
                    <a:pt x="656" y="85"/>
                    <a:pt x="657" y="87"/>
                    <a:pt x="656" y="88"/>
                  </a:cubicBezTo>
                  <a:cubicBezTo>
                    <a:pt x="654" y="86"/>
                    <a:pt x="651" y="88"/>
                    <a:pt x="651" y="89"/>
                  </a:cubicBezTo>
                  <a:cubicBezTo>
                    <a:pt x="652" y="90"/>
                    <a:pt x="653" y="91"/>
                    <a:pt x="654" y="90"/>
                  </a:cubicBezTo>
                  <a:cubicBezTo>
                    <a:pt x="655" y="94"/>
                    <a:pt x="657" y="94"/>
                    <a:pt x="660" y="94"/>
                  </a:cubicBezTo>
                  <a:cubicBezTo>
                    <a:pt x="661" y="93"/>
                    <a:pt x="660" y="91"/>
                    <a:pt x="660" y="90"/>
                  </a:cubicBezTo>
                  <a:cubicBezTo>
                    <a:pt x="664" y="95"/>
                    <a:pt x="666" y="88"/>
                    <a:pt x="670" y="91"/>
                  </a:cubicBezTo>
                  <a:cubicBezTo>
                    <a:pt x="670" y="89"/>
                    <a:pt x="669" y="82"/>
                    <a:pt x="666" y="84"/>
                  </a:cubicBezTo>
                  <a:cubicBezTo>
                    <a:pt x="665" y="81"/>
                    <a:pt x="669" y="81"/>
                    <a:pt x="670" y="81"/>
                  </a:cubicBezTo>
                  <a:cubicBezTo>
                    <a:pt x="672" y="83"/>
                    <a:pt x="669" y="83"/>
                    <a:pt x="670" y="85"/>
                  </a:cubicBezTo>
                  <a:cubicBezTo>
                    <a:pt x="671" y="87"/>
                    <a:pt x="674" y="86"/>
                    <a:pt x="672" y="88"/>
                  </a:cubicBezTo>
                  <a:cubicBezTo>
                    <a:pt x="674" y="88"/>
                    <a:pt x="675" y="89"/>
                    <a:pt x="676" y="88"/>
                  </a:cubicBezTo>
                  <a:cubicBezTo>
                    <a:pt x="676" y="89"/>
                    <a:pt x="676" y="90"/>
                    <a:pt x="677" y="90"/>
                  </a:cubicBezTo>
                  <a:cubicBezTo>
                    <a:pt x="677" y="91"/>
                    <a:pt x="676" y="95"/>
                    <a:pt x="677" y="95"/>
                  </a:cubicBezTo>
                  <a:cubicBezTo>
                    <a:pt x="676" y="98"/>
                    <a:pt x="673" y="98"/>
                    <a:pt x="671" y="101"/>
                  </a:cubicBezTo>
                  <a:cubicBezTo>
                    <a:pt x="673" y="103"/>
                    <a:pt x="674" y="101"/>
                    <a:pt x="674" y="99"/>
                  </a:cubicBezTo>
                  <a:cubicBezTo>
                    <a:pt x="676" y="103"/>
                    <a:pt x="677" y="101"/>
                    <a:pt x="679" y="104"/>
                  </a:cubicBezTo>
                  <a:cubicBezTo>
                    <a:pt x="679" y="105"/>
                    <a:pt x="675" y="107"/>
                    <a:pt x="677" y="108"/>
                  </a:cubicBezTo>
                  <a:cubicBezTo>
                    <a:pt x="675" y="108"/>
                    <a:pt x="674" y="108"/>
                    <a:pt x="671" y="111"/>
                  </a:cubicBezTo>
                  <a:cubicBezTo>
                    <a:pt x="674" y="117"/>
                    <a:pt x="669" y="117"/>
                    <a:pt x="669" y="122"/>
                  </a:cubicBezTo>
                  <a:cubicBezTo>
                    <a:pt x="672" y="123"/>
                    <a:pt x="670" y="119"/>
                    <a:pt x="673" y="119"/>
                  </a:cubicBezTo>
                  <a:cubicBezTo>
                    <a:pt x="675" y="121"/>
                    <a:pt x="671" y="120"/>
                    <a:pt x="673" y="123"/>
                  </a:cubicBezTo>
                  <a:cubicBezTo>
                    <a:pt x="672" y="121"/>
                    <a:pt x="672" y="123"/>
                    <a:pt x="674" y="126"/>
                  </a:cubicBezTo>
                  <a:cubicBezTo>
                    <a:pt x="673" y="126"/>
                    <a:pt x="672" y="125"/>
                    <a:pt x="672" y="123"/>
                  </a:cubicBezTo>
                  <a:cubicBezTo>
                    <a:pt x="670" y="125"/>
                    <a:pt x="669" y="126"/>
                    <a:pt x="671" y="129"/>
                  </a:cubicBezTo>
                  <a:cubicBezTo>
                    <a:pt x="667" y="129"/>
                    <a:pt x="668" y="134"/>
                    <a:pt x="667" y="136"/>
                  </a:cubicBezTo>
                  <a:cubicBezTo>
                    <a:pt x="669" y="137"/>
                    <a:pt x="677" y="139"/>
                    <a:pt x="676" y="136"/>
                  </a:cubicBezTo>
                  <a:cubicBezTo>
                    <a:pt x="679" y="136"/>
                    <a:pt x="677" y="140"/>
                    <a:pt x="679" y="142"/>
                  </a:cubicBezTo>
                  <a:cubicBezTo>
                    <a:pt x="681" y="143"/>
                    <a:pt x="683" y="146"/>
                    <a:pt x="685" y="145"/>
                  </a:cubicBezTo>
                  <a:cubicBezTo>
                    <a:pt x="686" y="145"/>
                    <a:pt x="685" y="144"/>
                    <a:pt x="685" y="145"/>
                  </a:cubicBezTo>
                  <a:cubicBezTo>
                    <a:pt x="684" y="142"/>
                    <a:pt x="687" y="145"/>
                    <a:pt x="687" y="143"/>
                  </a:cubicBezTo>
                  <a:cubicBezTo>
                    <a:pt x="688" y="142"/>
                    <a:pt x="686" y="141"/>
                    <a:pt x="685" y="141"/>
                  </a:cubicBezTo>
                  <a:cubicBezTo>
                    <a:pt x="685" y="140"/>
                    <a:pt x="689" y="139"/>
                    <a:pt x="690" y="140"/>
                  </a:cubicBezTo>
                  <a:cubicBezTo>
                    <a:pt x="691" y="135"/>
                    <a:pt x="699" y="130"/>
                    <a:pt x="698" y="126"/>
                  </a:cubicBezTo>
                  <a:cubicBezTo>
                    <a:pt x="697" y="124"/>
                    <a:pt x="701" y="127"/>
                    <a:pt x="702" y="127"/>
                  </a:cubicBezTo>
                  <a:cubicBezTo>
                    <a:pt x="702" y="127"/>
                    <a:pt x="702" y="126"/>
                    <a:pt x="702" y="126"/>
                  </a:cubicBezTo>
                  <a:cubicBezTo>
                    <a:pt x="702" y="123"/>
                    <a:pt x="699" y="126"/>
                    <a:pt x="701" y="124"/>
                  </a:cubicBezTo>
                  <a:cubicBezTo>
                    <a:pt x="701" y="124"/>
                    <a:pt x="701" y="123"/>
                    <a:pt x="701" y="122"/>
                  </a:cubicBezTo>
                  <a:cubicBezTo>
                    <a:pt x="705" y="128"/>
                    <a:pt x="710" y="117"/>
                    <a:pt x="712" y="114"/>
                  </a:cubicBezTo>
                  <a:cubicBezTo>
                    <a:pt x="715" y="115"/>
                    <a:pt x="719" y="115"/>
                    <a:pt x="718" y="111"/>
                  </a:cubicBezTo>
                  <a:cubicBezTo>
                    <a:pt x="720" y="109"/>
                    <a:pt x="719" y="111"/>
                    <a:pt x="720" y="113"/>
                  </a:cubicBezTo>
                  <a:cubicBezTo>
                    <a:pt x="720" y="110"/>
                    <a:pt x="720" y="111"/>
                    <a:pt x="722" y="109"/>
                  </a:cubicBezTo>
                  <a:cubicBezTo>
                    <a:pt x="719" y="108"/>
                    <a:pt x="718" y="106"/>
                    <a:pt x="715" y="104"/>
                  </a:cubicBezTo>
                  <a:cubicBezTo>
                    <a:pt x="715" y="106"/>
                    <a:pt x="713" y="104"/>
                    <a:pt x="712" y="106"/>
                  </a:cubicBezTo>
                  <a:cubicBezTo>
                    <a:pt x="713" y="102"/>
                    <a:pt x="715" y="100"/>
                    <a:pt x="718" y="98"/>
                  </a:cubicBezTo>
                  <a:cubicBezTo>
                    <a:pt x="720" y="99"/>
                    <a:pt x="722" y="100"/>
                    <a:pt x="722" y="102"/>
                  </a:cubicBezTo>
                  <a:cubicBezTo>
                    <a:pt x="723" y="101"/>
                    <a:pt x="721" y="97"/>
                    <a:pt x="720" y="98"/>
                  </a:cubicBezTo>
                  <a:cubicBezTo>
                    <a:pt x="719" y="96"/>
                    <a:pt x="726" y="97"/>
                    <a:pt x="723" y="98"/>
                  </a:cubicBezTo>
                  <a:cubicBezTo>
                    <a:pt x="725" y="100"/>
                    <a:pt x="724" y="96"/>
                    <a:pt x="726" y="96"/>
                  </a:cubicBezTo>
                  <a:cubicBezTo>
                    <a:pt x="729" y="100"/>
                    <a:pt x="732" y="102"/>
                    <a:pt x="737" y="101"/>
                  </a:cubicBezTo>
                  <a:cubicBezTo>
                    <a:pt x="738" y="105"/>
                    <a:pt x="728" y="104"/>
                    <a:pt x="728" y="106"/>
                  </a:cubicBezTo>
                  <a:cubicBezTo>
                    <a:pt x="730" y="106"/>
                    <a:pt x="733" y="108"/>
                    <a:pt x="735" y="106"/>
                  </a:cubicBezTo>
                  <a:cubicBezTo>
                    <a:pt x="737" y="109"/>
                    <a:pt x="735" y="111"/>
                    <a:pt x="733" y="111"/>
                  </a:cubicBezTo>
                  <a:cubicBezTo>
                    <a:pt x="735" y="114"/>
                    <a:pt x="736" y="111"/>
                    <a:pt x="740" y="112"/>
                  </a:cubicBezTo>
                  <a:cubicBezTo>
                    <a:pt x="740" y="114"/>
                    <a:pt x="736" y="116"/>
                    <a:pt x="734" y="114"/>
                  </a:cubicBezTo>
                  <a:cubicBezTo>
                    <a:pt x="732" y="116"/>
                    <a:pt x="736" y="120"/>
                    <a:pt x="732" y="120"/>
                  </a:cubicBezTo>
                  <a:cubicBezTo>
                    <a:pt x="734" y="120"/>
                    <a:pt x="737" y="122"/>
                    <a:pt x="739" y="121"/>
                  </a:cubicBezTo>
                  <a:cubicBezTo>
                    <a:pt x="739" y="122"/>
                    <a:pt x="739" y="123"/>
                    <a:pt x="740" y="123"/>
                  </a:cubicBezTo>
                  <a:cubicBezTo>
                    <a:pt x="741" y="124"/>
                    <a:pt x="738" y="124"/>
                    <a:pt x="739" y="126"/>
                  </a:cubicBezTo>
                  <a:cubicBezTo>
                    <a:pt x="741" y="129"/>
                    <a:pt x="743" y="128"/>
                    <a:pt x="745" y="130"/>
                  </a:cubicBezTo>
                  <a:cubicBezTo>
                    <a:pt x="748" y="126"/>
                    <a:pt x="753" y="126"/>
                    <a:pt x="757" y="122"/>
                  </a:cubicBezTo>
                  <a:cubicBezTo>
                    <a:pt x="757" y="124"/>
                    <a:pt x="760" y="124"/>
                    <a:pt x="761" y="125"/>
                  </a:cubicBezTo>
                  <a:cubicBezTo>
                    <a:pt x="758" y="123"/>
                    <a:pt x="761" y="124"/>
                    <a:pt x="758" y="120"/>
                  </a:cubicBezTo>
                  <a:cubicBezTo>
                    <a:pt x="760" y="122"/>
                    <a:pt x="762" y="121"/>
                    <a:pt x="763" y="120"/>
                  </a:cubicBezTo>
                  <a:cubicBezTo>
                    <a:pt x="765" y="121"/>
                    <a:pt x="764" y="124"/>
                    <a:pt x="765" y="124"/>
                  </a:cubicBezTo>
                  <a:cubicBezTo>
                    <a:pt x="766" y="125"/>
                    <a:pt x="764" y="125"/>
                    <a:pt x="765" y="126"/>
                  </a:cubicBezTo>
                  <a:cubicBezTo>
                    <a:pt x="766" y="130"/>
                    <a:pt x="767" y="125"/>
                    <a:pt x="768" y="127"/>
                  </a:cubicBezTo>
                  <a:cubicBezTo>
                    <a:pt x="770" y="129"/>
                    <a:pt x="767" y="130"/>
                    <a:pt x="766" y="129"/>
                  </a:cubicBezTo>
                  <a:cubicBezTo>
                    <a:pt x="765" y="131"/>
                    <a:pt x="771" y="136"/>
                    <a:pt x="768" y="138"/>
                  </a:cubicBezTo>
                  <a:cubicBezTo>
                    <a:pt x="767" y="135"/>
                    <a:pt x="767" y="135"/>
                    <a:pt x="767" y="135"/>
                  </a:cubicBezTo>
                  <a:cubicBezTo>
                    <a:pt x="764" y="137"/>
                    <a:pt x="769" y="139"/>
                    <a:pt x="768" y="141"/>
                  </a:cubicBezTo>
                  <a:cubicBezTo>
                    <a:pt x="770" y="143"/>
                    <a:pt x="768" y="139"/>
                    <a:pt x="769" y="139"/>
                  </a:cubicBezTo>
                  <a:cubicBezTo>
                    <a:pt x="772" y="142"/>
                    <a:pt x="767" y="143"/>
                    <a:pt x="769" y="146"/>
                  </a:cubicBezTo>
                  <a:cubicBezTo>
                    <a:pt x="771" y="147"/>
                    <a:pt x="772" y="147"/>
                    <a:pt x="774" y="147"/>
                  </a:cubicBezTo>
                  <a:cubicBezTo>
                    <a:pt x="776" y="150"/>
                    <a:pt x="783" y="159"/>
                    <a:pt x="785" y="152"/>
                  </a:cubicBezTo>
                  <a:cubicBezTo>
                    <a:pt x="783" y="151"/>
                    <a:pt x="782" y="150"/>
                    <a:pt x="781" y="151"/>
                  </a:cubicBezTo>
                  <a:cubicBezTo>
                    <a:pt x="781" y="149"/>
                    <a:pt x="784" y="149"/>
                    <a:pt x="786" y="148"/>
                  </a:cubicBezTo>
                  <a:cubicBezTo>
                    <a:pt x="785" y="151"/>
                    <a:pt x="790" y="154"/>
                    <a:pt x="790" y="157"/>
                  </a:cubicBezTo>
                  <a:cubicBezTo>
                    <a:pt x="789" y="157"/>
                    <a:pt x="787" y="157"/>
                    <a:pt x="786" y="157"/>
                  </a:cubicBezTo>
                  <a:cubicBezTo>
                    <a:pt x="785" y="158"/>
                    <a:pt x="784" y="159"/>
                    <a:pt x="785" y="161"/>
                  </a:cubicBezTo>
                  <a:cubicBezTo>
                    <a:pt x="787" y="161"/>
                    <a:pt x="789" y="160"/>
                    <a:pt x="790" y="158"/>
                  </a:cubicBezTo>
                  <a:cubicBezTo>
                    <a:pt x="791" y="163"/>
                    <a:pt x="787" y="161"/>
                    <a:pt x="785" y="163"/>
                  </a:cubicBezTo>
                  <a:cubicBezTo>
                    <a:pt x="785" y="164"/>
                    <a:pt x="786" y="165"/>
                    <a:pt x="786" y="164"/>
                  </a:cubicBezTo>
                  <a:cubicBezTo>
                    <a:pt x="788" y="166"/>
                    <a:pt x="782" y="163"/>
                    <a:pt x="781" y="163"/>
                  </a:cubicBezTo>
                  <a:cubicBezTo>
                    <a:pt x="780" y="166"/>
                    <a:pt x="783" y="169"/>
                    <a:pt x="781" y="170"/>
                  </a:cubicBezTo>
                  <a:cubicBezTo>
                    <a:pt x="783" y="171"/>
                    <a:pt x="785" y="172"/>
                    <a:pt x="787" y="170"/>
                  </a:cubicBezTo>
                  <a:cubicBezTo>
                    <a:pt x="787" y="173"/>
                    <a:pt x="784" y="171"/>
                    <a:pt x="783" y="173"/>
                  </a:cubicBezTo>
                  <a:cubicBezTo>
                    <a:pt x="784" y="175"/>
                    <a:pt x="785" y="177"/>
                    <a:pt x="785" y="179"/>
                  </a:cubicBezTo>
                  <a:cubicBezTo>
                    <a:pt x="785" y="179"/>
                    <a:pt x="785" y="179"/>
                    <a:pt x="786" y="180"/>
                  </a:cubicBezTo>
                  <a:cubicBezTo>
                    <a:pt x="787" y="177"/>
                    <a:pt x="791" y="169"/>
                    <a:pt x="790" y="171"/>
                  </a:cubicBezTo>
                  <a:cubicBezTo>
                    <a:pt x="791" y="173"/>
                    <a:pt x="791" y="172"/>
                    <a:pt x="792" y="173"/>
                  </a:cubicBezTo>
                  <a:cubicBezTo>
                    <a:pt x="793" y="172"/>
                    <a:pt x="793" y="169"/>
                    <a:pt x="795" y="168"/>
                  </a:cubicBezTo>
                  <a:cubicBezTo>
                    <a:pt x="797" y="170"/>
                    <a:pt x="796" y="171"/>
                    <a:pt x="797" y="173"/>
                  </a:cubicBezTo>
                  <a:cubicBezTo>
                    <a:pt x="799" y="173"/>
                    <a:pt x="798" y="171"/>
                    <a:pt x="797" y="171"/>
                  </a:cubicBezTo>
                  <a:cubicBezTo>
                    <a:pt x="798" y="170"/>
                    <a:pt x="803" y="170"/>
                    <a:pt x="803" y="167"/>
                  </a:cubicBezTo>
                  <a:cubicBezTo>
                    <a:pt x="801" y="166"/>
                    <a:pt x="800" y="164"/>
                    <a:pt x="799" y="166"/>
                  </a:cubicBezTo>
                  <a:cubicBezTo>
                    <a:pt x="798" y="167"/>
                    <a:pt x="800" y="166"/>
                    <a:pt x="801" y="169"/>
                  </a:cubicBezTo>
                  <a:cubicBezTo>
                    <a:pt x="799" y="170"/>
                    <a:pt x="798" y="166"/>
                    <a:pt x="797" y="165"/>
                  </a:cubicBezTo>
                  <a:cubicBezTo>
                    <a:pt x="798" y="164"/>
                    <a:pt x="799" y="164"/>
                    <a:pt x="798" y="163"/>
                  </a:cubicBezTo>
                  <a:cubicBezTo>
                    <a:pt x="799" y="162"/>
                    <a:pt x="800" y="165"/>
                    <a:pt x="801" y="164"/>
                  </a:cubicBezTo>
                  <a:cubicBezTo>
                    <a:pt x="801" y="162"/>
                    <a:pt x="800" y="161"/>
                    <a:pt x="799" y="158"/>
                  </a:cubicBezTo>
                  <a:cubicBezTo>
                    <a:pt x="799" y="158"/>
                    <a:pt x="800" y="160"/>
                    <a:pt x="801" y="161"/>
                  </a:cubicBezTo>
                  <a:cubicBezTo>
                    <a:pt x="803" y="159"/>
                    <a:pt x="803" y="159"/>
                    <a:pt x="803" y="159"/>
                  </a:cubicBezTo>
                  <a:cubicBezTo>
                    <a:pt x="804" y="157"/>
                    <a:pt x="801" y="152"/>
                    <a:pt x="805" y="154"/>
                  </a:cubicBezTo>
                  <a:cubicBezTo>
                    <a:pt x="805" y="155"/>
                    <a:pt x="803" y="155"/>
                    <a:pt x="804" y="156"/>
                  </a:cubicBezTo>
                  <a:cubicBezTo>
                    <a:pt x="806" y="156"/>
                    <a:pt x="807" y="157"/>
                    <a:pt x="809" y="157"/>
                  </a:cubicBezTo>
                  <a:cubicBezTo>
                    <a:pt x="808" y="159"/>
                    <a:pt x="809" y="158"/>
                    <a:pt x="807" y="162"/>
                  </a:cubicBezTo>
                  <a:cubicBezTo>
                    <a:pt x="809" y="165"/>
                    <a:pt x="811" y="165"/>
                    <a:pt x="812" y="163"/>
                  </a:cubicBezTo>
                  <a:cubicBezTo>
                    <a:pt x="809" y="161"/>
                    <a:pt x="811" y="160"/>
                    <a:pt x="813" y="162"/>
                  </a:cubicBezTo>
                  <a:cubicBezTo>
                    <a:pt x="815" y="161"/>
                    <a:pt x="814" y="158"/>
                    <a:pt x="817" y="156"/>
                  </a:cubicBezTo>
                  <a:cubicBezTo>
                    <a:pt x="818" y="158"/>
                    <a:pt x="817" y="158"/>
                    <a:pt x="816" y="159"/>
                  </a:cubicBezTo>
                  <a:cubicBezTo>
                    <a:pt x="817" y="160"/>
                    <a:pt x="818" y="159"/>
                    <a:pt x="819" y="160"/>
                  </a:cubicBezTo>
                  <a:cubicBezTo>
                    <a:pt x="820" y="155"/>
                    <a:pt x="825" y="153"/>
                    <a:pt x="826" y="149"/>
                  </a:cubicBezTo>
                  <a:cubicBezTo>
                    <a:pt x="827" y="149"/>
                    <a:pt x="828" y="151"/>
                    <a:pt x="830" y="149"/>
                  </a:cubicBezTo>
                  <a:cubicBezTo>
                    <a:pt x="831" y="151"/>
                    <a:pt x="830" y="153"/>
                    <a:pt x="829" y="153"/>
                  </a:cubicBezTo>
                  <a:cubicBezTo>
                    <a:pt x="830" y="155"/>
                    <a:pt x="831" y="155"/>
                    <a:pt x="832" y="154"/>
                  </a:cubicBezTo>
                  <a:cubicBezTo>
                    <a:pt x="834" y="153"/>
                    <a:pt x="831" y="155"/>
                    <a:pt x="830" y="156"/>
                  </a:cubicBezTo>
                  <a:cubicBezTo>
                    <a:pt x="836" y="160"/>
                    <a:pt x="839" y="150"/>
                    <a:pt x="833" y="147"/>
                  </a:cubicBezTo>
                  <a:cubicBezTo>
                    <a:pt x="833" y="146"/>
                    <a:pt x="834" y="146"/>
                    <a:pt x="834" y="145"/>
                  </a:cubicBezTo>
                  <a:cubicBezTo>
                    <a:pt x="833" y="145"/>
                    <a:pt x="832" y="145"/>
                    <a:pt x="832" y="145"/>
                  </a:cubicBezTo>
                  <a:cubicBezTo>
                    <a:pt x="830" y="141"/>
                    <a:pt x="834" y="141"/>
                    <a:pt x="835" y="138"/>
                  </a:cubicBezTo>
                  <a:cubicBezTo>
                    <a:pt x="835" y="142"/>
                    <a:pt x="838" y="141"/>
                    <a:pt x="840" y="140"/>
                  </a:cubicBezTo>
                  <a:cubicBezTo>
                    <a:pt x="841" y="139"/>
                    <a:pt x="839" y="137"/>
                    <a:pt x="839" y="136"/>
                  </a:cubicBezTo>
                  <a:cubicBezTo>
                    <a:pt x="841" y="136"/>
                    <a:pt x="841" y="135"/>
                    <a:pt x="842" y="133"/>
                  </a:cubicBezTo>
                  <a:cubicBezTo>
                    <a:pt x="845" y="136"/>
                    <a:pt x="846" y="138"/>
                    <a:pt x="847" y="136"/>
                  </a:cubicBezTo>
                  <a:cubicBezTo>
                    <a:pt x="848" y="139"/>
                    <a:pt x="851" y="142"/>
                    <a:pt x="848" y="142"/>
                  </a:cubicBezTo>
                  <a:cubicBezTo>
                    <a:pt x="852" y="140"/>
                    <a:pt x="858" y="141"/>
                    <a:pt x="864" y="148"/>
                  </a:cubicBezTo>
                  <a:cubicBezTo>
                    <a:pt x="866" y="149"/>
                    <a:pt x="867" y="147"/>
                    <a:pt x="867" y="145"/>
                  </a:cubicBezTo>
                  <a:cubicBezTo>
                    <a:pt x="869" y="151"/>
                    <a:pt x="862" y="150"/>
                    <a:pt x="869" y="157"/>
                  </a:cubicBezTo>
                  <a:cubicBezTo>
                    <a:pt x="870" y="156"/>
                    <a:pt x="867" y="154"/>
                    <a:pt x="869" y="154"/>
                  </a:cubicBezTo>
                  <a:cubicBezTo>
                    <a:pt x="872" y="159"/>
                    <a:pt x="871" y="150"/>
                    <a:pt x="867" y="153"/>
                  </a:cubicBezTo>
                  <a:cubicBezTo>
                    <a:pt x="866" y="148"/>
                    <a:pt x="874" y="153"/>
                    <a:pt x="873" y="156"/>
                  </a:cubicBezTo>
                  <a:cubicBezTo>
                    <a:pt x="874" y="158"/>
                    <a:pt x="874" y="156"/>
                    <a:pt x="875" y="155"/>
                  </a:cubicBezTo>
                  <a:cubicBezTo>
                    <a:pt x="876" y="157"/>
                    <a:pt x="875" y="160"/>
                    <a:pt x="873" y="159"/>
                  </a:cubicBezTo>
                  <a:cubicBezTo>
                    <a:pt x="874" y="160"/>
                    <a:pt x="875" y="161"/>
                    <a:pt x="875" y="161"/>
                  </a:cubicBezTo>
                  <a:cubicBezTo>
                    <a:pt x="875" y="164"/>
                    <a:pt x="872" y="161"/>
                    <a:pt x="870" y="163"/>
                  </a:cubicBezTo>
                  <a:cubicBezTo>
                    <a:pt x="871" y="163"/>
                    <a:pt x="872" y="164"/>
                    <a:pt x="873" y="164"/>
                  </a:cubicBezTo>
                  <a:cubicBezTo>
                    <a:pt x="873" y="167"/>
                    <a:pt x="868" y="165"/>
                    <a:pt x="869" y="164"/>
                  </a:cubicBezTo>
                  <a:cubicBezTo>
                    <a:pt x="869" y="165"/>
                    <a:pt x="868" y="166"/>
                    <a:pt x="868" y="167"/>
                  </a:cubicBezTo>
                  <a:cubicBezTo>
                    <a:pt x="868" y="168"/>
                    <a:pt x="869" y="168"/>
                    <a:pt x="870" y="169"/>
                  </a:cubicBezTo>
                  <a:cubicBezTo>
                    <a:pt x="868" y="169"/>
                    <a:pt x="868" y="168"/>
                    <a:pt x="866" y="169"/>
                  </a:cubicBezTo>
                  <a:cubicBezTo>
                    <a:pt x="865" y="166"/>
                    <a:pt x="864" y="164"/>
                    <a:pt x="861" y="166"/>
                  </a:cubicBezTo>
                  <a:cubicBezTo>
                    <a:pt x="860" y="164"/>
                    <a:pt x="862" y="164"/>
                    <a:pt x="861" y="163"/>
                  </a:cubicBezTo>
                  <a:cubicBezTo>
                    <a:pt x="860" y="162"/>
                    <a:pt x="859" y="163"/>
                    <a:pt x="859" y="164"/>
                  </a:cubicBezTo>
                  <a:cubicBezTo>
                    <a:pt x="857" y="164"/>
                    <a:pt x="862" y="167"/>
                    <a:pt x="859" y="168"/>
                  </a:cubicBezTo>
                  <a:cubicBezTo>
                    <a:pt x="859" y="165"/>
                    <a:pt x="857" y="166"/>
                    <a:pt x="857" y="163"/>
                  </a:cubicBezTo>
                  <a:cubicBezTo>
                    <a:pt x="859" y="162"/>
                    <a:pt x="860" y="162"/>
                    <a:pt x="859" y="160"/>
                  </a:cubicBezTo>
                  <a:cubicBezTo>
                    <a:pt x="857" y="158"/>
                    <a:pt x="858" y="163"/>
                    <a:pt x="855" y="161"/>
                  </a:cubicBezTo>
                  <a:cubicBezTo>
                    <a:pt x="854" y="162"/>
                    <a:pt x="854" y="166"/>
                    <a:pt x="856" y="165"/>
                  </a:cubicBezTo>
                  <a:cubicBezTo>
                    <a:pt x="853" y="167"/>
                    <a:pt x="851" y="171"/>
                    <a:pt x="846" y="174"/>
                  </a:cubicBezTo>
                  <a:cubicBezTo>
                    <a:pt x="845" y="175"/>
                    <a:pt x="846" y="175"/>
                    <a:pt x="847" y="177"/>
                  </a:cubicBezTo>
                  <a:cubicBezTo>
                    <a:pt x="846" y="178"/>
                    <a:pt x="843" y="177"/>
                    <a:pt x="843" y="180"/>
                  </a:cubicBezTo>
                  <a:cubicBezTo>
                    <a:pt x="846" y="180"/>
                    <a:pt x="846" y="186"/>
                    <a:pt x="847" y="183"/>
                  </a:cubicBezTo>
                  <a:cubicBezTo>
                    <a:pt x="849" y="184"/>
                    <a:pt x="846" y="185"/>
                    <a:pt x="845" y="187"/>
                  </a:cubicBezTo>
                  <a:cubicBezTo>
                    <a:pt x="847" y="189"/>
                    <a:pt x="848" y="186"/>
                    <a:pt x="849" y="185"/>
                  </a:cubicBezTo>
                  <a:cubicBezTo>
                    <a:pt x="850" y="187"/>
                    <a:pt x="851" y="187"/>
                    <a:pt x="851" y="186"/>
                  </a:cubicBezTo>
                  <a:cubicBezTo>
                    <a:pt x="850" y="188"/>
                    <a:pt x="849" y="189"/>
                    <a:pt x="851" y="193"/>
                  </a:cubicBezTo>
                  <a:cubicBezTo>
                    <a:pt x="851" y="193"/>
                    <a:pt x="852" y="193"/>
                    <a:pt x="852" y="194"/>
                  </a:cubicBezTo>
                  <a:cubicBezTo>
                    <a:pt x="853" y="192"/>
                    <a:pt x="853" y="190"/>
                    <a:pt x="854" y="188"/>
                  </a:cubicBezTo>
                  <a:cubicBezTo>
                    <a:pt x="857" y="191"/>
                    <a:pt x="865" y="191"/>
                    <a:pt x="861" y="184"/>
                  </a:cubicBezTo>
                  <a:cubicBezTo>
                    <a:pt x="864" y="185"/>
                    <a:pt x="866" y="186"/>
                    <a:pt x="868" y="188"/>
                  </a:cubicBezTo>
                  <a:cubicBezTo>
                    <a:pt x="867" y="182"/>
                    <a:pt x="874" y="185"/>
                    <a:pt x="873" y="180"/>
                  </a:cubicBezTo>
                  <a:cubicBezTo>
                    <a:pt x="871" y="185"/>
                    <a:pt x="880" y="189"/>
                    <a:pt x="877" y="194"/>
                  </a:cubicBezTo>
                  <a:cubicBezTo>
                    <a:pt x="880" y="196"/>
                    <a:pt x="880" y="199"/>
                    <a:pt x="883" y="202"/>
                  </a:cubicBezTo>
                  <a:cubicBezTo>
                    <a:pt x="881" y="204"/>
                    <a:pt x="879" y="204"/>
                    <a:pt x="876" y="203"/>
                  </a:cubicBezTo>
                  <a:cubicBezTo>
                    <a:pt x="876" y="204"/>
                    <a:pt x="877" y="205"/>
                    <a:pt x="877" y="206"/>
                  </a:cubicBezTo>
                  <a:cubicBezTo>
                    <a:pt x="875" y="207"/>
                    <a:pt x="872" y="208"/>
                    <a:pt x="869" y="206"/>
                  </a:cubicBezTo>
                  <a:cubicBezTo>
                    <a:pt x="869" y="208"/>
                    <a:pt x="870" y="210"/>
                    <a:pt x="867" y="211"/>
                  </a:cubicBezTo>
                  <a:cubicBezTo>
                    <a:pt x="868" y="214"/>
                    <a:pt x="871" y="213"/>
                    <a:pt x="870" y="215"/>
                  </a:cubicBezTo>
                  <a:cubicBezTo>
                    <a:pt x="872" y="216"/>
                    <a:pt x="873" y="216"/>
                    <a:pt x="876" y="215"/>
                  </a:cubicBezTo>
                  <a:cubicBezTo>
                    <a:pt x="874" y="218"/>
                    <a:pt x="878" y="217"/>
                    <a:pt x="880" y="222"/>
                  </a:cubicBezTo>
                  <a:cubicBezTo>
                    <a:pt x="880" y="218"/>
                    <a:pt x="883" y="219"/>
                    <a:pt x="886" y="217"/>
                  </a:cubicBezTo>
                  <a:cubicBezTo>
                    <a:pt x="886" y="221"/>
                    <a:pt x="880" y="219"/>
                    <a:pt x="882" y="224"/>
                  </a:cubicBezTo>
                  <a:cubicBezTo>
                    <a:pt x="881" y="223"/>
                    <a:pt x="879" y="225"/>
                    <a:pt x="878" y="226"/>
                  </a:cubicBezTo>
                  <a:cubicBezTo>
                    <a:pt x="878" y="238"/>
                    <a:pt x="889" y="231"/>
                    <a:pt x="895" y="236"/>
                  </a:cubicBezTo>
                  <a:cubicBezTo>
                    <a:pt x="895" y="235"/>
                    <a:pt x="895" y="235"/>
                    <a:pt x="896" y="234"/>
                  </a:cubicBezTo>
                  <a:cubicBezTo>
                    <a:pt x="897" y="235"/>
                    <a:pt x="897" y="235"/>
                    <a:pt x="898" y="235"/>
                  </a:cubicBezTo>
                  <a:cubicBezTo>
                    <a:pt x="900" y="237"/>
                    <a:pt x="896" y="237"/>
                    <a:pt x="899" y="239"/>
                  </a:cubicBezTo>
                  <a:cubicBezTo>
                    <a:pt x="900" y="238"/>
                    <a:pt x="900" y="239"/>
                    <a:pt x="902" y="241"/>
                  </a:cubicBezTo>
                  <a:cubicBezTo>
                    <a:pt x="905" y="237"/>
                    <a:pt x="908" y="234"/>
                    <a:pt x="913" y="238"/>
                  </a:cubicBezTo>
                  <a:cubicBezTo>
                    <a:pt x="913" y="238"/>
                    <a:pt x="914" y="237"/>
                    <a:pt x="914" y="236"/>
                  </a:cubicBezTo>
                  <a:cubicBezTo>
                    <a:pt x="916" y="240"/>
                    <a:pt x="918" y="238"/>
                    <a:pt x="920" y="240"/>
                  </a:cubicBezTo>
                  <a:cubicBezTo>
                    <a:pt x="925" y="248"/>
                    <a:pt x="923" y="252"/>
                    <a:pt x="925" y="259"/>
                  </a:cubicBezTo>
                  <a:cubicBezTo>
                    <a:pt x="931" y="259"/>
                    <a:pt x="930" y="253"/>
                    <a:pt x="935" y="250"/>
                  </a:cubicBezTo>
                  <a:cubicBezTo>
                    <a:pt x="933" y="247"/>
                    <a:pt x="930" y="247"/>
                    <a:pt x="929" y="246"/>
                  </a:cubicBezTo>
                  <a:cubicBezTo>
                    <a:pt x="929" y="245"/>
                    <a:pt x="932" y="247"/>
                    <a:pt x="931" y="244"/>
                  </a:cubicBezTo>
                  <a:cubicBezTo>
                    <a:pt x="934" y="247"/>
                    <a:pt x="937" y="247"/>
                    <a:pt x="940" y="244"/>
                  </a:cubicBezTo>
                  <a:cubicBezTo>
                    <a:pt x="942" y="245"/>
                    <a:pt x="941" y="246"/>
                    <a:pt x="944" y="248"/>
                  </a:cubicBezTo>
                  <a:cubicBezTo>
                    <a:pt x="950" y="242"/>
                    <a:pt x="957" y="242"/>
                    <a:pt x="966" y="244"/>
                  </a:cubicBezTo>
                  <a:cubicBezTo>
                    <a:pt x="976" y="238"/>
                    <a:pt x="992" y="256"/>
                    <a:pt x="991" y="269"/>
                  </a:cubicBezTo>
                  <a:cubicBezTo>
                    <a:pt x="990" y="268"/>
                    <a:pt x="988" y="267"/>
                    <a:pt x="987" y="265"/>
                  </a:cubicBezTo>
                  <a:cubicBezTo>
                    <a:pt x="985" y="267"/>
                    <a:pt x="982" y="266"/>
                    <a:pt x="980" y="267"/>
                  </a:cubicBezTo>
                  <a:cubicBezTo>
                    <a:pt x="979" y="275"/>
                    <a:pt x="971" y="274"/>
                    <a:pt x="967" y="279"/>
                  </a:cubicBezTo>
                  <a:cubicBezTo>
                    <a:pt x="967" y="278"/>
                    <a:pt x="967" y="278"/>
                    <a:pt x="967" y="277"/>
                  </a:cubicBezTo>
                  <a:cubicBezTo>
                    <a:pt x="962" y="279"/>
                    <a:pt x="960" y="283"/>
                    <a:pt x="957" y="282"/>
                  </a:cubicBezTo>
                  <a:cubicBezTo>
                    <a:pt x="957" y="283"/>
                    <a:pt x="957" y="285"/>
                    <a:pt x="956" y="286"/>
                  </a:cubicBezTo>
                  <a:cubicBezTo>
                    <a:pt x="955" y="287"/>
                    <a:pt x="954" y="285"/>
                    <a:pt x="953" y="284"/>
                  </a:cubicBezTo>
                  <a:cubicBezTo>
                    <a:pt x="953" y="288"/>
                    <a:pt x="943" y="288"/>
                    <a:pt x="948" y="294"/>
                  </a:cubicBezTo>
                  <a:cubicBezTo>
                    <a:pt x="945" y="293"/>
                    <a:pt x="945" y="294"/>
                    <a:pt x="943" y="296"/>
                  </a:cubicBezTo>
                  <a:cubicBezTo>
                    <a:pt x="941" y="291"/>
                    <a:pt x="944" y="292"/>
                    <a:pt x="944" y="289"/>
                  </a:cubicBezTo>
                  <a:cubicBezTo>
                    <a:pt x="945" y="279"/>
                    <a:pt x="937" y="272"/>
                    <a:pt x="928" y="268"/>
                  </a:cubicBezTo>
                  <a:cubicBezTo>
                    <a:pt x="926" y="270"/>
                    <a:pt x="924" y="269"/>
                    <a:pt x="922" y="270"/>
                  </a:cubicBezTo>
                  <a:cubicBezTo>
                    <a:pt x="921" y="271"/>
                    <a:pt x="922" y="273"/>
                    <a:pt x="923" y="275"/>
                  </a:cubicBezTo>
                  <a:cubicBezTo>
                    <a:pt x="924" y="267"/>
                    <a:pt x="934" y="275"/>
                    <a:pt x="935" y="282"/>
                  </a:cubicBezTo>
                  <a:cubicBezTo>
                    <a:pt x="934" y="283"/>
                    <a:pt x="933" y="281"/>
                    <a:pt x="932" y="283"/>
                  </a:cubicBezTo>
                  <a:cubicBezTo>
                    <a:pt x="931" y="283"/>
                    <a:pt x="932" y="285"/>
                    <a:pt x="931" y="285"/>
                  </a:cubicBezTo>
                  <a:cubicBezTo>
                    <a:pt x="934" y="286"/>
                    <a:pt x="934" y="287"/>
                    <a:pt x="937" y="290"/>
                  </a:cubicBezTo>
                  <a:cubicBezTo>
                    <a:pt x="936" y="290"/>
                    <a:pt x="936" y="291"/>
                    <a:pt x="935" y="292"/>
                  </a:cubicBezTo>
                  <a:cubicBezTo>
                    <a:pt x="943" y="293"/>
                    <a:pt x="939" y="301"/>
                    <a:pt x="941" y="306"/>
                  </a:cubicBezTo>
                  <a:cubicBezTo>
                    <a:pt x="940" y="305"/>
                    <a:pt x="938" y="307"/>
                    <a:pt x="940" y="309"/>
                  </a:cubicBezTo>
                  <a:cubicBezTo>
                    <a:pt x="942" y="311"/>
                    <a:pt x="941" y="307"/>
                    <a:pt x="943" y="307"/>
                  </a:cubicBezTo>
                  <a:cubicBezTo>
                    <a:pt x="944" y="308"/>
                    <a:pt x="943" y="309"/>
                    <a:pt x="944" y="310"/>
                  </a:cubicBezTo>
                  <a:cubicBezTo>
                    <a:pt x="943" y="309"/>
                    <a:pt x="942" y="311"/>
                    <a:pt x="940" y="312"/>
                  </a:cubicBezTo>
                  <a:cubicBezTo>
                    <a:pt x="942" y="314"/>
                    <a:pt x="943" y="313"/>
                    <a:pt x="945" y="316"/>
                  </a:cubicBezTo>
                  <a:cubicBezTo>
                    <a:pt x="945" y="317"/>
                    <a:pt x="944" y="318"/>
                    <a:pt x="943" y="319"/>
                  </a:cubicBezTo>
                  <a:cubicBezTo>
                    <a:pt x="945" y="320"/>
                    <a:pt x="945" y="321"/>
                    <a:pt x="946" y="323"/>
                  </a:cubicBezTo>
                  <a:cubicBezTo>
                    <a:pt x="947" y="325"/>
                    <a:pt x="949" y="324"/>
                    <a:pt x="950" y="324"/>
                  </a:cubicBezTo>
                  <a:cubicBezTo>
                    <a:pt x="954" y="330"/>
                    <a:pt x="954" y="332"/>
                    <a:pt x="958" y="336"/>
                  </a:cubicBezTo>
                  <a:cubicBezTo>
                    <a:pt x="958" y="338"/>
                    <a:pt x="957" y="338"/>
                    <a:pt x="957" y="340"/>
                  </a:cubicBezTo>
                  <a:cubicBezTo>
                    <a:pt x="958" y="341"/>
                    <a:pt x="959" y="341"/>
                    <a:pt x="960" y="340"/>
                  </a:cubicBezTo>
                  <a:cubicBezTo>
                    <a:pt x="961" y="341"/>
                    <a:pt x="958" y="342"/>
                    <a:pt x="960" y="344"/>
                  </a:cubicBezTo>
                  <a:cubicBezTo>
                    <a:pt x="959" y="344"/>
                    <a:pt x="958" y="344"/>
                    <a:pt x="958" y="346"/>
                  </a:cubicBezTo>
                  <a:cubicBezTo>
                    <a:pt x="959" y="343"/>
                    <a:pt x="967" y="353"/>
                    <a:pt x="962" y="354"/>
                  </a:cubicBezTo>
                  <a:cubicBezTo>
                    <a:pt x="960" y="351"/>
                    <a:pt x="961" y="349"/>
                    <a:pt x="957" y="347"/>
                  </a:cubicBezTo>
                  <a:cubicBezTo>
                    <a:pt x="958" y="351"/>
                    <a:pt x="957" y="353"/>
                    <a:pt x="958" y="356"/>
                  </a:cubicBezTo>
                  <a:cubicBezTo>
                    <a:pt x="961" y="355"/>
                    <a:pt x="966" y="360"/>
                    <a:pt x="962" y="363"/>
                  </a:cubicBezTo>
                  <a:cubicBezTo>
                    <a:pt x="964" y="365"/>
                    <a:pt x="966" y="365"/>
                    <a:pt x="967" y="366"/>
                  </a:cubicBezTo>
                  <a:cubicBezTo>
                    <a:pt x="968" y="367"/>
                    <a:pt x="967" y="368"/>
                    <a:pt x="966" y="368"/>
                  </a:cubicBezTo>
                  <a:cubicBezTo>
                    <a:pt x="967" y="370"/>
                    <a:pt x="968" y="369"/>
                    <a:pt x="969" y="369"/>
                  </a:cubicBezTo>
                  <a:cubicBezTo>
                    <a:pt x="970" y="371"/>
                    <a:pt x="969" y="371"/>
                    <a:pt x="970" y="373"/>
                  </a:cubicBezTo>
                  <a:cubicBezTo>
                    <a:pt x="972" y="374"/>
                    <a:pt x="970" y="371"/>
                    <a:pt x="972" y="370"/>
                  </a:cubicBezTo>
                  <a:cubicBezTo>
                    <a:pt x="972" y="375"/>
                    <a:pt x="976" y="381"/>
                    <a:pt x="978" y="387"/>
                  </a:cubicBezTo>
                  <a:cubicBezTo>
                    <a:pt x="977" y="387"/>
                    <a:pt x="977" y="389"/>
                    <a:pt x="976" y="389"/>
                  </a:cubicBezTo>
                  <a:cubicBezTo>
                    <a:pt x="977" y="392"/>
                    <a:pt x="978" y="392"/>
                    <a:pt x="979" y="392"/>
                  </a:cubicBezTo>
                  <a:cubicBezTo>
                    <a:pt x="979" y="396"/>
                    <a:pt x="983" y="398"/>
                    <a:pt x="982" y="402"/>
                  </a:cubicBezTo>
                  <a:cubicBezTo>
                    <a:pt x="981" y="402"/>
                    <a:pt x="980" y="399"/>
                    <a:pt x="980" y="397"/>
                  </a:cubicBezTo>
                  <a:cubicBezTo>
                    <a:pt x="978" y="398"/>
                    <a:pt x="978" y="400"/>
                    <a:pt x="979" y="401"/>
                  </a:cubicBezTo>
                  <a:cubicBezTo>
                    <a:pt x="975" y="399"/>
                    <a:pt x="978" y="395"/>
                    <a:pt x="977" y="393"/>
                  </a:cubicBezTo>
                  <a:cubicBezTo>
                    <a:pt x="974" y="393"/>
                    <a:pt x="969" y="387"/>
                    <a:pt x="968" y="383"/>
                  </a:cubicBezTo>
                  <a:cubicBezTo>
                    <a:pt x="966" y="382"/>
                    <a:pt x="964" y="384"/>
                    <a:pt x="962" y="384"/>
                  </a:cubicBezTo>
                  <a:cubicBezTo>
                    <a:pt x="962" y="385"/>
                    <a:pt x="962" y="384"/>
                    <a:pt x="963" y="384"/>
                  </a:cubicBezTo>
                  <a:cubicBezTo>
                    <a:pt x="965" y="387"/>
                    <a:pt x="963" y="388"/>
                    <a:pt x="965" y="391"/>
                  </a:cubicBezTo>
                  <a:cubicBezTo>
                    <a:pt x="964" y="392"/>
                    <a:pt x="964" y="391"/>
                    <a:pt x="963" y="391"/>
                  </a:cubicBezTo>
                  <a:cubicBezTo>
                    <a:pt x="962" y="393"/>
                    <a:pt x="966" y="395"/>
                    <a:pt x="966" y="396"/>
                  </a:cubicBezTo>
                  <a:cubicBezTo>
                    <a:pt x="965" y="396"/>
                    <a:pt x="962" y="394"/>
                    <a:pt x="965" y="398"/>
                  </a:cubicBezTo>
                  <a:cubicBezTo>
                    <a:pt x="962" y="402"/>
                    <a:pt x="956" y="398"/>
                    <a:pt x="956" y="403"/>
                  </a:cubicBezTo>
                  <a:cubicBezTo>
                    <a:pt x="955" y="400"/>
                    <a:pt x="952" y="398"/>
                    <a:pt x="952" y="401"/>
                  </a:cubicBezTo>
                  <a:cubicBezTo>
                    <a:pt x="951" y="398"/>
                    <a:pt x="951" y="399"/>
                    <a:pt x="949" y="397"/>
                  </a:cubicBezTo>
                  <a:cubicBezTo>
                    <a:pt x="950" y="395"/>
                    <a:pt x="953" y="397"/>
                    <a:pt x="952" y="393"/>
                  </a:cubicBezTo>
                  <a:cubicBezTo>
                    <a:pt x="950" y="392"/>
                    <a:pt x="949" y="397"/>
                    <a:pt x="947" y="393"/>
                  </a:cubicBezTo>
                  <a:cubicBezTo>
                    <a:pt x="945" y="394"/>
                    <a:pt x="946" y="396"/>
                    <a:pt x="944" y="398"/>
                  </a:cubicBezTo>
                  <a:cubicBezTo>
                    <a:pt x="946" y="400"/>
                    <a:pt x="948" y="401"/>
                    <a:pt x="950" y="402"/>
                  </a:cubicBezTo>
                  <a:cubicBezTo>
                    <a:pt x="950" y="403"/>
                    <a:pt x="945" y="401"/>
                    <a:pt x="945" y="405"/>
                  </a:cubicBezTo>
                  <a:cubicBezTo>
                    <a:pt x="948" y="407"/>
                    <a:pt x="947" y="404"/>
                    <a:pt x="948" y="404"/>
                  </a:cubicBezTo>
                  <a:cubicBezTo>
                    <a:pt x="950" y="404"/>
                    <a:pt x="950" y="407"/>
                    <a:pt x="952" y="407"/>
                  </a:cubicBezTo>
                  <a:cubicBezTo>
                    <a:pt x="953" y="411"/>
                    <a:pt x="949" y="406"/>
                    <a:pt x="948" y="406"/>
                  </a:cubicBezTo>
                  <a:cubicBezTo>
                    <a:pt x="947" y="406"/>
                    <a:pt x="951" y="409"/>
                    <a:pt x="949" y="409"/>
                  </a:cubicBezTo>
                  <a:cubicBezTo>
                    <a:pt x="952" y="411"/>
                    <a:pt x="952" y="410"/>
                    <a:pt x="955" y="412"/>
                  </a:cubicBezTo>
                  <a:cubicBezTo>
                    <a:pt x="954" y="413"/>
                    <a:pt x="956" y="418"/>
                    <a:pt x="954" y="416"/>
                  </a:cubicBezTo>
                  <a:cubicBezTo>
                    <a:pt x="953" y="418"/>
                    <a:pt x="954" y="417"/>
                    <a:pt x="956" y="420"/>
                  </a:cubicBezTo>
                  <a:cubicBezTo>
                    <a:pt x="956" y="419"/>
                    <a:pt x="957" y="419"/>
                    <a:pt x="958" y="418"/>
                  </a:cubicBezTo>
                  <a:cubicBezTo>
                    <a:pt x="959" y="424"/>
                    <a:pt x="953" y="418"/>
                    <a:pt x="952" y="421"/>
                  </a:cubicBezTo>
                  <a:cubicBezTo>
                    <a:pt x="953" y="423"/>
                    <a:pt x="954" y="423"/>
                    <a:pt x="956" y="422"/>
                  </a:cubicBezTo>
                  <a:cubicBezTo>
                    <a:pt x="956" y="424"/>
                    <a:pt x="958" y="424"/>
                    <a:pt x="958" y="426"/>
                  </a:cubicBezTo>
                  <a:cubicBezTo>
                    <a:pt x="957" y="426"/>
                    <a:pt x="956" y="423"/>
                    <a:pt x="955" y="424"/>
                  </a:cubicBezTo>
                  <a:cubicBezTo>
                    <a:pt x="952" y="424"/>
                    <a:pt x="956" y="427"/>
                    <a:pt x="954" y="428"/>
                  </a:cubicBezTo>
                  <a:cubicBezTo>
                    <a:pt x="953" y="426"/>
                    <a:pt x="951" y="426"/>
                    <a:pt x="951" y="424"/>
                  </a:cubicBezTo>
                  <a:cubicBezTo>
                    <a:pt x="948" y="427"/>
                    <a:pt x="946" y="422"/>
                    <a:pt x="943" y="425"/>
                  </a:cubicBezTo>
                  <a:cubicBezTo>
                    <a:pt x="946" y="427"/>
                    <a:pt x="948" y="429"/>
                    <a:pt x="951" y="430"/>
                  </a:cubicBezTo>
                  <a:cubicBezTo>
                    <a:pt x="951" y="429"/>
                    <a:pt x="950" y="428"/>
                    <a:pt x="949" y="427"/>
                  </a:cubicBezTo>
                  <a:cubicBezTo>
                    <a:pt x="950" y="427"/>
                    <a:pt x="951" y="427"/>
                    <a:pt x="952" y="427"/>
                  </a:cubicBezTo>
                  <a:cubicBezTo>
                    <a:pt x="953" y="429"/>
                    <a:pt x="950" y="429"/>
                    <a:pt x="952" y="431"/>
                  </a:cubicBezTo>
                  <a:cubicBezTo>
                    <a:pt x="952" y="429"/>
                    <a:pt x="955" y="434"/>
                    <a:pt x="957" y="433"/>
                  </a:cubicBezTo>
                  <a:cubicBezTo>
                    <a:pt x="958" y="436"/>
                    <a:pt x="958" y="437"/>
                    <a:pt x="961" y="440"/>
                  </a:cubicBezTo>
                  <a:cubicBezTo>
                    <a:pt x="959" y="439"/>
                    <a:pt x="957" y="440"/>
                    <a:pt x="956" y="439"/>
                  </a:cubicBezTo>
                  <a:cubicBezTo>
                    <a:pt x="955" y="437"/>
                    <a:pt x="957" y="437"/>
                    <a:pt x="956" y="435"/>
                  </a:cubicBezTo>
                  <a:cubicBezTo>
                    <a:pt x="954" y="435"/>
                    <a:pt x="953" y="435"/>
                    <a:pt x="953" y="432"/>
                  </a:cubicBezTo>
                  <a:cubicBezTo>
                    <a:pt x="952" y="431"/>
                    <a:pt x="950" y="435"/>
                    <a:pt x="950" y="431"/>
                  </a:cubicBezTo>
                  <a:cubicBezTo>
                    <a:pt x="948" y="432"/>
                    <a:pt x="947" y="433"/>
                    <a:pt x="945" y="433"/>
                  </a:cubicBezTo>
                  <a:cubicBezTo>
                    <a:pt x="944" y="429"/>
                    <a:pt x="940" y="423"/>
                    <a:pt x="936" y="423"/>
                  </a:cubicBezTo>
                  <a:cubicBezTo>
                    <a:pt x="938" y="421"/>
                    <a:pt x="939" y="420"/>
                    <a:pt x="937" y="416"/>
                  </a:cubicBezTo>
                  <a:cubicBezTo>
                    <a:pt x="937" y="416"/>
                    <a:pt x="936" y="416"/>
                    <a:pt x="935" y="417"/>
                  </a:cubicBezTo>
                  <a:cubicBezTo>
                    <a:pt x="934" y="415"/>
                    <a:pt x="934" y="414"/>
                    <a:pt x="933" y="413"/>
                  </a:cubicBezTo>
                  <a:cubicBezTo>
                    <a:pt x="936" y="413"/>
                    <a:pt x="936" y="411"/>
                    <a:pt x="938" y="411"/>
                  </a:cubicBezTo>
                  <a:cubicBezTo>
                    <a:pt x="939" y="412"/>
                    <a:pt x="938" y="413"/>
                    <a:pt x="939" y="414"/>
                  </a:cubicBezTo>
                  <a:cubicBezTo>
                    <a:pt x="943" y="417"/>
                    <a:pt x="943" y="410"/>
                    <a:pt x="944" y="407"/>
                  </a:cubicBezTo>
                  <a:cubicBezTo>
                    <a:pt x="942" y="408"/>
                    <a:pt x="939" y="406"/>
                    <a:pt x="936" y="407"/>
                  </a:cubicBezTo>
                  <a:cubicBezTo>
                    <a:pt x="934" y="405"/>
                    <a:pt x="937" y="407"/>
                    <a:pt x="938" y="405"/>
                  </a:cubicBezTo>
                  <a:cubicBezTo>
                    <a:pt x="936" y="403"/>
                    <a:pt x="935" y="404"/>
                    <a:pt x="933" y="403"/>
                  </a:cubicBezTo>
                  <a:cubicBezTo>
                    <a:pt x="932" y="405"/>
                    <a:pt x="934" y="405"/>
                    <a:pt x="934" y="407"/>
                  </a:cubicBezTo>
                  <a:cubicBezTo>
                    <a:pt x="931" y="407"/>
                    <a:pt x="928" y="405"/>
                    <a:pt x="925" y="401"/>
                  </a:cubicBezTo>
                  <a:cubicBezTo>
                    <a:pt x="924" y="403"/>
                    <a:pt x="923" y="403"/>
                    <a:pt x="921" y="404"/>
                  </a:cubicBezTo>
                  <a:cubicBezTo>
                    <a:pt x="921" y="401"/>
                    <a:pt x="918" y="399"/>
                    <a:pt x="916" y="396"/>
                  </a:cubicBezTo>
                  <a:cubicBezTo>
                    <a:pt x="915" y="397"/>
                    <a:pt x="917" y="400"/>
                    <a:pt x="915" y="401"/>
                  </a:cubicBezTo>
                  <a:cubicBezTo>
                    <a:pt x="917" y="403"/>
                    <a:pt x="917" y="407"/>
                    <a:pt x="920" y="407"/>
                  </a:cubicBezTo>
                  <a:cubicBezTo>
                    <a:pt x="920" y="408"/>
                    <a:pt x="920" y="409"/>
                    <a:pt x="919" y="410"/>
                  </a:cubicBezTo>
                  <a:cubicBezTo>
                    <a:pt x="917" y="407"/>
                    <a:pt x="916" y="406"/>
                    <a:pt x="914" y="405"/>
                  </a:cubicBezTo>
                  <a:cubicBezTo>
                    <a:pt x="913" y="407"/>
                    <a:pt x="912" y="409"/>
                    <a:pt x="910" y="409"/>
                  </a:cubicBezTo>
                  <a:cubicBezTo>
                    <a:pt x="911" y="412"/>
                    <a:pt x="912" y="411"/>
                    <a:pt x="913" y="410"/>
                  </a:cubicBezTo>
                  <a:cubicBezTo>
                    <a:pt x="913" y="411"/>
                    <a:pt x="914" y="414"/>
                    <a:pt x="916" y="413"/>
                  </a:cubicBezTo>
                  <a:cubicBezTo>
                    <a:pt x="913" y="413"/>
                    <a:pt x="913" y="419"/>
                    <a:pt x="909" y="416"/>
                  </a:cubicBezTo>
                  <a:cubicBezTo>
                    <a:pt x="909" y="416"/>
                    <a:pt x="912" y="420"/>
                    <a:pt x="913" y="420"/>
                  </a:cubicBezTo>
                  <a:cubicBezTo>
                    <a:pt x="913" y="422"/>
                    <a:pt x="911" y="424"/>
                    <a:pt x="910" y="426"/>
                  </a:cubicBezTo>
                  <a:cubicBezTo>
                    <a:pt x="911" y="427"/>
                    <a:pt x="912" y="426"/>
                    <a:pt x="913" y="428"/>
                  </a:cubicBezTo>
                  <a:cubicBezTo>
                    <a:pt x="911" y="429"/>
                    <a:pt x="911" y="430"/>
                    <a:pt x="909" y="430"/>
                  </a:cubicBezTo>
                  <a:cubicBezTo>
                    <a:pt x="908" y="434"/>
                    <a:pt x="913" y="433"/>
                    <a:pt x="915" y="436"/>
                  </a:cubicBezTo>
                  <a:cubicBezTo>
                    <a:pt x="916" y="435"/>
                    <a:pt x="916" y="435"/>
                    <a:pt x="917" y="433"/>
                  </a:cubicBezTo>
                  <a:cubicBezTo>
                    <a:pt x="920" y="433"/>
                    <a:pt x="916" y="437"/>
                    <a:pt x="919" y="437"/>
                  </a:cubicBezTo>
                  <a:cubicBezTo>
                    <a:pt x="919" y="438"/>
                    <a:pt x="919" y="440"/>
                    <a:pt x="918" y="441"/>
                  </a:cubicBezTo>
                  <a:cubicBezTo>
                    <a:pt x="919" y="441"/>
                    <a:pt x="921" y="443"/>
                    <a:pt x="922" y="441"/>
                  </a:cubicBezTo>
                  <a:cubicBezTo>
                    <a:pt x="924" y="444"/>
                    <a:pt x="924" y="445"/>
                    <a:pt x="923" y="447"/>
                  </a:cubicBezTo>
                  <a:cubicBezTo>
                    <a:pt x="928" y="448"/>
                    <a:pt x="924" y="443"/>
                    <a:pt x="925" y="441"/>
                  </a:cubicBezTo>
                  <a:cubicBezTo>
                    <a:pt x="925" y="441"/>
                    <a:pt x="931" y="446"/>
                    <a:pt x="927" y="447"/>
                  </a:cubicBezTo>
                  <a:cubicBezTo>
                    <a:pt x="930" y="445"/>
                    <a:pt x="933" y="444"/>
                    <a:pt x="933" y="441"/>
                  </a:cubicBezTo>
                  <a:cubicBezTo>
                    <a:pt x="935" y="444"/>
                    <a:pt x="936" y="443"/>
                    <a:pt x="939" y="444"/>
                  </a:cubicBezTo>
                  <a:cubicBezTo>
                    <a:pt x="937" y="445"/>
                    <a:pt x="937" y="445"/>
                    <a:pt x="936" y="447"/>
                  </a:cubicBezTo>
                  <a:cubicBezTo>
                    <a:pt x="934" y="445"/>
                    <a:pt x="934" y="445"/>
                    <a:pt x="934" y="445"/>
                  </a:cubicBezTo>
                  <a:cubicBezTo>
                    <a:pt x="932" y="447"/>
                    <a:pt x="934" y="448"/>
                    <a:pt x="930" y="448"/>
                  </a:cubicBezTo>
                  <a:cubicBezTo>
                    <a:pt x="933" y="450"/>
                    <a:pt x="936" y="448"/>
                    <a:pt x="939" y="446"/>
                  </a:cubicBezTo>
                  <a:cubicBezTo>
                    <a:pt x="939" y="445"/>
                    <a:pt x="940" y="446"/>
                    <a:pt x="940" y="447"/>
                  </a:cubicBezTo>
                  <a:cubicBezTo>
                    <a:pt x="940" y="447"/>
                    <a:pt x="941" y="448"/>
                    <a:pt x="941" y="448"/>
                  </a:cubicBezTo>
                  <a:cubicBezTo>
                    <a:pt x="940" y="449"/>
                    <a:pt x="940" y="448"/>
                    <a:pt x="939" y="449"/>
                  </a:cubicBezTo>
                  <a:cubicBezTo>
                    <a:pt x="940" y="450"/>
                    <a:pt x="941" y="450"/>
                    <a:pt x="942" y="450"/>
                  </a:cubicBezTo>
                  <a:cubicBezTo>
                    <a:pt x="943" y="452"/>
                    <a:pt x="943" y="453"/>
                    <a:pt x="943" y="454"/>
                  </a:cubicBezTo>
                  <a:cubicBezTo>
                    <a:pt x="940" y="453"/>
                    <a:pt x="940" y="455"/>
                    <a:pt x="937" y="455"/>
                  </a:cubicBezTo>
                  <a:cubicBezTo>
                    <a:pt x="935" y="453"/>
                    <a:pt x="939" y="452"/>
                    <a:pt x="938" y="451"/>
                  </a:cubicBezTo>
                  <a:cubicBezTo>
                    <a:pt x="936" y="450"/>
                    <a:pt x="935" y="454"/>
                    <a:pt x="933" y="455"/>
                  </a:cubicBezTo>
                  <a:cubicBezTo>
                    <a:pt x="934" y="456"/>
                    <a:pt x="935" y="458"/>
                    <a:pt x="936" y="459"/>
                  </a:cubicBezTo>
                  <a:cubicBezTo>
                    <a:pt x="936" y="459"/>
                    <a:pt x="940" y="460"/>
                    <a:pt x="938" y="461"/>
                  </a:cubicBezTo>
                  <a:cubicBezTo>
                    <a:pt x="940" y="464"/>
                    <a:pt x="939" y="460"/>
                    <a:pt x="940" y="460"/>
                  </a:cubicBezTo>
                  <a:cubicBezTo>
                    <a:pt x="941" y="460"/>
                    <a:pt x="942" y="462"/>
                    <a:pt x="942" y="464"/>
                  </a:cubicBezTo>
                  <a:cubicBezTo>
                    <a:pt x="946" y="466"/>
                    <a:pt x="946" y="459"/>
                    <a:pt x="943" y="455"/>
                  </a:cubicBezTo>
                  <a:cubicBezTo>
                    <a:pt x="945" y="457"/>
                    <a:pt x="945" y="456"/>
                    <a:pt x="947" y="456"/>
                  </a:cubicBezTo>
                  <a:cubicBezTo>
                    <a:pt x="949" y="458"/>
                    <a:pt x="946" y="458"/>
                    <a:pt x="945" y="459"/>
                  </a:cubicBezTo>
                  <a:cubicBezTo>
                    <a:pt x="947" y="460"/>
                    <a:pt x="948" y="463"/>
                    <a:pt x="949" y="462"/>
                  </a:cubicBezTo>
                  <a:cubicBezTo>
                    <a:pt x="950" y="466"/>
                    <a:pt x="952" y="470"/>
                    <a:pt x="956" y="473"/>
                  </a:cubicBezTo>
                  <a:cubicBezTo>
                    <a:pt x="955" y="473"/>
                    <a:pt x="953" y="472"/>
                    <a:pt x="951" y="471"/>
                  </a:cubicBezTo>
                  <a:cubicBezTo>
                    <a:pt x="949" y="473"/>
                    <a:pt x="952" y="474"/>
                    <a:pt x="954" y="476"/>
                  </a:cubicBezTo>
                  <a:cubicBezTo>
                    <a:pt x="952" y="477"/>
                    <a:pt x="950" y="476"/>
                    <a:pt x="949" y="476"/>
                  </a:cubicBezTo>
                  <a:cubicBezTo>
                    <a:pt x="947" y="474"/>
                    <a:pt x="950" y="474"/>
                    <a:pt x="950" y="472"/>
                  </a:cubicBezTo>
                  <a:cubicBezTo>
                    <a:pt x="949" y="471"/>
                    <a:pt x="948" y="471"/>
                    <a:pt x="947" y="470"/>
                  </a:cubicBezTo>
                  <a:cubicBezTo>
                    <a:pt x="947" y="472"/>
                    <a:pt x="948" y="475"/>
                    <a:pt x="948" y="477"/>
                  </a:cubicBezTo>
                  <a:cubicBezTo>
                    <a:pt x="946" y="476"/>
                    <a:pt x="946" y="473"/>
                    <a:pt x="944" y="471"/>
                  </a:cubicBezTo>
                  <a:cubicBezTo>
                    <a:pt x="942" y="471"/>
                    <a:pt x="945" y="473"/>
                    <a:pt x="943" y="474"/>
                  </a:cubicBezTo>
                  <a:cubicBezTo>
                    <a:pt x="941" y="470"/>
                    <a:pt x="936" y="469"/>
                    <a:pt x="933" y="469"/>
                  </a:cubicBezTo>
                  <a:cubicBezTo>
                    <a:pt x="933" y="468"/>
                    <a:pt x="935" y="467"/>
                    <a:pt x="933" y="465"/>
                  </a:cubicBezTo>
                  <a:cubicBezTo>
                    <a:pt x="931" y="462"/>
                    <a:pt x="928" y="463"/>
                    <a:pt x="926" y="463"/>
                  </a:cubicBezTo>
                  <a:cubicBezTo>
                    <a:pt x="924" y="460"/>
                    <a:pt x="929" y="462"/>
                    <a:pt x="928" y="459"/>
                  </a:cubicBezTo>
                  <a:cubicBezTo>
                    <a:pt x="928" y="461"/>
                    <a:pt x="930" y="462"/>
                    <a:pt x="932" y="460"/>
                  </a:cubicBezTo>
                  <a:cubicBezTo>
                    <a:pt x="928" y="459"/>
                    <a:pt x="924" y="457"/>
                    <a:pt x="920" y="455"/>
                  </a:cubicBezTo>
                  <a:cubicBezTo>
                    <a:pt x="918" y="451"/>
                    <a:pt x="920" y="449"/>
                    <a:pt x="922" y="447"/>
                  </a:cubicBezTo>
                  <a:cubicBezTo>
                    <a:pt x="923" y="447"/>
                    <a:pt x="922" y="446"/>
                    <a:pt x="922" y="445"/>
                  </a:cubicBezTo>
                  <a:cubicBezTo>
                    <a:pt x="921" y="444"/>
                    <a:pt x="919" y="446"/>
                    <a:pt x="920" y="448"/>
                  </a:cubicBezTo>
                  <a:cubicBezTo>
                    <a:pt x="918" y="445"/>
                    <a:pt x="916" y="446"/>
                    <a:pt x="915" y="446"/>
                  </a:cubicBezTo>
                  <a:cubicBezTo>
                    <a:pt x="914" y="445"/>
                    <a:pt x="914" y="445"/>
                    <a:pt x="915" y="444"/>
                  </a:cubicBezTo>
                  <a:cubicBezTo>
                    <a:pt x="914" y="444"/>
                    <a:pt x="914" y="443"/>
                    <a:pt x="913" y="444"/>
                  </a:cubicBezTo>
                  <a:cubicBezTo>
                    <a:pt x="912" y="445"/>
                    <a:pt x="915" y="445"/>
                    <a:pt x="914" y="447"/>
                  </a:cubicBezTo>
                  <a:cubicBezTo>
                    <a:pt x="910" y="445"/>
                    <a:pt x="909" y="449"/>
                    <a:pt x="907" y="452"/>
                  </a:cubicBezTo>
                  <a:cubicBezTo>
                    <a:pt x="907" y="450"/>
                    <a:pt x="905" y="448"/>
                    <a:pt x="903" y="449"/>
                  </a:cubicBezTo>
                  <a:cubicBezTo>
                    <a:pt x="900" y="450"/>
                    <a:pt x="902" y="458"/>
                    <a:pt x="898" y="453"/>
                  </a:cubicBezTo>
                  <a:cubicBezTo>
                    <a:pt x="897" y="449"/>
                    <a:pt x="906" y="446"/>
                    <a:pt x="901" y="443"/>
                  </a:cubicBezTo>
                  <a:cubicBezTo>
                    <a:pt x="901" y="441"/>
                    <a:pt x="905" y="441"/>
                    <a:pt x="904" y="437"/>
                  </a:cubicBezTo>
                  <a:cubicBezTo>
                    <a:pt x="903" y="436"/>
                    <a:pt x="902" y="438"/>
                    <a:pt x="901" y="436"/>
                  </a:cubicBezTo>
                  <a:cubicBezTo>
                    <a:pt x="899" y="437"/>
                    <a:pt x="900" y="440"/>
                    <a:pt x="898" y="441"/>
                  </a:cubicBezTo>
                  <a:cubicBezTo>
                    <a:pt x="898" y="438"/>
                    <a:pt x="895" y="435"/>
                    <a:pt x="893" y="438"/>
                  </a:cubicBezTo>
                  <a:cubicBezTo>
                    <a:pt x="893" y="437"/>
                    <a:pt x="893" y="436"/>
                    <a:pt x="894" y="435"/>
                  </a:cubicBezTo>
                  <a:cubicBezTo>
                    <a:pt x="892" y="435"/>
                    <a:pt x="890" y="433"/>
                    <a:pt x="888" y="433"/>
                  </a:cubicBezTo>
                  <a:cubicBezTo>
                    <a:pt x="888" y="436"/>
                    <a:pt x="887" y="440"/>
                    <a:pt x="889" y="444"/>
                  </a:cubicBezTo>
                  <a:cubicBezTo>
                    <a:pt x="888" y="445"/>
                    <a:pt x="887" y="442"/>
                    <a:pt x="886" y="442"/>
                  </a:cubicBezTo>
                  <a:cubicBezTo>
                    <a:pt x="882" y="444"/>
                    <a:pt x="886" y="450"/>
                    <a:pt x="884" y="453"/>
                  </a:cubicBezTo>
                  <a:cubicBezTo>
                    <a:pt x="884" y="454"/>
                    <a:pt x="885" y="453"/>
                    <a:pt x="885" y="452"/>
                  </a:cubicBezTo>
                  <a:cubicBezTo>
                    <a:pt x="885" y="456"/>
                    <a:pt x="887" y="462"/>
                    <a:pt x="889" y="464"/>
                  </a:cubicBezTo>
                  <a:cubicBezTo>
                    <a:pt x="887" y="465"/>
                    <a:pt x="885" y="458"/>
                    <a:pt x="883" y="460"/>
                  </a:cubicBezTo>
                  <a:cubicBezTo>
                    <a:pt x="882" y="459"/>
                    <a:pt x="884" y="458"/>
                    <a:pt x="884" y="458"/>
                  </a:cubicBezTo>
                  <a:cubicBezTo>
                    <a:pt x="883" y="455"/>
                    <a:pt x="881" y="454"/>
                    <a:pt x="880" y="455"/>
                  </a:cubicBezTo>
                  <a:cubicBezTo>
                    <a:pt x="879" y="453"/>
                    <a:pt x="881" y="453"/>
                    <a:pt x="881" y="452"/>
                  </a:cubicBezTo>
                  <a:cubicBezTo>
                    <a:pt x="877" y="450"/>
                    <a:pt x="879" y="453"/>
                    <a:pt x="877" y="447"/>
                  </a:cubicBezTo>
                  <a:cubicBezTo>
                    <a:pt x="875" y="447"/>
                    <a:pt x="873" y="448"/>
                    <a:pt x="871" y="444"/>
                  </a:cubicBezTo>
                  <a:cubicBezTo>
                    <a:pt x="868" y="444"/>
                    <a:pt x="867" y="446"/>
                    <a:pt x="863" y="447"/>
                  </a:cubicBezTo>
                  <a:cubicBezTo>
                    <a:pt x="864" y="450"/>
                    <a:pt x="865" y="449"/>
                    <a:pt x="866" y="451"/>
                  </a:cubicBezTo>
                  <a:cubicBezTo>
                    <a:pt x="863" y="451"/>
                    <a:pt x="863" y="447"/>
                    <a:pt x="860" y="446"/>
                  </a:cubicBezTo>
                  <a:cubicBezTo>
                    <a:pt x="859" y="447"/>
                    <a:pt x="861" y="449"/>
                    <a:pt x="861" y="450"/>
                  </a:cubicBezTo>
                  <a:cubicBezTo>
                    <a:pt x="860" y="449"/>
                    <a:pt x="858" y="448"/>
                    <a:pt x="857" y="447"/>
                  </a:cubicBezTo>
                  <a:cubicBezTo>
                    <a:pt x="856" y="448"/>
                    <a:pt x="859" y="450"/>
                    <a:pt x="859" y="451"/>
                  </a:cubicBezTo>
                  <a:cubicBezTo>
                    <a:pt x="857" y="452"/>
                    <a:pt x="857" y="452"/>
                    <a:pt x="856" y="452"/>
                  </a:cubicBezTo>
                  <a:cubicBezTo>
                    <a:pt x="854" y="457"/>
                    <a:pt x="858" y="465"/>
                    <a:pt x="860" y="471"/>
                  </a:cubicBezTo>
                  <a:cubicBezTo>
                    <a:pt x="859" y="471"/>
                    <a:pt x="857" y="470"/>
                    <a:pt x="859" y="473"/>
                  </a:cubicBezTo>
                  <a:cubicBezTo>
                    <a:pt x="858" y="474"/>
                    <a:pt x="856" y="477"/>
                    <a:pt x="856" y="474"/>
                  </a:cubicBezTo>
                  <a:cubicBezTo>
                    <a:pt x="855" y="476"/>
                    <a:pt x="857" y="475"/>
                    <a:pt x="857" y="477"/>
                  </a:cubicBezTo>
                  <a:cubicBezTo>
                    <a:pt x="855" y="477"/>
                    <a:pt x="854" y="475"/>
                    <a:pt x="852" y="476"/>
                  </a:cubicBezTo>
                  <a:cubicBezTo>
                    <a:pt x="851" y="476"/>
                    <a:pt x="854" y="478"/>
                    <a:pt x="854" y="477"/>
                  </a:cubicBezTo>
                  <a:cubicBezTo>
                    <a:pt x="854" y="479"/>
                    <a:pt x="853" y="479"/>
                    <a:pt x="850" y="480"/>
                  </a:cubicBezTo>
                  <a:cubicBezTo>
                    <a:pt x="853" y="481"/>
                    <a:pt x="851" y="482"/>
                    <a:pt x="849" y="481"/>
                  </a:cubicBezTo>
                  <a:cubicBezTo>
                    <a:pt x="849" y="482"/>
                    <a:pt x="850" y="484"/>
                    <a:pt x="848" y="484"/>
                  </a:cubicBezTo>
                  <a:cubicBezTo>
                    <a:pt x="850" y="486"/>
                    <a:pt x="850" y="483"/>
                    <a:pt x="852" y="482"/>
                  </a:cubicBezTo>
                  <a:cubicBezTo>
                    <a:pt x="852" y="484"/>
                    <a:pt x="854" y="484"/>
                    <a:pt x="856" y="484"/>
                  </a:cubicBezTo>
                  <a:cubicBezTo>
                    <a:pt x="857" y="485"/>
                    <a:pt x="855" y="486"/>
                    <a:pt x="856" y="487"/>
                  </a:cubicBezTo>
                  <a:cubicBezTo>
                    <a:pt x="852" y="484"/>
                    <a:pt x="855" y="489"/>
                    <a:pt x="852" y="487"/>
                  </a:cubicBezTo>
                  <a:cubicBezTo>
                    <a:pt x="853" y="490"/>
                    <a:pt x="851" y="488"/>
                    <a:pt x="853" y="492"/>
                  </a:cubicBezTo>
                  <a:cubicBezTo>
                    <a:pt x="853" y="493"/>
                    <a:pt x="854" y="493"/>
                    <a:pt x="854" y="493"/>
                  </a:cubicBezTo>
                  <a:cubicBezTo>
                    <a:pt x="855" y="489"/>
                    <a:pt x="858" y="488"/>
                    <a:pt x="859" y="485"/>
                  </a:cubicBezTo>
                  <a:cubicBezTo>
                    <a:pt x="860" y="486"/>
                    <a:pt x="859" y="486"/>
                    <a:pt x="860" y="487"/>
                  </a:cubicBezTo>
                  <a:cubicBezTo>
                    <a:pt x="863" y="485"/>
                    <a:pt x="862" y="482"/>
                    <a:pt x="864" y="479"/>
                  </a:cubicBezTo>
                  <a:cubicBezTo>
                    <a:pt x="866" y="482"/>
                    <a:pt x="867" y="481"/>
                    <a:pt x="869" y="480"/>
                  </a:cubicBezTo>
                  <a:cubicBezTo>
                    <a:pt x="871" y="482"/>
                    <a:pt x="868" y="482"/>
                    <a:pt x="870" y="484"/>
                  </a:cubicBezTo>
                  <a:cubicBezTo>
                    <a:pt x="869" y="485"/>
                    <a:pt x="868" y="483"/>
                    <a:pt x="868" y="485"/>
                  </a:cubicBezTo>
                  <a:cubicBezTo>
                    <a:pt x="870" y="487"/>
                    <a:pt x="870" y="484"/>
                    <a:pt x="871" y="483"/>
                  </a:cubicBezTo>
                  <a:cubicBezTo>
                    <a:pt x="872" y="484"/>
                    <a:pt x="872" y="485"/>
                    <a:pt x="873" y="485"/>
                  </a:cubicBezTo>
                  <a:cubicBezTo>
                    <a:pt x="870" y="486"/>
                    <a:pt x="873" y="491"/>
                    <a:pt x="876" y="496"/>
                  </a:cubicBezTo>
                  <a:cubicBezTo>
                    <a:pt x="875" y="498"/>
                    <a:pt x="876" y="500"/>
                    <a:pt x="878" y="502"/>
                  </a:cubicBezTo>
                  <a:cubicBezTo>
                    <a:pt x="876" y="504"/>
                    <a:pt x="876" y="504"/>
                    <a:pt x="874" y="504"/>
                  </a:cubicBezTo>
                  <a:cubicBezTo>
                    <a:pt x="875" y="507"/>
                    <a:pt x="869" y="509"/>
                    <a:pt x="875" y="514"/>
                  </a:cubicBezTo>
                  <a:cubicBezTo>
                    <a:pt x="875" y="515"/>
                    <a:pt x="874" y="516"/>
                    <a:pt x="872" y="517"/>
                  </a:cubicBezTo>
                  <a:cubicBezTo>
                    <a:pt x="872" y="516"/>
                    <a:pt x="873" y="515"/>
                    <a:pt x="873" y="515"/>
                  </a:cubicBezTo>
                  <a:cubicBezTo>
                    <a:pt x="872" y="513"/>
                    <a:pt x="871" y="513"/>
                    <a:pt x="870" y="514"/>
                  </a:cubicBezTo>
                  <a:cubicBezTo>
                    <a:pt x="869" y="512"/>
                    <a:pt x="872" y="511"/>
                    <a:pt x="870" y="508"/>
                  </a:cubicBezTo>
                  <a:cubicBezTo>
                    <a:pt x="868" y="508"/>
                    <a:pt x="863" y="509"/>
                    <a:pt x="864" y="511"/>
                  </a:cubicBezTo>
                  <a:cubicBezTo>
                    <a:pt x="862" y="509"/>
                    <a:pt x="861" y="509"/>
                    <a:pt x="860" y="512"/>
                  </a:cubicBezTo>
                  <a:cubicBezTo>
                    <a:pt x="859" y="511"/>
                    <a:pt x="859" y="510"/>
                    <a:pt x="858" y="510"/>
                  </a:cubicBezTo>
                  <a:cubicBezTo>
                    <a:pt x="857" y="507"/>
                    <a:pt x="860" y="511"/>
                    <a:pt x="860" y="510"/>
                  </a:cubicBezTo>
                  <a:cubicBezTo>
                    <a:pt x="860" y="508"/>
                    <a:pt x="856" y="506"/>
                    <a:pt x="855" y="508"/>
                  </a:cubicBezTo>
                  <a:cubicBezTo>
                    <a:pt x="855" y="507"/>
                    <a:pt x="854" y="506"/>
                    <a:pt x="853" y="505"/>
                  </a:cubicBezTo>
                  <a:cubicBezTo>
                    <a:pt x="852" y="508"/>
                    <a:pt x="847" y="504"/>
                    <a:pt x="844" y="507"/>
                  </a:cubicBezTo>
                  <a:cubicBezTo>
                    <a:pt x="842" y="508"/>
                    <a:pt x="847" y="509"/>
                    <a:pt x="844" y="510"/>
                  </a:cubicBezTo>
                  <a:cubicBezTo>
                    <a:pt x="843" y="510"/>
                    <a:pt x="842" y="506"/>
                    <a:pt x="839" y="509"/>
                  </a:cubicBezTo>
                  <a:cubicBezTo>
                    <a:pt x="838" y="506"/>
                    <a:pt x="836" y="507"/>
                    <a:pt x="835" y="505"/>
                  </a:cubicBezTo>
                  <a:cubicBezTo>
                    <a:pt x="834" y="506"/>
                    <a:pt x="833" y="508"/>
                    <a:pt x="835" y="510"/>
                  </a:cubicBezTo>
                  <a:cubicBezTo>
                    <a:pt x="835" y="512"/>
                    <a:pt x="833" y="512"/>
                    <a:pt x="831" y="509"/>
                  </a:cubicBezTo>
                  <a:cubicBezTo>
                    <a:pt x="832" y="508"/>
                    <a:pt x="833" y="512"/>
                    <a:pt x="834" y="510"/>
                  </a:cubicBezTo>
                  <a:cubicBezTo>
                    <a:pt x="833" y="507"/>
                    <a:pt x="829" y="508"/>
                    <a:pt x="830" y="510"/>
                  </a:cubicBezTo>
                  <a:cubicBezTo>
                    <a:pt x="831" y="511"/>
                    <a:pt x="828" y="509"/>
                    <a:pt x="830" y="507"/>
                  </a:cubicBezTo>
                  <a:cubicBezTo>
                    <a:pt x="824" y="504"/>
                    <a:pt x="822" y="512"/>
                    <a:pt x="817" y="506"/>
                  </a:cubicBezTo>
                  <a:cubicBezTo>
                    <a:pt x="817" y="509"/>
                    <a:pt x="816" y="507"/>
                    <a:pt x="815" y="509"/>
                  </a:cubicBezTo>
                  <a:cubicBezTo>
                    <a:pt x="815" y="510"/>
                    <a:pt x="816" y="510"/>
                    <a:pt x="817" y="510"/>
                  </a:cubicBezTo>
                  <a:cubicBezTo>
                    <a:pt x="816" y="512"/>
                    <a:pt x="813" y="512"/>
                    <a:pt x="811" y="515"/>
                  </a:cubicBezTo>
                  <a:cubicBezTo>
                    <a:pt x="813" y="518"/>
                    <a:pt x="813" y="518"/>
                    <a:pt x="813" y="518"/>
                  </a:cubicBezTo>
                  <a:cubicBezTo>
                    <a:pt x="814" y="518"/>
                    <a:pt x="813" y="517"/>
                    <a:pt x="813" y="515"/>
                  </a:cubicBezTo>
                  <a:cubicBezTo>
                    <a:pt x="813" y="514"/>
                    <a:pt x="817" y="518"/>
                    <a:pt x="816" y="515"/>
                  </a:cubicBezTo>
                  <a:cubicBezTo>
                    <a:pt x="816" y="515"/>
                    <a:pt x="820" y="521"/>
                    <a:pt x="820" y="520"/>
                  </a:cubicBezTo>
                  <a:cubicBezTo>
                    <a:pt x="823" y="522"/>
                    <a:pt x="825" y="513"/>
                    <a:pt x="827" y="513"/>
                  </a:cubicBezTo>
                  <a:cubicBezTo>
                    <a:pt x="827" y="516"/>
                    <a:pt x="824" y="522"/>
                    <a:pt x="821" y="524"/>
                  </a:cubicBezTo>
                  <a:cubicBezTo>
                    <a:pt x="820" y="525"/>
                    <a:pt x="823" y="526"/>
                    <a:pt x="823" y="527"/>
                  </a:cubicBezTo>
                  <a:cubicBezTo>
                    <a:pt x="824" y="528"/>
                    <a:pt x="821" y="530"/>
                    <a:pt x="823" y="530"/>
                  </a:cubicBezTo>
                  <a:cubicBezTo>
                    <a:pt x="824" y="532"/>
                    <a:pt x="822" y="530"/>
                    <a:pt x="821" y="532"/>
                  </a:cubicBezTo>
                  <a:cubicBezTo>
                    <a:pt x="824" y="533"/>
                    <a:pt x="827" y="531"/>
                    <a:pt x="829" y="535"/>
                  </a:cubicBezTo>
                  <a:cubicBezTo>
                    <a:pt x="830" y="532"/>
                    <a:pt x="832" y="534"/>
                    <a:pt x="833" y="533"/>
                  </a:cubicBezTo>
                  <a:cubicBezTo>
                    <a:pt x="832" y="529"/>
                    <a:pt x="826" y="533"/>
                    <a:pt x="824" y="529"/>
                  </a:cubicBezTo>
                  <a:cubicBezTo>
                    <a:pt x="826" y="528"/>
                    <a:pt x="827" y="530"/>
                    <a:pt x="828" y="530"/>
                  </a:cubicBezTo>
                  <a:cubicBezTo>
                    <a:pt x="829" y="528"/>
                    <a:pt x="825" y="527"/>
                    <a:pt x="824" y="525"/>
                  </a:cubicBezTo>
                  <a:cubicBezTo>
                    <a:pt x="827" y="525"/>
                    <a:pt x="830" y="527"/>
                    <a:pt x="832" y="530"/>
                  </a:cubicBezTo>
                  <a:cubicBezTo>
                    <a:pt x="833" y="528"/>
                    <a:pt x="833" y="529"/>
                    <a:pt x="834" y="527"/>
                  </a:cubicBezTo>
                  <a:cubicBezTo>
                    <a:pt x="834" y="529"/>
                    <a:pt x="836" y="531"/>
                    <a:pt x="837" y="529"/>
                  </a:cubicBezTo>
                  <a:cubicBezTo>
                    <a:pt x="837" y="530"/>
                    <a:pt x="839" y="533"/>
                    <a:pt x="838" y="534"/>
                  </a:cubicBezTo>
                  <a:cubicBezTo>
                    <a:pt x="839" y="532"/>
                    <a:pt x="842" y="538"/>
                    <a:pt x="845" y="539"/>
                  </a:cubicBezTo>
                  <a:cubicBezTo>
                    <a:pt x="845" y="534"/>
                    <a:pt x="847" y="534"/>
                    <a:pt x="850" y="533"/>
                  </a:cubicBezTo>
                  <a:cubicBezTo>
                    <a:pt x="850" y="531"/>
                    <a:pt x="849" y="533"/>
                    <a:pt x="847" y="530"/>
                  </a:cubicBezTo>
                  <a:cubicBezTo>
                    <a:pt x="849" y="531"/>
                    <a:pt x="850" y="530"/>
                    <a:pt x="852" y="533"/>
                  </a:cubicBezTo>
                  <a:cubicBezTo>
                    <a:pt x="851" y="536"/>
                    <a:pt x="851" y="541"/>
                    <a:pt x="848" y="541"/>
                  </a:cubicBezTo>
                  <a:cubicBezTo>
                    <a:pt x="850" y="543"/>
                    <a:pt x="851" y="542"/>
                    <a:pt x="852" y="541"/>
                  </a:cubicBezTo>
                  <a:cubicBezTo>
                    <a:pt x="852" y="544"/>
                    <a:pt x="848" y="543"/>
                    <a:pt x="847" y="540"/>
                  </a:cubicBezTo>
                  <a:cubicBezTo>
                    <a:pt x="846" y="544"/>
                    <a:pt x="844" y="543"/>
                    <a:pt x="842" y="546"/>
                  </a:cubicBezTo>
                  <a:cubicBezTo>
                    <a:pt x="844" y="548"/>
                    <a:pt x="844" y="546"/>
                    <a:pt x="845" y="545"/>
                  </a:cubicBezTo>
                  <a:cubicBezTo>
                    <a:pt x="846" y="547"/>
                    <a:pt x="844" y="547"/>
                    <a:pt x="845" y="549"/>
                  </a:cubicBezTo>
                  <a:cubicBezTo>
                    <a:pt x="844" y="549"/>
                    <a:pt x="842" y="546"/>
                    <a:pt x="842" y="545"/>
                  </a:cubicBezTo>
                  <a:cubicBezTo>
                    <a:pt x="841" y="546"/>
                    <a:pt x="841" y="546"/>
                    <a:pt x="841" y="546"/>
                  </a:cubicBezTo>
                  <a:cubicBezTo>
                    <a:pt x="839" y="547"/>
                    <a:pt x="844" y="547"/>
                    <a:pt x="842" y="548"/>
                  </a:cubicBezTo>
                  <a:cubicBezTo>
                    <a:pt x="843" y="550"/>
                    <a:pt x="841" y="547"/>
                    <a:pt x="839" y="546"/>
                  </a:cubicBezTo>
                  <a:cubicBezTo>
                    <a:pt x="839" y="548"/>
                    <a:pt x="839" y="552"/>
                    <a:pt x="835" y="549"/>
                  </a:cubicBezTo>
                  <a:cubicBezTo>
                    <a:pt x="836" y="548"/>
                    <a:pt x="838" y="547"/>
                    <a:pt x="838" y="546"/>
                  </a:cubicBezTo>
                  <a:cubicBezTo>
                    <a:pt x="836" y="548"/>
                    <a:pt x="830" y="545"/>
                    <a:pt x="828" y="547"/>
                  </a:cubicBezTo>
                  <a:cubicBezTo>
                    <a:pt x="830" y="548"/>
                    <a:pt x="831" y="548"/>
                    <a:pt x="833" y="549"/>
                  </a:cubicBezTo>
                  <a:cubicBezTo>
                    <a:pt x="834" y="553"/>
                    <a:pt x="828" y="554"/>
                    <a:pt x="827" y="559"/>
                  </a:cubicBezTo>
                  <a:cubicBezTo>
                    <a:pt x="827" y="559"/>
                    <a:pt x="828" y="560"/>
                    <a:pt x="829" y="561"/>
                  </a:cubicBezTo>
                  <a:cubicBezTo>
                    <a:pt x="827" y="563"/>
                    <a:pt x="827" y="564"/>
                    <a:pt x="825" y="564"/>
                  </a:cubicBezTo>
                  <a:cubicBezTo>
                    <a:pt x="827" y="566"/>
                    <a:pt x="828" y="564"/>
                    <a:pt x="830" y="566"/>
                  </a:cubicBezTo>
                  <a:cubicBezTo>
                    <a:pt x="828" y="567"/>
                    <a:pt x="823" y="565"/>
                    <a:pt x="825" y="569"/>
                  </a:cubicBezTo>
                  <a:cubicBezTo>
                    <a:pt x="826" y="571"/>
                    <a:pt x="825" y="568"/>
                    <a:pt x="826" y="568"/>
                  </a:cubicBezTo>
                  <a:cubicBezTo>
                    <a:pt x="827" y="572"/>
                    <a:pt x="826" y="572"/>
                    <a:pt x="825" y="573"/>
                  </a:cubicBezTo>
                  <a:cubicBezTo>
                    <a:pt x="826" y="570"/>
                    <a:pt x="824" y="570"/>
                    <a:pt x="821" y="568"/>
                  </a:cubicBezTo>
                  <a:cubicBezTo>
                    <a:pt x="819" y="569"/>
                    <a:pt x="822" y="571"/>
                    <a:pt x="820" y="572"/>
                  </a:cubicBezTo>
                  <a:cubicBezTo>
                    <a:pt x="817" y="570"/>
                    <a:pt x="815" y="572"/>
                    <a:pt x="812" y="570"/>
                  </a:cubicBezTo>
                  <a:cubicBezTo>
                    <a:pt x="817" y="571"/>
                    <a:pt x="823" y="567"/>
                    <a:pt x="825" y="560"/>
                  </a:cubicBezTo>
                  <a:cubicBezTo>
                    <a:pt x="824" y="562"/>
                    <a:pt x="820" y="562"/>
                    <a:pt x="819" y="566"/>
                  </a:cubicBezTo>
                  <a:cubicBezTo>
                    <a:pt x="818" y="564"/>
                    <a:pt x="817" y="567"/>
                    <a:pt x="816" y="564"/>
                  </a:cubicBezTo>
                  <a:cubicBezTo>
                    <a:pt x="811" y="568"/>
                    <a:pt x="808" y="568"/>
                    <a:pt x="807" y="573"/>
                  </a:cubicBezTo>
                  <a:cubicBezTo>
                    <a:pt x="806" y="573"/>
                    <a:pt x="806" y="572"/>
                    <a:pt x="805" y="571"/>
                  </a:cubicBezTo>
                  <a:cubicBezTo>
                    <a:pt x="804" y="575"/>
                    <a:pt x="800" y="573"/>
                    <a:pt x="801" y="577"/>
                  </a:cubicBezTo>
                  <a:cubicBezTo>
                    <a:pt x="802" y="581"/>
                    <a:pt x="803" y="576"/>
                    <a:pt x="804" y="579"/>
                  </a:cubicBezTo>
                  <a:cubicBezTo>
                    <a:pt x="804" y="582"/>
                    <a:pt x="802" y="579"/>
                    <a:pt x="801" y="581"/>
                  </a:cubicBezTo>
                  <a:cubicBezTo>
                    <a:pt x="800" y="582"/>
                    <a:pt x="803" y="582"/>
                    <a:pt x="803" y="584"/>
                  </a:cubicBezTo>
                  <a:cubicBezTo>
                    <a:pt x="802" y="587"/>
                    <a:pt x="800" y="586"/>
                    <a:pt x="798" y="585"/>
                  </a:cubicBezTo>
                  <a:cubicBezTo>
                    <a:pt x="793" y="591"/>
                    <a:pt x="793" y="594"/>
                    <a:pt x="799" y="597"/>
                  </a:cubicBezTo>
                  <a:cubicBezTo>
                    <a:pt x="800" y="596"/>
                    <a:pt x="800" y="593"/>
                    <a:pt x="799" y="591"/>
                  </a:cubicBezTo>
                  <a:cubicBezTo>
                    <a:pt x="798" y="589"/>
                    <a:pt x="798" y="593"/>
                    <a:pt x="797" y="593"/>
                  </a:cubicBezTo>
                  <a:cubicBezTo>
                    <a:pt x="796" y="590"/>
                    <a:pt x="798" y="591"/>
                    <a:pt x="798" y="589"/>
                  </a:cubicBezTo>
                  <a:cubicBezTo>
                    <a:pt x="799" y="590"/>
                    <a:pt x="799" y="590"/>
                    <a:pt x="801" y="590"/>
                  </a:cubicBezTo>
                  <a:cubicBezTo>
                    <a:pt x="802" y="591"/>
                    <a:pt x="800" y="591"/>
                    <a:pt x="800" y="592"/>
                  </a:cubicBezTo>
                  <a:cubicBezTo>
                    <a:pt x="800" y="593"/>
                    <a:pt x="801" y="593"/>
                    <a:pt x="800" y="594"/>
                  </a:cubicBezTo>
                  <a:cubicBezTo>
                    <a:pt x="802" y="595"/>
                    <a:pt x="805" y="594"/>
                    <a:pt x="803" y="591"/>
                  </a:cubicBezTo>
                  <a:cubicBezTo>
                    <a:pt x="805" y="592"/>
                    <a:pt x="808" y="590"/>
                    <a:pt x="806" y="587"/>
                  </a:cubicBezTo>
                  <a:cubicBezTo>
                    <a:pt x="809" y="590"/>
                    <a:pt x="811" y="590"/>
                    <a:pt x="813" y="587"/>
                  </a:cubicBezTo>
                  <a:cubicBezTo>
                    <a:pt x="811" y="586"/>
                    <a:pt x="810" y="588"/>
                    <a:pt x="809" y="585"/>
                  </a:cubicBezTo>
                  <a:cubicBezTo>
                    <a:pt x="811" y="582"/>
                    <a:pt x="814" y="582"/>
                    <a:pt x="817" y="582"/>
                  </a:cubicBezTo>
                  <a:cubicBezTo>
                    <a:pt x="822" y="592"/>
                    <a:pt x="833" y="581"/>
                    <a:pt x="838" y="579"/>
                  </a:cubicBezTo>
                  <a:cubicBezTo>
                    <a:pt x="838" y="581"/>
                    <a:pt x="837" y="583"/>
                    <a:pt x="838" y="585"/>
                  </a:cubicBezTo>
                  <a:cubicBezTo>
                    <a:pt x="839" y="581"/>
                    <a:pt x="840" y="579"/>
                    <a:pt x="842" y="577"/>
                  </a:cubicBezTo>
                  <a:cubicBezTo>
                    <a:pt x="843" y="578"/>
                    <a:pt x="844" y="579"/>
                    <a:pt x="844" y="580"/>
                  </a:cubicBezTo>
                  <a:cubicBezTo>
                    <a:pt x="841" y="579"/>
                    <a:pt x="839" y="582"/>
                    <a:pt x="841" y="586"/>
                  </a:cubicBezTo>
                  <a:cubicBezTo>
                    <a:pt x="844" y="586"/>
                    <a:pt x="844" y="583"/>
                    <a:pt x="845" y="588"/>
                  </a:cubicBezTo>
                  <a:cubicBezTo>
                    <a:pt x="848" y="588"/>
                    <a:pt x="845" y="585"/>
                    <a:pt x="843" y="583"/>
                  </a:cubicBezTo>
                  <a:cubicBezTo>
                    <a:pt x="846" y="583"/>
                    <a:pt x="847" y="583"/>
                    <a:pt x="847" y="579"/>
                  </a:cubicBezTo>
                  <a:cubicBezTo>
                    <a:pt x="849" y="579"/>
                    <a:pt x="850" y="584"/>
                    <a:pt x="852" y="585"/>
                  </a:cubicBezTo>
                  <a:cubicBezTo>
                    <a:pt x="854" y="588"/>
                    <a:pt x="854" y="590"/>
                    <a:pt x="851" y="591"/>
                  </a:cubicBezTo>
                  <a:cubicBezTo>
                    <a:pt x="854" y="595"/>
                    <a:pt x="854" y="595"/>
                    <a:pt x="854" y="595"/>
                  </a:cubicBezTo>
                  <a:cubicBezTo>
                    <a:pt x="853" y="597"/>
                    <a:pt x="852" y="595"/>
                    <a:pt x="852" y="596"/>
                  </a:cubicBezTo>
                  <a:cubicBezTo>
                    <a:pt x="855" y="598"/>
                    <a:pt x="856" y="602"/>
                    <a:pt x="854" y="605"/>
                  </a:cubicBezTo>
                  <a:cubicBezTo>
                    <a:pt x="852" y="603"/>
                    <a:pt x="854" y="602"/>
                    <a:pt x="853" y="601"/>
                  </a:cubicBezTo>
                  <a:cubicBezTo>
                    <a:pt x="845" y="610"/>
                    <a:pt x="834" y="610"/>
                    <a:pt x="826" y="611"/>
                  </a:cubicBezTo>
                  <a:cubicBezTo>
                    <a:pt x="826" y="613"/>
                    <a:pt x="826" y="615"/>
                    <a:pt x="824" y="616"/>
                  </a:cubicBezTo>
                  <a:cubicBezTo>
                    <a:pt x="823" y="615"/>
                    <a:pt x="822" y="615"/>
                    <a:pt x="821" y="615"/>
                  </a:cubicBezTo>
                  <a:cubicBezTo>
                    <a:pt x="821" y="614"/>
                    <a:pt x="822" y="614"/>
                    <a:pt x="822" y="613"/>
                  </a:cubicBezTo>
                  <a:cubicBezTo>
                    <a:pt x="817" y="610"/>
                    <a:pt x="816" y="612"/>
                    <a:pt x="811" y="616"/>
                  </a:cubicBezTo>
                  <a:cubicBezTo>
                    <a:pt x="812" y="619"/>
                    <a:pt x="813" y="616"/>
                    <a:pt x="815" y="619"/>
                  </a:cubicBezTo>
                  <a:cubicBezTo>
                    <a:pt x="813" y="618"/>
                    <a:pt x="813" y="618"/>
                    <a:pt x="812" y="620"/>
                  </a:cubicBezTo>
                  <a:cubicBezTo>
                    <a:pt x="811" y="619"/>
                    <a:pt x="811" y="618"/>
                    <a:pt x="811" y="617"/>
                  </a:cubicBezTo>
                  <a:cubicBezTo>
                    <a:pt x="810" y="621"/>
                    <a:pt x="806" y="616"/>
                    <a:pt x="805" y="620"/>
                  </a:cubicBezTo>
                  <a:cubicBezTo>
                    <a:pt x="803" y="621"/>
                    <a:pt x="805" y="617"/>
                    <a:pt x="803" y="617"/>
                  </a:cubicBezTo>
                  <a:cubicBezTo>
                    <a:pt x="802" y="616"/>
                    <a:pt x="805" y="615"/>
                    <a:pt x="806" y="614"/>
                  </a:cubicBezTo>
                  <a:cubicBezTo>
                    <a:pt x="803" y="610"/>
                    <a:pt x="802" y="616"/>
                    <a:pt x="800" y="615"/>
                  </a:cubicBezTo>
                  <a:cubicBezTo>
                    <a:pt x="802" y="612"/>
                    <a:pt x="798" y="614"/>
                    <a:pt x="798" y="611"/>
                  </a:cubicBezTo>
                  <a:cubicBezTo>
                    <a:pt x="795" y="613"/>
                    <a:pt x="796" y="616"/>
                    <a:pt x="792" y="614"/>
                  </a:cubicBezTo>
                  <a:cubicBezTo>
                    <a:pt x="791" y="615"/>
                    <a:pt x="792" y="616"/>
                    <a:pt x="792" y="617"/>
                  </a:cubicBezTo>
                  <a:cubicBezTo>
                    <a:pt x="793" y="619"/>
                    <a:pt x="796" y="618"/>
                    <a:pt x="795" y="616"/>
                  </a:cubicBezTo>
                  <a:cubicBezTo>
                    <a:pt x="797" y="622"/>
                    <a:pt x="788" y="616"/>
                    <a:pt x="783" y="618"/>
                  </a:cubicBezTo>
                  <a:cubicBezTo>
                    <a:pt x="782" y="612"/>
                    <a:pt x="791" y="615"/>
                    <a:pt x="792" y="608"/>
                  </a:cubicBezTo>
                  <a:cubicBezTo>
                    <a:pt x="797" y="610"/>
                    <a:pt x="794" y="604"/>
                    <a:pt x="798" y="605"/>
                  </a:cubicBezTo>
                  <a:cubicBezTo>
                    <a:pt x="798" y="606"/>
                    <a:pt x="797" y="607"/>
                    <a:pt x="796" y="609"/>
                  </a:cubicBezTo>
                  <a:cubicBezTo>
                    <a:pt x="800" y="611"/>
                    <a:pt x="800" y="606"/>
                    <a:pt x="804" y="605"/>
                  </a:cubicBezTo>
                  <a:cubicBezTo>
                    <a:pt x="800" y="604"/>
                    <a:pt x="797" y="603"/>
                    <a:pt x="793" y="602"/>
                  </a:cubicBezTo>
                  <a:cubicBezTo>
                    <a:pt x="792" y="603"/>
                    <a:pt x="794" y="605"/>
                    <a:pt x="792" y="606"/>
                  </a:cubicBezTo>
                  <a:cubicBezTo>
                    <a:pt x="790" y="603"/>
                    <a:pt x="790" y="603"/>
                    <a:pt x="790" y="603"/>
                  </a:cubicBezTo>
                  <a:cubicBezTo>
                    <a:pt x="788" y="604"/>
                    <a:pt x="790" y="607"/>
                    <a:pt x="788" y="608"/>
                  </a:cubicBezTo>
                  <a:cubicBezTo>
                    <a:pt x="789" y="605"/>
                    <a:pt x="786" y="606"/>
                    <a:pt x="784" y="603"/>
                  </a:cubicBezTo>
                  <a:cubicBezTo>
                    <a:pt x="781" y="604"/>
                    <a:pt x="785" y="605"/>
                    <a:pt x="785" y="608"/>
                  </a:cubicBezTo>
                  <a:cubicBezTo>
                    <a:pt x="782" y="611"/>
                    <a:pt x="778" y="610"/>
                    <a:pt x="775" y="613"/>
                  </a:cubicBezTo>
                  <a:cubicBezTo>
                    <a:pt x="774" y="613"/>
                    <a:pt x="776" y="615"/>
                    <a:pt x="776" y="616"/>
                  </a:cubicBezTo>
                  <a:cubicBezTo>
                    <a:pt x="777" y="614"/>
                    <a:pt x="779" y="611"/>
                    <a:pt x="781" y="613"/>
                  </a:cubicBezTo>
                  <a:cubicBezTo>
                    <a:pt x="780" y="612"/>
                    <a:pt x="777" y="619"/>
                    <a:pt x="781" y="618"/>
                  </a:cubicBezTo>
                  <a:cubicBezTo>
                    <a:pt x="780" y="620"/>
                    <a:pt x="779" y="620"/>
                    <a:pt x="779" y="625"/>
                  </a:cubicBezTo>
                  <a:cubicBezTo>
                    <a:pt x="778" y="623"/>
                    <a:pt x="779" y="623"/>
                    <a:pt x="778" y="621"/>
                  </a:cubicBezTo>
                  <a:cubicBezTo>
                    <a:pt x="777" y="622"/>
                    <a:pt x="777" y="623"/>
                    <a:pt x="777" y="623"/>
                  </a:cubicBezTo>
                  <a:cubicBezTo>
                    <a:pt x="780" y="628"/>
                    <a:pt x="780" y="627"/>
                    <a:pt x="783" y="629"/>
                  </a:cubicBezTo>
                  <a:cubicBezTo>
                    <a:pt x="781" y="627"/>
                    <a:pt x="782" y="631"/>
                    <a:pt x="780" y="630"/>
                  </a:cubicBezTo>
                  <a:cubicBezTo>
                    <a:pt x="781" y="639"/>
                    <a:pt x="781" y="647"/>
                    <a:pt x="774" y="650"/>
                  </a:cubicBezTo>
                  <a:cubicBezTo>
                    <a:pt x="775" y="657"/>
                    <a:pt x="770" y="662"/>
                    <a:pt x="771" y="669"/>
                  </a:cubicBezTo>
                  <a:cubicBezTo>
                    <a:pt x="770" y="670"/>
                    <a:pt x="766" y="671"/>
                    <a:pt x="769" y="674"/>
                  </a:cubicBezTo>
                  <a:cubicBezTo>
                    <a:pt x="768" y="674"/>
                    <a:pt x="767" y="674"/>
                    <a:pt x="766" y="674"/>
                  </a:cubicBezTo>
                  <a:cubicBezTo>
                    <a:pt x="764" y="675"/>
                    <a:pt x="769" y="674"/>
                    <a:pt x="768" y="676"/>
                  </a:cubicBezTo>
                  <a:cubicBezTo>
                    <a:pt x="766" y="679"/>
                    <a:pt x="767" y="675"/>
                    <a:pt x="766" y="676"/>
                  </a:cubicBezTo>
                  <a:cubicBezTo>
                    <a:pt x="766" y="678"/>
                    <a:pt x="767" y="680"/>
                    <a:pt x="767" y="682"/>
                  </a:cubicBezTo>
                  <a:cubicBezTo>
                    <a:pt x="764" y="685"/>
                    <a:pt x="757" y="689"/>
                    <a:pt x="755" y="694"/>
                  </a:cubicBezTo>
                  <a:cubicBezTo>
                    <a:pt x="754" y="694"/>
                    <a:pt x="753" y="693"/>
                    <a:pt x="752" y="692"/>
                  </a:cubicBezTo>
                  <a:cubicBezTo>
                    <a:pt x="747" y="704"/>
                    <a:pt x="735" y="701"/>
                    <a:pt x="728" y="708"/>
                  </a:cubicBezTo>
                  <a:cubicBezTo>
                    <a:pt x="725" y="706"/>
                    <a:pt x="725" y="708"/>
                    <a:pt x="721" y="710"/>
                  </a:cubicBezTo>
                  <a:cubicBezTo>
                    <a:pt x="721" y="709"/>
                    <a:pt x="720" y="709"/>
                    <a:pt x="719" y="707"/>
                  </a:cubicBezTo>
                  <a:cubicBezTo>
                    <a:pt x="715" y="713"/>
                    <a:pt x="708" y="710"/>
                    <a:pt x="703" y="714"/>
                  </a:cubicBezTo>
                  <a:cubicBezTo>
                    <a:pt x="703" y="713"/>
                    <a:pt x="702" y="713"/>
                    <a:pt x="702" y="712"/>
                  </a:cubicBezTo>
                  <a:cubicBezTo>
                    <a:pt x="700" y="716"/>
                    <a:pt x="698" y="712"/>
                    <a:pt x="696" y="717"/>
                  </a:cubicBezTo>
                  <a:cubicBezTo>
                    <a:pt x="694" y="715"/>
                    <a:pt x="692" y="716"/>
                    <a:pt x="692" y="718"/>
                  </a:cubicBezTo>
                  <a:cubicBezTo>
                    <a:pt x="691" y="716"/>
                    <a:pt x="690" y="717"/>
                    <a:pt x="689" y="715"/>
                  </a:cubicBezTo>
                  <a:cubicBezTo>
                    <a:pt x="687" y="715"/>
                    <a:pt x="689" y="718"/>
                    <a:pt x="687" y="718"/>
                  </a:cubicBezTo>
                  <a:cubicBezTo>
                    <a:pt x="681" y="716"/>
                    <a:pt x="673" y="716"/>
                    <a:pt x="668" y="721"/>
                  </a:cubicBezTo>
                  <a:cubicBezTo>
                    <a:pt x="664" y="717"/>
                    <a:pt x="660" y="717"/>
                    <a:pt x="656" y="718"/>
                  </a:cubicBezTo>
                  <a:cubicBezTo>
                    <a:pt x="656" y="716"/>
                    <a:pt x="655" y="714"/>
                    <a:pt x="654" y="712"/>
                  </a:cubicBezTo>
                  <a:cubicBezTo>
                    <a:pt x="647" y="709"/>
                    <a:pt x="643" y="721"/>
                    <a:pt x="637" y="717"/>
                  </a:cubicBezTo>
                  <a:cubicBezTo>
                    <a:pt x="645" y="714"/>
                    <a:pt x="653" y="707"/>
                    <a:pt x="660" y="702"/>
                  </a:cubicBezTo>
                  <a:cubicBezTo>
                    <a:pt x="665" y="688"/>
                    <a:pt x="680" y="685"/>
                    <a:pt x="690" y="675"/>
                  </a:cubicBezTo>
                  <a:cubicBezTo>
                    <a:pt x="703" y="674"/>
                    <a:pt x="711" y="665"/>
                    <a:pt x="718" y="653"/>
                  </a:cubicBezTo>
                  <a:cubicBezTo>
                    <a:pt x="716" y="649"/>
                    <a:pt x="714" y="652"/>
                    <a:pt x="712" y="648"/>
                  </a:cubicBezTo>
                  <a:cubicBezTo>
                    <a:pt x="718" y="644"/>
                    <a:pt x="722" y="643"/>
                    <a:pt x="727" y="636"/>
                  </a:cubicBezTo>
                  <a:cubicBezTo>
                    <a:pt x="726" y="635"/>
                    <a:pt x="725" y="635"/>
                    <a:pt x="724" y="635"/>
                  </a:cubicBezTo>
                  <a:cubicBezTo>
                    <a:pt x="726" y="640"/>
                    <a:pt x="717" y="636"/>
                    <a:pt x="719" y="640"/>
                  </a:cubicBezTo>
                  <a:cubicBezTo>
                    <a:pt x="711" y="638"/>
                    <a:pt x="709" y="647"/>
                    <a:pt x="700" y="644"/>
                  </a:cubicBezTo>
                  <a:cubicBezTo>
                    <a:pt x="699" y="645"/>
                    <a:pt x="702" y="647"/>
                    <a:pt x="701" y="649"/>
                  </a:cubicBezTo>
                  <a:cubicBezTo>
                    <a:pt x="699" y="644"/>
                    <a:pt x="695" y="649"/>
                    <a:pt x="695" y="652"/>
                  </a:cubicBezTo>
                  <a:cubicBezTo>
                    <a:pt x="694" y="645"/>
                    <a:pt x="688" y="652"/>
                    <a:pt x="685" y="652"/>
                  </a:cubicBezTo>
                  <a:cubicBezTo>
                    <a:pt x="685" y="651"/>
                    <a:pt x="686" y="651"/>
                    <a:pt x="685" y="650"/>
                  </a:cubicBezTo>
                  <a:cubicBezTo>
                    <a:pt x="683" y="650"/>
                    <a:pt x="682" y="651"/>
                    <a:pt x="682" y="654"/>
                  </a:cubicBezTo>
                  <a:cubicBezTo>
                    <a:pt x="681" y="655"/>
                    <a:pt x="680" y="652"/>
                    <a:pt x="679" y="651"/>
                  </a:cubicBezTo>
                  <a:cubicBezTo>
                    <a:pt x="675" y="655"/>
                    <a:pt x="669" y="651"/>
                    <a:pt x="665" y="657"/>
                  </a:cubicBezTo>
                  <a:cubicBezTo>
                    <a:pt x="664" y="655"/>
                    <a:pt x="663" y="655"/>
                    <a:pt x="662" y="653"/>
                  </a:cubicBezTo>
                  <a:cubicBezTo>
                    <a:pt x="661" y="654"/>
                    <a:pt x="659" y="655"/>
                    <a:pt x="658" y="654"/>
                  </a:cubicBezTo>
                  <a:cubicBezTo>
                    <a:pt x="657" y="654"/>
                    <a:pt x="658" y="657"/>
                    <a:pt x="659" y="656"/>
                  </a:cubicBezTo>
                  <a:cubicBezTo>
                    <a:pt x="660" y="658"/>
                    <a:pt x="657" y="655"/>
                    <a:pt x="656" y="657"/>
                  </a:cubicBezTo>
                  <a:cubicBezTo>
                    <a:pt x="655" y="656"/>
                    <a:pt x="656" y="656"/>
                    <a:pt x="654" y="655"/>
                  </a:cubicBezTo>
                  <a:cubicBezTo>
                    <a:pt x="654" y="658"/>
                    <a:pt x="648" y="657"/>
                    <a:pt x="650" y="661"/>
                  </a:cubicBezTo>
                  <a:cubicBezTo>
                    <a:pt x="646" y="656"/>
                    <a:pt x="645" y="659"/>
                    <a:pt x="642" y="659"/>
                  </a:cubicBezTo>
                  <a:cubicBezTo>
                    <a:pt x="641" y="658"/>
                    <a:pt x="644" y="657"/>
                    <a:pt x="645" y="656"/>
                  </a:cubicBezTo>
                  <a:cubicBezTo>
                    <a:pt x="644" y="653"/>
                    <a:pt x="642" y="653"/>
                    <a:pt x="640" y="654"/>
                  </a:cubicBezTo>
                  <a:cubicBezTo>
                    <a:pt x="639" y="650"/>
                    <a:pt x="645" y="654"/>
                    <a:pt x="645" y="649"/>
                  </a:cubicBezTo>
                  <a:cubicBezTo>
                    <a:pt x="643" y="649"/>
                    <a:pt x="641" y="652"/>
                    <a:pt x="639" y="648"/>
                  </a:cubicBezTo>
                  <a:cubicBezTo>
                    <a:pt x="638" y="649"/>
                    <a:pt x="640" y="652"/>
                    <a:pt x="637" y="652"/>
                  </a:cubicBezTo>
                  <a:cubicBezTo>
                    <a:pt x="636" y="654"/>
                    <a:pt x="639" y="652"/>
                    <a:pt x="639" y="655"/>
                  </a:cubicBezTo>
                  <a:cubicBezTo>
                    <a:pt x="636" y="654"/>
                    <a:pt x="635" y="654"/>
                    <a:pt x="632" y="652"/>
                  </a:cubicBezTo>
                  <a:cubicBezTo>
                    <a:pt x="633" y="651"/>
                    <a:pt x="633" y="650"/>
                    <a:pt x="633" y="649"/>
                  </a:cubicBezTo>
                  <a:cubicBezTo>
                    <a:pt x="632" y="648"/>
                    <a:pt x="632" y="648"/>
                    <a:pt x="631" y="647"/>
                  </a:cubicBezTo>
                  <a:cubicBezTo>
                    <a:pt x="630" y="651"/>
                    <a:pt x="628" y="648"/>
                    <a:pt x="627" y="651"/>
                  </a:cubicBezTo>
                  <a:cubicBezTo>
                    <a:pt x="627" y="648"/>
                    <a:pt x="625" y="646"/>
                    <a:pt x="623" y="648"/>
                  </a:cubicBezTo>
                  <a:cubicBezTo>
                    <a:pt x="621" y="648"/>
                    <a:pt x="625" y="646"/>
                    <a:pt x="626" y="645"/>
                  </a:cubicBezTo>
                  <a:cubicBezTo>
                    <a:pt x="622" y="644"/>
                    <a:pt x="620" y="647"/>
                    <a:pt x="617" y="649"/>
                  </a:cubicBezTo>
                  <a:cubicBezTo>
                    <a:pt x="616" y="646"/>
                    <a:pt x="614" y="646"/>
                    <a:pt x="616" y="644"/>
                  </a:cubicBezTo>
                  <a:cubicBezTo>
                    <a:pt x="613" y="645"/>
                    <a:pt x="611" y="648"/>
                    <a:pt x="613" y="653"/>
                  </a:cubicBezTo>
                  <a:cubicBezTo>
                    <a:pt x="612" y="654"/>
                    <a:pt x="607" y="652"/>
                    <a:pt x="608" y="655"/>
                  </a:cubicBezTo>
                  <a:cubicBezTo>
                    <a:pt x="609" y="658"/>
                    <a:pt x="610" y="655"/>
                    <a:pt x="611" y="656"/>
                  </a:cubicBezTo>
                  <a:cubicBezTo>
                    <a:pt x="611" y="660"/>
                    <a:pt x="607" y="654"/>
                    <a:pt x="604" y="654"/>
                  </a:cubicBezTo>
                  <a:cubicBezTo>
                    <a:pt x="603" y="654"/>
                    <a:pt x="604" y="657"/>
                    <a:pt x="605" y="657"/>
                  </a:cubicBezTo>
                  <a:cubicBezTo>
                    <a:pt x="605" y="659"/>
                    <a:pt x="602" y="656"/>
                    <a:pt x="603" y="654"/>
                  </a:cubicBezTo>
                  <a:cubicBezTo>
                    <a:pt x="600" y="652"/>
                    <a:pt x="601" y="659"/>
                    <a:pt x="598" y="653"/>
                  </a:cubicBezTo>
                  <a:cubicBezTo>
                    <a:pt x="597" y="655"/>
                    <a:pt x="599" y="658"/>
                    <a:pt x="599" y="659"/>
                  </a:cubicBezTo>
                  <a:cubicBezTo>
                    <a:pt x="598" y="659"/>
                    <a:pt x="594" y="661"/>
                    <a:pt x="593" y="661"/>
                  </a:cubicBezTo>
                  <a:cubicBezTo>
                    <a:pt x="592" y="659"/>
                    <a:pt x="596" y="661"/>
                    <a:pt x="597" y="659"/>
                  </a:cubicBezTo>
                  <a:cubicBezTo>
                    <a:pt x="596" y="657"/>
                    <a:pt x="595" y="656"/>
                    <a:pt x="594" y="657"/>
                  </a:cubicBezTo>
                  <a:cubicBezTo>
                    <a:pt x="594" y="654"/>
                    <a:pt x="596" y="656"/>
                    <a:pt x="597" y="657"/>
                  </a:cubicBezTo>
                  <a:cubicBezTo>
                    <a:pt x="598" y="656"/>
                    <a:pt x="597" y="654"/>
                    <a:pt x="596" y="653"/>
                  </a:cubicBezTo>
                  <a:cubicBezTo>
                    <a:pt x="588" y="658"/>
                    <a:pt x="571" y="659"/>
                    <a:pt x="563" y="668"/>
                  </a:cubicBezTo>
                  <a:cubicBezTo>
                    <a:pt x="561" y="662"/>
                    <a:pt x="552" y="667"/>
                    <a:pt x="553" y="671"/>
                  </a:cubicBezTo>
                  <a:cubicBezTo>
                    <a:pt x="552" y="671"/>
                    <a:pt x="551" y="669"/>
                    <a:pt x="550" y="669"/>
                  </a:cubicBezTo>
                  <a:cubicBezTo>
                    <a:pt x="551" y="673"/>
                    <a:pt x="547" y="669"/>
                    <a:pt x="547" y="672"/>
                  </a:cubicBezTo>
                  <a:cubicBezTo>
                    <a:pt x="544" y="672"/>
                    <a:pt x="549" y="671"/>
                    <a:pt x="546" y="669"/>
                  </a:cubicBezTo>
                  <a:cubicBezTo>
                    <a:pt x="543" y="667"/>
                    <a:pt x="546" y="673"/>
                    <a:pt x="543" y="672"/>
                  </a:cubicBezTo>
                  <a:cubicBezTo>
                    <a:pt x="542" y="671"/>
                    <a:pt x="543" y="671"/>
                    <a:pt x="543" y="670"/>
                  </a:cubicBezTo>
                  <a:cubicBezTo>
                    <a:pt x="540" y="669"/>
                    <a:pt x="536" y="671"/>
                    <a:pt x="538" y="675"/>
                  </a:cubicBezTo>
                  <a:cubicBezTo>
                    <a:pt x="534" y="672"/>
                    <a:pt x="533" y="669"/>
                    <a:pt x="529" y="669"/>
                  </a:cubicBezTo>
                  <a:cubicBezTo>
                    <a:pt x="528" y="669"/>
                    <a:pt x="530" y="671"/>
                    <a:pt x="528" y="672"/>
                  </a:cubicBezTo>
                  <a:cubicBezTo>
                    <a:pt x="526" y="670"/>
                    <a:pt x="523" y="671"/>
                    <a:pt x="522" y="673"/>
                  </a:cubicBezTo>
                  <a:cubicBezTo>
                    <a:pt x="517" y="666"/>
                    <a:pt x="514" y="675"/>
                    <a:pt x="510" y="673"/>
                  </a:cubicBezTo>
                  <a:cubicBezTo>
                    <a:pt x="509" y="678"/>
                    <a:pt x="499" y="681"/>
                    <a:pt x="497" y="680"/>
                  </a:cubicBezTo>
                  <a:cubicBezTo>
                    <a:pt x="496" y="677"/>
                    <a:pt x="498" y="678"/>
                    <a:pt x="499" y="679"/>
                  </a:cubicBezTo>
                  <a:cubicBezTo>
                    <a:pt x="500" y="677"/>
                    <a:pt x="496" y="676"/>
                    <a:pt x="499" y="675"/>
                  </a:cubicBezTo>
                  <a:cubicBezTo>
                    <a:pt x="499" y="676"/>
                    <a:pt x="500" y="678"/>
                    <a:pt x="501" y="678"/>
                  </a:cubicBezTo>
                  <a:cubicBezTo>
                    <a:pt x="500" y="676"/>
                    <a:pt x="504" y="676"/>
                    <a:pt x="505" y="675"/>
                  </a:cubicBezTo>
                  <a:cubicBezTo>
                    <a:pt x="506" y="675"/>
                    <a:pt x="506" y="674"/>
                    <a:pt x="505" y="673"/>
                  </a:cubicBezTo>
                  <a:cubicBezTo>
                    <a:pt x="502" y="670"/>
                    <a:pt x="497" y="674"/>
                    <a:pt x="498" y="676"/>
                  </a:cubicBezTo>
                  <a:cubicBezTo>
                    <a:pt x="496" y="676"/>
                    <a:pt x="493" y="675"/>
                    <a:pt x="493" y="678"/>
                  </a:cubicBezTo>
                  <a:cubicBezTo>
                    <a:pt x="490" y="677"/>
                    <a:pt x="494" y="675"/>
                    <a:pt x="495" y="674"/>
                  </a:cubicBezTo>
                  <a:cubicBezTo>
                    <a:pt x="493" y="671"/>
                    <a:pt x="493" y="671"/>
                    <a:pt x="493" y="671"/>
                  </a:cubicBezTo>
                  <a:cubicBezTo>
                    <a:pt x="492" y="672"/>
                    <a:pt x="494" y="674"/>
                    <a:pt x="492" y="675"/>
                  </a:cubicBezTo>
                  <a:cubicBezTo>
                    <a:pt x="492" y="670"/>
                    <a:pt x="489" y="673"/>
                    <a:pt x="488" y="675"/>
                  </a:cubicBezTo>
                  <a:cubicBezTo>
                    <a:pt x="486" y="672"/>
                    <a:pt x="491" y="672"/>
                    <a:pt x="492" y="670"/>
                  </a:cubicBezTo>
                  <a:cubicBezTo>
                    <a:pt x="490" y="668"/>
                    <a:pt x="490" y="669"/>
                    <a:pt x="488" y="668"/>
                  </a:cubicBezTo>
                  <a:cubicBezTo>
                    <a:pt x="491" y="671"/>
                    <a:pt x="481" y="676"/>
                    <a:pt x="478" y="675"/>
                  </a:cubicBezTo>
                  <a:cubicBezTo>
                    <a:pt x="476" y="680"/>
                    <a:pt x="468" y="681"/>
                    <a:pt x="467" y="685"/>
                  </a:cubicBezTo>
                  <a:cubicBezTo>
                    <a:pt x="469" y="686"/>
                    <a:pt x="469" y="685"/>
                    <a:pt x="470" y="684"/>
                  </a:cubicBezTo>
                  <a:cubicBezTo>
                    <a:pt x="472" y="686"/>
                    <a:pt x="470" y="686"/>
                    <a:pt x="469" y="687"/>
                  </a:cubicBezTo>
                  <a:cubicBezTo>
                    <a:pt x="470" y="689"/>
                    <a:pt x="472" y="688"/>
                    <a:pt x="473" y="688"/>
                  </a:cubicBezTo>
                  <a:cubicBezTo>
                    <a:pt x="471" y="685"/>
                    <a:pt x="475" y="688"/>
                    <a:pt x="473" y="685"/>
                  </a:cubicBezTo>
                  <a:cubicBezTo>
                    <a:pt x="474" y="685"/>
                    <a:pt x="475" y="686"/>
                    <a:pt x="476" y="687"/>
                  </a:cubicBezTo>
                  <a:cubicBezTo>
                    <a:pt x="474" y="689"/>
                    <a:pt x="474" y="689"/>
                    <a:pt x="474" y="689"/>
                  </a:cubicBezTo>
                  <a:cubicBezTo>
                    <a:pt x="475" y="691"/>
                    <a:pt x="476" y="687"/>
                    <a:pt x="478" y="690"/>
                  </a:cubicBezTo>
                  <a:cubicBezTo>
                    <a:pt x="472" y="692"/>
                    <a:pt x="472" y="691"/>
                    <a:pt x="466" y="696"/>
                  </a:cubicBezTo>
                  <a:cubicBezTo>
                    <a:pt x="466" y="694"/>
                    <a:pt x="467" y="693"/>
                    <a:pt x="465" y="691"/>
                  </a:cubicBezTo>
                  <a:cubicBezTo>
                    <a:pt x="466" y="689"/>
                    <a:pt x="467" y="690"/>
                    <a:pt x="467" y="687"/>
                  </a:cubicBezTo>
                  <a:cubicBezTo>
                    <a:pt x="465" y="685"/>
                    <a:pt x="465" y="685"/>
                    <a:pt x="463" y="683"/>
                  </a:cubicBezTo>
                  <a:cubicBezTo>
                    <a:pt x="463" y="684"/>
                    <a:pt x="463" y="684"/>
                    <a:pt x="464" y="684"/>
                  </a:cubicBezTo>
                  <a:cubicBezTo>
                    <a:pt x="464" y="688"/>
                    <a:pt x="458" y="685"/>
                    <a:pt x="460" y="689"/>
                  </a:cubicBezTo>
                  <a:cubicBezTo>
                    <a:pt x="459" y="688"/>
                    <a:pt x="459" y="688"/>
                    <a:pt x="458" y="690"/>
                  </a:cubicBezTo>
                  <a:cubicBezTo>
                    <a:pt x="457" y="687"/>
                    <a:pt x="454" y="689"/>
                    <a:pt x="456" y="687"/>
                  </a:cubicBezTo>
                  <a:cubicBezTo>
                    <a:pt x="453" y="688"/>
                    <a:pt x="450" y="692"/>
                    <a:pt x="446" y="694"/>
                  </a:cubicBezTo>
                  <a:cubicBezTo>
                    <a:pt x="450" y="685"/>
                    <a:pt x="434" y="696"/>
                    <a:pt x="432" y="701"/>
                  </a:cubicBezTo>
                  <a:cubicBezTo>
                    <a:pt x="430" y="700"/>
                    <a:pt x="427" y="702"/>
                    <a:pt x="425" y="704"/>
                  </a:cubicBezTo>
                  <a:cubicBezTo>
                    <a:pt x="424" y="704"/>
                    <a:pt x="422" y="706"/>
                    <a:pt x="421" y="707"/>
                  </a:cubicBezTo>
                  <a:cubicBezTo>
                    <a:pt x="421" y="707"/>
                    <a:pt x="420" y="708"/>
                    <a:pt x="420" y="708"/>
                  </a:cubicBezTo>
                  <a:cubicBezTo>
                    <a:pt x="420" y="708"/>
                    <a:pt x="420" y="710"/>
                    <a:pt x="420" y="710"/>
                  </a:cubicBezTo>
                  <a:cubicBezTo>
                    <a:pt x="421" y="711"/>
                    <a:pt x="421" y="711"/>
                    <a:pt x="421" y="711"/>
                  </a:cubicBezTo>
                  <a:cubicBezTo>
                    <a:pt x="418" y="713"/>
                    <a:pt x="418" y="713"/>
                    <a:pt x="418" y="713"/>
                  </a:cubicBezTo>
                  <a:cubicBezTo>
                    <a:pt x="416" y="710"/>
                    <a:pt x="416" y="710"/>
                    <a:pt x="416" y="710"/>
                  </a:cubicBezTo>
                  <a:cubicBezTo>
                    <a:pt x="416" y="709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1" y="709"/>
                    <a:pt x="421" y="709"/>
                    <a:pt x="421" y="709"/>
                  </a:cubicBezTo>
                  <a:cubicBezTo>
                    <a:pt x="421" y="709"/>
                    <a:pt x="420" y="708"/>
                    <a:pt x="419" y="708"/>
                  </a:cubicBezTo>
                  <a:cubicBezTo>
                    <a:pt x="418" y="706"/>
                    <a:pt x="416" y="707"/>
                    <a:pt x="414" y="707"/>
                  </a:cubicBezTo>
                  <a:cubicBezTo>
                    <a:pt x="414" y="709"/>
                    <a:pt x="418" y="707"/>
                    <a:pt x="417" y="710"/>
                  </a:cubicBezTo>
                  <a:cubicBezTo>
                    <a:pt x="416" y="709"/>
                    <a:pt x="414" y="708"/>
                    <a:pt x="413" y="710"/>
                  </a:cubicBezTo>
                  <a:cubicBezTo>
                    <a:pt x="413" y="710"/>
                    <a:pt x="413" y="709"/>
                    <a:pt x="412" y="708"/>
                  </a:cubicBezTo>
                  <a:cubicBezTo>
                    <a:pt x="412" y="711"/>
                    <a:pt x="409" y="712"/>
                    <a:pt x="406" y="710"/>
                  </a:cubicBezTo>
                  <a:cubicBezTo>
                    <a:pt x="403" y="716"/>
                    <a:pt x="396" y="716"/>
                    <a:pt x="392" y="720"/>
                  </a:cubicBezTo>
                  <a:cubicBezTo>
                    <a:pt x="392" y="717"/>
                    <a:pt x="387" y="718"/>
                    <a:pt x="390" y="722"/>
                  </a:cubicBezTo>
                  <a:cubicBezTo>
                    <a:pt x="389" y="721"/>
                    <a:pt x="388" y="722"/>
                    <a:pt x="387" y="719"/>
                  </a:cubicBezTo>
                  <a:cubicBezTo>
                    <a:pt x="385" y="722"/>
                    <a:pt x="382" y="721"/>
                    <a:pt x="379" y="724"/>
                  </a:cubicBezTo>
                  <a:cubicBezTo>
                    <a:pt x="381" y="726"/>
                    <a:pt x="385" y="725"/>
                    <a:pt x="384" y="722"/>
                  </a:cubicBezTo>
                  <a:cubicBezTo>
                    <a:pt x="387" y="724"/>
                    <a:pt x="382" y="726"/>
                    <a:pt x="383" y="728"/>
                  </a:cubicBezTo>
                  <a:cubicBezTo>
                    <a:pt x="381" y="726"/>
                    <a:pt x="381" y="726"/>
                    <a:pt x="381" y="726"/>
                  </a:cubicBezTo>
                  <a:cubicBezTo>
                    <a:pt x="380" y="728"/>
                    <a:pt x="378" y="728"/>
                    <a:pt x="376" y="732"/>
                  </a:cubicBezTo>
                  <a:cubicBezTo>
                    <a:pt x="370" y="731"/>
                    <a:pt x="365" y="730"/>
                    <a:pt x="363" y="737"/>
                  </a:cubicBezTo>
                  <a:cubicBezTo>
                    <a:pt x="365" y="739"/>
                    <a:pt x="366" y="739"/>
                    <a:pt x="367" y="740"/>
                  </a:cubicBezTo>
                  <a:cubicBezTo>
                    <a:pt x="368" y="738"/>
                    <a:pt x="365" y="737"/>
                    <a:pt x="367" y="735"/>
                  </a:cubicBezTo>
                  <a:cubicBezTo>
                    <a:pt x="367" y="740"/>
                    <a:pt x="375" y="739"/>
                    <a:pt x="371" y="735"/>
                  </a:cubicBezTo>
                  <a:cubicBezTo>
                    <a:pt x="376" y="738"/>
                    <a:pt x="379" y="734"/>
                    <a:pt x="381" y="730"/>
                  </a:cubicBezTo>
                  <a:cubicBezTo>
                    <a:pt x="382" y="732"/>
                    <a:pt x="382" y="733"/>
                    <a:pt x="382" y="734"/>
                  </a:cubicBezTo>
                  <a:cubicBezTo>
                    <a:pt x="384" y="735"/>
                    <a:pt x="384" y="729"/>
                    <a:pt x="387" y="733"/>
                  </a:cubicBezTo>
                  <a:cubicBezTo>
                    <a:pt x="388" y="732"/>
                    <a:pt x="387" y="731"/>
                    <a:pt x="388" y="730"/>
                  </a:cubicBezTo>
                  <a:cubicBezTo>
                    <a:pt x="388" y="731"/>
                    <a:pt x="388" y="732"/>
                    <a:pt x="388" y="733"/>
                  </a:cubicBezTo>
                  <a:cubicBezTo>
                    <a:pt x="390" y="734"/>
                    <a:pt x="390" y="732"/>
                    <a:pt x="393" y="731"/>
                  </a:cubicBezTo>
                  <a:cubicBezTo>
                    <a:pt x="393" y="733"/>
                    <a:pt x="392" y="734"/>
                    <a:pt x="392" y="736"/>
                  </a:cubicBezTo>
                  <a:cubicBezTo>
                    <a:pt x="389" y="735"/>
                    <a:pt x="387" y="738"/>
                    <a:pt x="387" y="740"/>
                  </a:cubicBezTo>
                  <a:cubicBezTo>
                    <a:pt x="386" y="740"/>
                    <a:pt x="385" y="739"/>
                    <a:pt x="384" y="739"/>
                  </a:cubicBezTo>
                  <a:cubicBezTo>
                    <a:pt x="382" y="740"/>
                    <a:pt x="384" y="742"/>
                    <a:pt x="383" y="744"/>
                  </a:cubicBezTo>
                  <a:cubicBezTo>
                    <a:pt x="381" y="743"/>
                    <a:pt x="380" y="744"/>
                    <a:pt x="379" y="746"/>
                  </a:cubicBezTo>
                  <a:cubicBezTo>
                    <a:pt x="377" y="744"/>
                    <a:pt x="380" y="744"/>
                    <a:pt x="379" y="742"/>
                  </a:cubicBezTo>
                  <a:cubicBezTo>
                    <a:pt x="377" y="740"/>
                    <a:pt x="376" y="740"/>
                    <a:pt x="375" y="740"/>
                  </a:cubicBezTo>
                  <a:cubicBezTo>
                    <a:pt x="375" y="741"/>
                    <a:pt x="375" y="741"/>
                    <a:pt x="374" y="742"/>
                  </a:cubicBezTo>
                  <a:cubicBezTo>
                    <a:pt x="375" y="743"/>
                    <a:pt x="377" y="742"/>
                    <a:pt x="376" y="744"/>
                  </a:cubicBezTo>
                  <a:cubicBezTo>
                    <a:pt x="373" y="743"/>
                    <a:pt x="372" y="741"/>
                    <a:pt x="369" y="744"/>
                  </a:cubicBezTo>
                  <a:cubicBezTo>
                    <a:pt x="369" y="744"/>
                    <a:pt x="369" y="745"/>
                    <a:pt x="369" y="745"/>
                  </a:cubicBezTo>
                  <a:cubicBezTo>
                    <a:pt x="370" y="748"/>
                    <a:pt x="371" y="744"/>
                    <a:pt x="372" y="747"/>
                  </a:cubicBezTo>
                  <a:cubicBezTo>
                    <a:pt x="369" y="747"/>
                    <a:pt x="366" y="745"/>
                    <a:pt x="366" y="749"/>
                  </a:cubicBezTo>
                  <a:cubicBezTo>
                    <a:pt x="368" y="751"/>
                    <a:pt x="367" y="747"/>
                    <a:pt x="369" y="747"/>
                  </a:cubicBezTo>
                  <a:cubicBezTo>
                    <a:pt x="372" y="750"/>
                    <a:pt x="367" y="750"/>
                    <a:pt x="368" y="752"/>
                  </a:cubicBezTo>
                  <a:cubicBezTo>
                    <a:pt x="365" y="749"/>
                    <a:pt x="365" y="752"/>
                    <a:pt x="363" y="754"/>
                  </a:cubicBezTo>
                  <a:cubicBezTo>
                    <a:pt x="362" y="752"/>
                    <a:pt x="365" y="752"/>
                    <a:pt x="364" y="750"/>
                  </a:cubicBezTo>
                  <a:cubicBezTo>
                    <a:pt x="362" y="750"/>
                    <a:pt x="360" y="753"/>
                    <a:pt x="357" y="749"/>
                  </a:cubicBezTo>
                  <a:cubicBezTo>
                    <a:pt x="357" y="748"/>
                    <a:pt x="362" y="750"/>
                    <a:pt x="360" y="746"/>
                  </a:cubicBezTo>
                  <a:cubicBezTo>
                    <a:pt x="361" y="746"/>
                    <a:pt x="362" y="748"/>
                    <a:pt x="364" y="749"/>
                  </a:cubicBezTo>
                  <a:cubicBezTo>
                    <a:pt x="365" y="748"/>
                    <a:pt x="366" y="741"/>
                    <a:pt x="368" y="746"/>
                  </a:cubicBezTo>
                  <a:cubicBezTo>
                    <a:pt x="369" y="745"/>
                    <a:pt x="368" y="744"/>
                    <a:pt x="367" y="742"/>
                  </a:cubicBezTo>
                  <a:cubicBezTo>
                    <a:pt x="366" y="741"/>
                    <a:pt x="363" y="743"/>
                    <a:pt x="364" y="745"/>
                  </a:cubicBezTo>
                  <a:cubicBezTo>
                    <a:pt x="362" y="744"/>
                    <a:pt x="363" y="741"/>
                    <a:pt x="360" y="739"/>
                  </a:cubicBezTo>
                  <a:cubicBezTo>
                    <a:pt x="361" y="742"/>
                    <a:pt x="360" y="741"/>
                    <a:pt x="358" y="740"/>
                  </a:cubicBezTo>
                  <a:cubicBezTo>
                    <a:pt x="355" y="742"/>
                    <a:pt x="361" y="744"/>
                    <a:pt x="358" y="745"/>
                  </a:cubicBezTo>
                  <a:cubicBezTo>
                    <a:pt x="358" y="744"/>
                    <a:pt x="357" y="742"/>
                    <a:pt x="357" y="741"/>
                  </a:cubicBezTo>
                  <a:cubicBezTo>
                    <a:pt x="356" y="742"/>
                    <a:pt x="355" y="742"/>
                    <a:pt x="354" y="743"/>
                  </a:cubicBezTo>
                  <a:cubicBezTo>
                    <a:pt x="356" y="747"/>
                    <a:pt x="351" y="746"/>
                    <a:pt x="348" y="747"/>
                  </a:cubicBezTo>
                  <a:cubicBezTo>
                    <a:pt x="350" y="751"/>
                    <a:pt x="351" y="748"/>
                    <a:pt x="353" y="751"/>
                  </a:cubicBezTo>
                  <a:cubicBezTo>
                    <a:pt x="355" y="751"/>
                    <a:pt x="352" y="749"/>
                    <a:pt x="354" y="748"/>
                  </a:cubicBezTo>
                  <a:cubicBezTo>
                    <a:pt x="355" y="751"/>
                    <a:pt x="356" y="750"/>
                    <a:pt x="358" y="752"/>
                  </a:cubicBezTo>
                  <a:cubicBezTo>
                    <a:pt x="358" y="753"/>
                    <a:pt x="356" y="754"/>
                    <a:pt x="358" y="755"/>
                  </a:cubicBezTo>
                  <a:cubicBezTo>
                    <a:pt x="354" y="758"/>
                    <a:pt x="350" y="757"/>
                    <a:pt x="345" y="757"/>
                  </a:cubicBezTo>
                  <a:cubicBezTo>
                    <a:pt x="344" y="760"/>
                    <a:pt x="337" y="765"/>
                    <a:pt x="332" y="761"/>
                  </a:cubicBezTo>
                  <a:cubicBezTo>
                    <a:pt x="335" y="763"/>
                    <a:pt x="342" y="761"/>
                    <a:pt x="340" y="756"/>
                  </a:cubicBezTo>
                  <a:cubicBezTo>
                    <a:pt x="344" y="755"/>
                    <a:pt x="347" y="756"/>
                    <a:pt x="348" y="753"/>
                  </a:cubicBezTo>
                  <a:cubicBezTo>
                    <a:pt x="346" y="750"/>
                    <a:pt x="345" y="753"/>
                    <a:pt x="344" y="749"/>
                  </a:cubicBezTo>
                  <a:cubicBezTo>
                    <a:pt x="343" y="750"/>
                    <a:pt x="343" y="751"/>
                    <a:pt x="344" y="752"/>
                  </a:cubicBezTo>
                  <a:cubicBezTo>
                    <a:pt x="342" y="754"/>
                    <a:pt x="342" y="754"/>
                    <a:pt x="342" y="754"/>
                  </a:cubicBezTo>
                  <a:cubicBezTo>
                    <a:pt x="342" y="753"/>
                    <a:pt x="342" y="752"/>
                    <a:pt x="341" y="751"/>
                  </a:cubicBezTo>
                  <a:cubicBezTo>
                    <a:pt x="340" y="757"/>
                    <a:pt x="331" y="759"/>
                    <a:pt x="325" y="761"/>
                  </a:cubicBezTo>
                  <a:cubicBezTo>
                    <a:pt x="324" y="763"/>
                    <a:pt x="327" y="765"/>
                    <a:pt x="328" y="766"/>
                  </a:cubicBezTo>
                  <a:cubicBezTo>
                    <a:pt x="327" y="767"/>
                    <a:pt x="327" y="768"/>
                    <a:pt x="326" y="768"/>
                  </a:cubicBezTo>
                  <a:cubicBezTo>
                    <a:pt x="326" y="765"/>
                    <a:pt x="324" y="765"/>
                    <a:pt x="324" y="763"/>
                  </a:cubicBezTo>
                  <a:cubicBezTo>
                    <a:pt x="324" y="767"/>
                    <a:pt x="322" y="766"/>
                    <a:pt x="319" y="767"/>
                  </a:cubicBezTo>
                  <a:cubicBezTo>
                    <a:pt x="319" y="764"/>
                    <a:pt x="316" y="766"/>
                    <a:pt x="314" y="763"/>
                  </a:cubicBezTo>
                  <a:cubicBezTo>
                    <a:pt x="311" y="766"/>
                    <a:pt x="312" y="767"/>
                    <a:pt x="309" y="769"/>
                  </a:cubicBezTo>
                  <a:cubicBezTo>
                    <a:pt x="307" y="770"/>
                    <a:pt x="310" y="771"/>
                    <a:pt x="310" y="773"/>
                  </a:cubicBezTo>
                  <a:cubicBezTo>
                    <a:pt x="309" y="772"/>
                    <a:pt x="308" y="773"/>
                    <a:pt x="306" y="771"/>
                  </a:cubicBezTo>
                  <a:cubicBezTo>
                    <a:pt x="306" y="774"/>
                    <a:pt x="307" y="773"/>
                    <a:pt x="309" y="775"/>
                  </a:cubicBezTo>
                  <a:cubicBezTo>
                    <a:pt x="306" y="778"/>
                    <a:pt x="304" y="775"/>
                    <a:pt x="302" y="778"/>
                  </a:cubicBezTo>
                  <a:cubicBezTo>
                    <a:pt x="302" y="776"/>
                    <a:pt x="302" y="775"/>
                    <a:pt x="301" y="774"/>
                  </a:cubicBezTo>
                  <a:cubicBezTo>
                    <a:pt x="299" y="776"/>
                    <a:pt x="298" y="776"/>
                    <a:pt x="295" y="778"/>
                  </a:cubicBezTo>
                  <a:cubicBezTo>
                    <a:pt x="295" y="779"/>
                    <a:pt x="296" y="779"/>
                    <a:pt x="296" y="779"/>
                  </a:cubicBezTo>
                  <a:cubicBezTo>
                    <a:pt x="297" y="780"/>
                    <a:pt x="296" y="781"/>
                    <a:pt x="295" y="782"/>
                  </a:cubicBezTo>
                  <a:cubicBezTo>
                    <a:pt x="294" y="781"/>
                    <a:pt x="294" y="781"/>
                    <a:pt x="294" y="780"/>
                  </a:cubicBezTo>
                  <a:cubicBezTo>
                    <a:pt x="289" y="780"/>
                    <a:pt x="278" y="783"/>
                    <a:pt x="275" y="790"/>
                  </a:cubicBezTo>
                  <a:cubicBezTo>
                    <a:pt x="271" y="786"/>
                    <a:pt x="268" y="796"/>
                    <a:pt x="266" y="792"/>
                  </a:cubicBezTo>
                  <a:cubicBezTo>
                    <a:pt x="263" y="797"/>
                    <a:pt x="256" y="796"/>
                    <a:pt x="254" y="800"/>
                  </a:cubicBezTo>
                  <a:cubicBezTo>
                    <a:pt x="253" y="795"/>
                    <a:pt x="260" y="795"/>
                    <a:pt x="263" y="792"/>
                  </a:cubicBezTo>
                  <a:cubicBezTo>
                    <a:pt x="264" y="791"/>
                    <a:pt x="264" y="790"/>
                    <a:pt x="263" y="789"/>
                  </a:cubicBezTo>
                  <a:cubicBezTo>
                    <a:pt x="261" y="790"/>
                    <a:pt x="259" y="794"/>
                    <a:pt x="256" y="795"/>
                  </a:cubicBezTo>
                  <a:cubicBezTo>
                    <a:pt x="256" y="793"/>
                    <a:pt x="255" y="792"/>
                    <a:pt x="255" y="790"/>
                  </a:cubicBezTo>
                  <a:cubicBezTo>
                    <a:pt x="253" y="792"/>
                    <a:pt x="253" y="794"/>
                    <a:pt x="253" y="796"/>
                  </a:cubicBezTo>
                  <a:cubicBezTo>
                    <a:pt x="252" y="796"/>
                    <a:pt x="251" y="792"/>
                    <a:pt x="253" y="792"/>
                  </a:cubicBezTo>
                  <a:cubicBezTo>
                    <a:pt x="249" y="792"/>
                    <a:pt x="246" y="797"/>
                    <a:pt x="244" y="799"/>
                  </a:cubicBezTo>
                  <a:cubicBezTo>
                    <a:pt x="245" y="802"/>
                    <a:pt x="247" y="799"/>
                    <a:pt x="248" y="802"/>
                  </a:cubicBezTo>
                  <a:cubicBezTo>
                    <a:pt x="248" y="805"/>
                    <a:pt x="246" y="801"/>
                    <a:pt x="244" y="802"/>
                  </a:cubicBezTo>
                  <a:cubicBezTo>
                    <a:pt x="244" y="802"/>
                    <a:pt x="245" y="803"/>
                    <a:pt x="245" y="804"/>
                  </a:cubicBezTo>
                  <a:cubicBezTo>
                    <a:pt x="240" y="802"/>
                    <a:pt x="233" y="807"/>
                    <a:pt x="230" y="801"/>
                  </a:cubicBezTo>
                  <a:cubicBezTo>
                    <a:pt x="228" y="804"/>
                    <a:pt x="225" y="804"/>
                    <a:pt x="223" y="805"/>
                  </a:cubicBezTo>
                  <a:cubicBezTo>
                    <a:pt x="222" y="806"/>
                    <a:pt x="223" y="807"/>
                    <a:pt x="223" y="809"/>
                  </a:cubicBezTo>
                  <a:cubicBezTo>
                    <a:pt x="220" y="808"/>
                    <a:pt x="220" y="812"/>
                    <a:pt x="217" y="813"/>
                  </a:cubicBezTo>
                  <a:cubicBezTo>
                    <a:pt x="217" y="811"/>
                    <a:pt x="216" y="812"/>
                    <a:pt x="215" y="811"/>
                  </a:cubicBezTo>
                  <a:cubicBezTo>
                    <a:pt x="213" y="812"/>
                    <a:pt x="216" y="815"/>
                    <a:pt x="213" y="813"/>
                  </a:cubicBezTo>
                  <a:cubicBezTo>
                    <a:pt x="212" y="815"/>
                    <a:pt x="215" y="815"/>
                    <a:pt x="213" y="817"/>
                  </a:cubicBezTo>
                  <a:cubicBezTo>
                    <a:pt x="212" y="812"/>
                    <a:pt x="210" y="818"/>
                    <a:pt x="209" y="814"/>
                  </a:cubicBezTo>
                  <a:cubicBezTo>
                    <a:pt x="208" y="816"/>
                    <a:pt x="207" y="816"/>
                    <a:pt x="207" y="818"/>
                  </a:cubicBezTo>
                  <a:cubicBezTo>
                    <a:pt x="206" y="819"/>
                    <a:pt x="203" y="818"/>
                    <a:pt x="204" y="816"/>
                  </a:cubicBezTo>
                  <a:cubicBezTo>
                    <a:pt x="201" y="814"/>
                    <a:pt x="199" y="817"/>
                    <a:pt x="198" y="820"/>
                  </a:cubicBezTo>
                  <a:cubicBezTo>
                    <a:pt x="199" y="820"/>
                    <a:pt x="199" y="820"/>
                    <a:pt x="200" y="821"/>
                  </a:cubicBezTo>
                  <a:cubicBezTo>
                    <a:pt x="198" y="824"/>
                    <a:pt x="195" y="817"/>
                    <a:pt x="193" y="819"/>
                  </a:cubicBezTo>
                  <a:cubicBezTo>
                    <a:pt x="191" y="820"/>
                    <a:pt x="189" y="829"/>
                    <a:pt x="186" y="823"/>
                  </a:cubicBezTo>
                  <a:cubicBezTo>
                    <a:pt x="187" y="824"/>
                    <a:pt x="187" y="823"/>
                    <a:pt x="187" y="822"/>
                  </a:cubicBezTo>
                  <a:cubicBezTo>
                    <a:pt x="187" y="821"/>
                    <a:pt x="184" y="821"/>
                    <a:pt x="186" y="820"/>
                  </a:cubicBezTo>
                  <a:cubicBezTo>
                    <a:pt x="185" y="819"/>
                    <a:pt x="184" y="820"/>
                    <a:pt x="183" y="820"/>
                  </a:cubicBezTo>
                  <a:cubicBezTo>
                    <a:pt x="184" y="821"/>
                    <a:pt x="184" y="825"/>
                    <a:pt x="181" y="822"/>
                  </a:cubicBezTo>
                  <a:close/>
                  <a:moveTo>
                    <a:pt x="290" y="746"/>
                  </a:moveTo>
                  <a:cubicBezTo>
                    <a:pt x="291" y="745"/>
                    <a:pt x="293" y="749"/>
                    <a:pt x="292" y="746"/>
                  </a:cubicBezTo>
                  <a:cubicBezTo>
                    <a:pt x="289" y="745"/>
                    <a:pt x="295" y="743"/>
                    <a:pt x="292" y="741"/>
                  </a:cubicBezTo>
                  <a:cubicBezTo>
                    <a:pt x="291" y="742"/>
                    <a:pt x="289" y="743"/>
                    <a:pt x="290" y="746"/>
                  </a:cubicBezTo>
                  <a:close/>
                  <a:moveTo>
                    <a:pt x="310" y="666"/>
                  </a:moveTo>
                  <a:cubicBezTo>
                    <a:pt x="312" y="667"/>
                    <a:pt x="313" y="663"/>
                    <a:pt x="312" y="661"/>
                  </a:cubicBezTo>
                  <a:cubicBezTo>
                    <a:pt x="314" y="660"/>
                    <a:pt x="316" y="659"/>
                    <a:pt x="318" y="660"/>
                  </a:cubicBezTo>
                  <a:cubicBezTo>
                    <a:pt x="315" y="656"/>
                    <a:pt x="321" y="654"/>
                    <a:pt x="320" y="650"/>
                  </a:cubicBezTo>
                  <a:cubicBezTo>
                    <a:pt x="319" y="651"/>
                    <a:pt x="323" y="654"/>
                    <a:pt x="322" y="651"/>
                  </a:cubicBezTo>
                  <a:cubicBezTo>
                    <a:pt x="321" y="651"/>
                    <a:pt x="321" y="650"/>
                    <a:pt x="319" y="648"/>
                  </a:cubicBezTo>
                  <a:cubicBezTo>
                    <a:pt x="317" y="650"/>
                    <a:pt x="316" y="658"/>
                    <a:pt x="312" y="655"/>
                  </a:cubicBezTo>
                  <a:cubicBezTo>
                    <a:pt x="314" y="654"/>
                    <a:pt x="315" y="650"/>
                    <a:pt x="314" y="650"/>
                  </a:cubicBezTo>
                  <a:cubicBezTo>
                    <a:pt x="314" y="651"/>
                    <a:pt x="313" y="652"/>
                    <a:pt x="311" y="652"/>
                  </a:cubicBezTo>
                  <a:cubicBezTo>
                    <a:pt x="312" y="658"/>
                    <a:pt x="309" y="660"/>
                    <a:pt x="310" y="666"/>
                  </a:cubicBezTo>
                  <a:close/>
                  <a:moveTo>
                    <a:pt x="265" y="657"/>
                  </a:moveTo>
                  <a:cubicBezTo>
                    <a:pt x="267" y="657"/>
                    <a:pt x="267" y="655"/>
                    <a:pt x="270" y="658"/>
                  </a:cubicBezTo>
                  <a:cubicBezTo>
                    <a:pt x="270" y="656"/>
                    <a:pt x="272" y="658"/>
                    <a:pt x="271" y="655"/>
                  </a:cubicBezTo>
                  <a:cubicBezTo>
                    <a:pt x="268" y="653"/>
                    <a:pt x="269" y="654"/>
                    <a:pt x="269" y="651"/>
                  </a:cubicBezTo>
                  <a:cubicBezTo>
                    <a:pt x="266" y="653"/>
                    <a:pt x="266" y="654"/>
                    <a:pt x="264" y="654"/>
                  </a:cubicBezTo>
                  <a:cubicBezTo>
                    <a:pt x="264" y="655"/>
                    <a:pt x="264" y="656"/>
                    <a:pt x="265" y="657"/>
                  </a:cubicBezTo>
                  <a:close/>
                  <a:moveTo>
                    <a:pt x="314" y="629"/>
                  </a:moveTo>
                  <a:cubicBezTo>
                    <a:pt x="316" y="628"/>
                    <a:pt x="316" y="626"/>
                    <a:pt x="319" y="626"/>
                  </a:cubicBezTo>
                  <a:cubicBezTo>
                    <a:pt x="316" y="621"/>
                    <a:pt x="314" y="626"/>
                    <a:pt x="314" y="629"/>
                  </a:cubicBezTo>
                  <a:close/>
                  <a:moveTo>
                    <a:pt x="424" y="538"/>
                  </a:moveTo>
                  <a:cubicBezTo>
                    <a:pt x="425" y="539"/>
                    <a:pt x="426" y="540"/>
                    <a:pt x="426" y="541"/>
                  </a:cubicBezTo>
                  <a:cubicBezTo>
                    <a:pt x="428" y="539"/>
                    <a:pt x="428" y="538"/>
                    <a:pt x="427" y="536"/>
                  </a:cubicBezTo>
                  <a:cubicBezTo>
                    <a:pt x="426" y="536"/>
                    <a:pt x="425" y="537"/>
                    <a:pt x="424" y="538"/>
                  </a:cubicBezTo>
                  <a:close/>
                  <a:moveTo>
                    <a:pt x="433" y="516"/>
                  </a:moveTo>
                  <a:cubicBezTo>
                    <a:pt x="434" y="512"/>
                    <a:pt x="438" y="514"/>
                    <a:pt x="437" y="509"/>
                  </a:cubicBezTo>
                  <a:cubicBezTo>
                    <a:pt x="436" y="512"/>
                    <a:pt x="434" y="513"/>
                    <a:pt x="431" y="511"/>
                  </a:cubicBezTo>
                  <a:cubicBezTo>
                    <a:pt x="430" y="511"/>
                    <a:pt x="430" y="512"/>
                    <a:pt x="430" y="513"/>
                  </a:cubicBezTo>
                  <a:cubicBezTo>
                    <a:pt x="431" y="514"/>
                    <a:pt x="432" y="515"/>
                    <a:pt x="433" y="516"/>
                  </a:cubicBezTo>
                  <a:close/>
                  <a:moveTo>
                    <a:pt x="410" y="517"/>
                  </a:moveTo>
                  <a:cubicBezTo>
                    <a:pt x="409" y="519"/>
                    <a:pt x="407" y="514"/>
                    <a:pt x="405" y="516"/>
                  </a:cubicBezTo>
                  <a:cubicBezTo>
                    <a:pt x="407" y="519"/>
                    <a:pt x="410" y="519"/>
                    <a:pt x="410" y="517"/>
                  </a:cubicBezTo>
                  <a:close/>
                  <a:moveTo>
                    <a:pt x="327" y="522"/>
                  </a:moveTo>
                  <a:cubicBezTo>
                    <a:pt x="325" y="521"/>
                    <a:pt x="326" y="519"/>
                    <a:pt x="324" y="519"/>
                  </a:cubicBezTo>
                  <a:cubicBezTo>
                    <a:pt x="325" y="521"/>
                    <a:pt x="323" y="522"/>
                    <a:pt x="324" y="524"/>
                  </a:cubicBezTo>
                  <a:cubicBezTo>
                    <a:pt x="326" y="524"/>
                    <a:pt x="325" y="521"/>
                    <a:pt x="327" y="522"/>
                  </a:cubicBezTo>
                  <a:close/>
                  <a:moveTo>
                    <a:pt x="289" y="490"/>
                  </a:moveTo>
                  <a:cubicBezTo>
                    <a:pt x="290" y="490"/>
                    <a:pt x="290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1" y="491"/>
                    <a:pt x="291" y="492"/>
                    <a:pt x="291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4" y="493"/>
                    <a:pt x="294" y="493"/>
                    <a:pt x="294" y="493"/>
                  </a:cubicBezTo>
                  <a:cubicBezTo>
                    <a:pt x="293" y="492"/>
                    <a:pt x="293" y="492"/>
                    <a:pt x="293" y="492"/>
                  </a:cubicBezTo>
                  <a:cubicBezTo>
                    <a:pt x="292" y="491"/>
                    <a:pt x="292" y="491"/>
                    <a:pt x="292" y="491"/>
                  </a:cubicBezTo>
                  <a:cubicBezTo>
                    <a:pt x="293" y="491"/>
                    <a:pt x="293" y="491"/>
                    <a:pt x="293" y="491"/>
                  </a:cubicBezTo>
                  <a:cubicBezTo>
                    <a:pt x="293" y="491"/>
                    <a:pt x="294" y="491"/>
                    <a:pt x="294" y="492"/>
                  </a:cubicBezTo>
                  <a:cubicBezTo>
                    <a:pt x="294" y="492"/>
                    <a:pt x="293" y="492"/>
                    <a:pt x="293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3"/>
                    <a:pt x="292" y="493"/>
                    <a:pt x="292" y="493"/>
                  </a:cubicBezTo>
                  <a:cubicBezTo>
                    <a:pt x="291" y="493"/>
                    <a:pt x="290" y="492"/>
                    <a:pt x="290" y="492"/>
                  </a:cubicBezTo>
                  <a:cubicBezTo>
                    <a:pt x="289" y="492"/>
                    <a:pt x="287" y="492"/>
                    <a:pt x="286" y="491"/>
                  </a:cubicBezTo>
                  <a:cubicBezTo>
                    <a:pt x="289" y="495"/>
                    <a:pt x="286" y="501"/>
                    <a:pt x="282" y="501"/>
                  </a:cubicBezTo>
                  <a:cubicBezTo>
                    <a:pt x="284" y="503"/>
                    <a:pt x="286" y="504"/>
                    <a:pt x="288" y="504"/>
                  </a:cubicBezTo>
                  <a:cubicBezTo>
                    <a:pt x="287" y="496"/>
                    <a:pt x="294" y="499"/>
                    <a:pt x="297" y="501"/>
                  </a:cubicBezTo>
                  <a:cubicBezTo>
                    <a:pt x="297" y="506"/>
                    <a:pt x="291" y="498"/>
                    <a:pt x="291" y="502"/>
                  </a:cubicBezTo>
                  <a:cubicBezTo>
                    <a:pt x="292" y="500"/>
                    <a:pt x="293" y="503"/>
                    <a:pt x="294" y="503"/>
                  </a:cubicBezTo>
                  <a:cubicBezTo>
                    <a:pt x="291" y="504"/>
                    <a:pt x="294" y="508"/>
                    <a:pt x="291" y="509"/>
                  </a:cubicBezTo>
                  <a:cubicBezTo>
                    <a:pt x="290" y="507"/>
                    <a:pt x="288" y="507"/>
                    <a:pt x="287" y="506"/>
                  </a:cubicBezTo>
                  <a:cubicBezTo>
                    <a:pt x="288" y="509"/>
                    <a:pt x="289" y="514"/>
                    <a:pt x="286" y="514"/>
                  </a:cubicBezTo>
                  <a:cubicBezTo>
                    <a:pt x="289" y="516"/>
                    <a:pt x="288" y="516"/>
                    <a:pt x="290" y="518"/>
                  </a:cubicBezTo>
                  <a:cubicBezTo>
                    <a:pt x="289" y="518"/>
                    <a:pt x="287" y="517"/>
                    <a:pt x="288" y="519"/>
                  </a:cubicBezTo>
                  <a:cubicBezTo>
                    <a:pt x="289" y="519"/>
                    <a:pt x="288" y="520"/>
                    <a:pt x="289" y="521"/>
                  </a:cubicBezTo>
                  <a:cubicBezTo>
                    <a:pt x="291" y="521"/>
                    <a:pt x="290" y="519"/>
                    <a:pt x="292" y="518"/>
                  </a:cubicBezTo>
                  <a:cubicBezTo>
                    <a:pt x="290" y="516"/>
                    <a:pt x="289" y="514"/>
                    <a:pt x="290" y="513"/>
                  </a:cubicBezTo>
                  <a:cubicBezTo>
                    <a:pt x="291" y="514"/>
                    <a:pt x="291" y="516"/>
                    <a:pt x="292" y="518"/>
                  </a:cubicBezTo>
                  <a:cubicBezTo>
                    <a:pt x="293" y="517"/>
                    <a:pt x="294" y="519"/>
                    <a:pt x="295" y="517"/>
                  </a:cubicBezTo>
                  <a:cubicBezTo>
                    <a:pt x="294" y="514"/>
                    <a:pt x="293" y="516"/>
                    <a:pt x="292" y="515"/>
                  </a:cubicBezTo>
                  <a:cubicBezTo>
                    <a:pt x="293" y="514"/>
                    <a:pt x="293" y="516"/>
                    <a:pt x="294" y="514"/>
                  </a:cubicBezTo>
                  <a:cubicBezTo>
                    <a:pt x="293" y="511"/>
                    <a:pt x="292" y="515"/>
                    <a:pt x="291" y="513"/>
                  </a:cubicBezTo>
                  <a:cubicBezTo>
                    <a:pt x="293" y="511"/>
                    <a:pt x="295" y="509"/>
                    <a:pt x="293" y="505"/>
                  </a:cubicBezTo>
                  <a:cubicBezTo>
                    <a:pt x="294" y="506"/>
                    <a:pt x="296" y="506"/>
                    <a:pt x="297" y="508"/>
                  </a:cubicBezTo>
                  <a:cubicBezTo>
                    <a:pt x="296" y="509"/>
                    <a:pt x="294" y="510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6" y="513"/>
                    <a:pt x="296" y="513"/>
                    <a:pt x="296" y="513"/>
                  </a:cubicBezTo>
                  <a:cubicBezTo>
                    <a:pt x="296" y="512"/>
                    <a:pt x="297" y="509"/>
                    <a:pt x="298" y="510"/>
                  </a:cubicBezTo>
                  <a:cubicBezTo>
                    <a:pt x="299" y="514"/>
                    <a:pt x="294" y="512"/>
                    <a:pt x="295" y="516"/>
                  </a:cubicBezTo>
                  <a:cubicBezTo>
                    <a:pt x="299" y="517"/>
                    <a:pt x="299" y="512"/>
                    <a:pt x="302" y="511"/>
                  </a:cubicBezTo>
                  <a:cubicBezTo>
                    <a:pt x="300" y="512"/>
                    <a:pt x="299" y="510"/>
                    <a:pt x="298" y="508"/>
                  </a:cubicBezTo>
                  <a:cubicBezTo>
                    <a:pt x="301" y="508"/>
                    <a:pt x="299" y="508"/>
                    <a:pt x="297" y="506"/>
                  </a:cubicBezTo>
                  <a:cubicBezTo>
                    <a:pt x="298" y="506"/>
                    <a:pt x="299" y="506"/>
                    <a:pt x="299" y="505"/>
                  </a:cubicBezTo>
                  <a:cubicBezTo>
                    <a:pt x="299" y="505"/>
                    <a:pt x="300" y="506"/>
                    <a:pt x="300" y="505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1" y="505"/>
                    <a:pt x="301" y="505"/>
                    <a:pt x="301" y="505"/>
                  </a:cubicBezTo>
                  <a:cubicBezTo>
                    <a:pt x="300" y="504"/>
                    <a:pt x="300" y="504"/>
                    <a:pt x="300" y="504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301" y="503"/>
                    <a:pt x="302" y="502"/>
                    <a:pt x="303" y="502"/>
                  </a:cubicBezTo>
                  <a:cubicBezTo>
                    <a:pt x="302" y="503"/>
                    <a:pt x="302" y="504"/>
                    <a:pt x="301" y="505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6"/>
                    <a:pt x="300" y="506"/>
                    <a:pt x="300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7"/>
                    <a:pt x="301" y="507"/>
                    <a:pt x="301" y="508"/>
                  </a:cubicBezTo>
                  <a:cubicBezTo>
                    <a:pt x="301" y="508"/>
                    <a:pt x="301" y="509"/>
                    <a:pt x="301" y="510"/>
                  </a:cubicBezTo>
                  <a:cubicBezTo>
                    <a:pt x="302" y="511"/>
                    <a:pt x="302" y="511"/>
                    <a:pt x="302" y="510"/>
                  </a:cubicBezTo>
                  <a:cubicBezTo>
                    <a:pt x="302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4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8"/>
                    <a:pt x="303" y="508"/>
                    <a:pt x="303" y="508"/>
                  </a:cubicBezTo>
                  <a:cubicBezTo>
                    <a:pt x="303" y="507"/>
                    <a:pt x="303" y="506"/>
                    <a:pt x="304" y="507"/>
                  </a:cubicBezTo>
                  <a:cubicBezTo>
                    <a:pt x="305" y="508"/>
                    <a:pt x="304" y="509"/>
                    <a:pt x="305" y="510"/>
                  </a:cubicBezTo>
                  <a:cubicBezTo>
                    <a:pt x="306" y="507"/>
                    <a:pt x="309" y="512"/>
                    <a:pt x="309" y="510"/>
                  </a:cubicBezTo>
                  <a:cubicBezTo>
                    <a:pt x="308" y="507"/>
                    <a:pt x="305" y="509"/>
                    <a:pt x="306" y="507"/>
                  </a:cubicBezTo>
                  <a:cubicBezTo>
                    <a:pt x="309" y="508"/>
                    <a:pt x="311" y="507"/>
                    <a:pt x="313" y="507"/>
                  </a:cubicBezTo>
                  <a:cubicBezTo>
                    <a:pt x="314" y="505"/>
                    <a:pt x="311" y="505"/>
                    <a:pt x="312" y="504"/>
                  </a:cubicBezTo>
                  <a:cubicBezTo>
                    <a:pt x="314" y="506"/>
                    <a:pt x="315" y="503"/>
                    <a:pt x="315" y="501"/>
                  </a:cubicBezTo>
                  <a:cubicBezTo>
                    <a:pt x="314" y="501"/>
                    <a:pt x="312" y="501"/>
                    <a:pt x="311" y="499"/>
                  </a:cubicBezTo>
                  <a:cubicBezTo>
                    <a:pt x="313" y="496"/>
                    <a:pt x="314" y="496"/>
                    <a:pt x="317" y="497"/>
                  </a:cubicBezTo>
                  <a:cubicBezTo>
                    <a:pt x="317" y="495"/>
                    <a:pt x="314" y="496"/>
                    <a:pt x="315" y="495"/>
                  </a:cubicBezTo>
                  <a:cubicBezTo>
                    <a:pt x="317" y="494"/>
                    <a:pt x="316" y="493"/>
                    <a:pt x="317" y="492"/>
                  </a:cubicBezTo>
                  <a:cubicBezTo>
                    <a:pt x="320" y="498"/>
                    <a:pt x="320" y="491"/>
                    <a:pt x="323" y="492"/>
                  </a:cubicBezTo>
                  <a:cubicBezTo>
                    <a:pt x="323" y="493"/>
                    <a:pt x="320" y="496"/>
                    <a:pt x="323" y="497"/>
                  </a:cubicBezTo>
                  <a:cubicBezTo>
                    <a:pt x="322" y="494"/>
                    <a:pt x="325" y="494"/>
                    <a:pt x="322" y="490"/>
                  </a:cubicBezTo>
                  <a:cubicBezTo>
                    <a:pt x="316" y="488"/>
                    <a:pt x="314" y="492"/>
                    <a:pt x="308" y="494"/>
                  </a:cubicBezTo>
                  <a:cubicBezTo>
                    <a:pt x="309" y="495"/>
                    <a:pt x="309" y="496"/>
                    <a:pt x="309" y="496"/>
                  </a:cubicBezTo>
                  <a:cubicBezTo>
                    <a:pt x="305" y="495"/>
                    <a:pt x="301" y="496"/>
                    <a:pt x="299" y="499"/>
                  </a:cubicBezTo>
                  <a:cubicBezTo>
                    <a:pt x="298" y="498"/>
                    <a:pt x="296" y="498"/>
                    <a:pt x="295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6"/>
                    <a:pt x="295" y="496"/>
                    <a:pt x="295" y="496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6" y="499"/>
                    <a:pt x="297" y="500"/>
                    <a:pt x="297" y="500"/>
                  </a:cubicBezTo>
                  <a:cubicBezTo>
                    <a:pt x="296" y="500"/>
                    <a:pt x="296" y="500"/>
                    <a:pt x="296" y="500"/>
                  </a:cubicBezTo>
                  <a:cubicBezTo>
                    <a:pt x="296" y="500"/>
                    <a:pt x="295" y="499"/>
                    <a:pt x="295" y="500"/>
                  </a:cubicBezTo>
                  <a:cubicBezTo>
                    <a:pt x="295" y="500"/>
                    <a:pt x="295" y="499"/>
                    <a:pt x="295" y="499"/>
                  </a:cubicBezTo>
                  <a:cubicBezTo>
                    <a:pt x="296" y="499"/>
                    <a:pt x="296" y="500"/>
                    <a:pt x="296" y="500"/>
                  </a:cubicBezTo>
                  <a:cubicBezTo>
                    <a:pt x="295" y="499"/>
                    <a:pt x="294" y="499"/>
                    <a:pt x="294" y="498"/>
                  </a:cubicBezTo>
                  <a:cubicBezTo>
                    <a:pt x="294" y="498"/>
                    <a:pt x="294" y="497"/>
                    <a:pt x="294" y="497"/>
                  </a:cubicBezTo>
                  <a:cubicBezTo>
                    <a:pt x="295" y="497"/>
                    <a:pt x="294" y="497"/>
                    <a:pt x="295" y="496"/>
                  </a:cubicBezTo>
                  <a:cubicBezTo>
                    <a:pt x="294" y="496"/>
                    <a:pt x="294" y="496"/>
                    <a:pt x="294" y="496"/>
                  </a:cubicBezTo>
                  <a:cubicBezTo>
                    <a:pt x="294" y="495"/>
                    <a:pt x="294" y="495"/>
                    <a:pt x="294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4"/>
                    <a:pt x="295" y="494"/>
                    <a:pt x="295" y="494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7" y="495"/>
                    <a:pt x="298" y="494"/>
                    <a:pt x="297" y="492"/>
                  </a:cubicBezTo>
                  <a:cubicBezTo>
                    <a:pt x="299" y="495"/>
                    <a:pt x="298" y="491"/>
                    <a:pt x="299" y="490"/>
                  </a:cubicBezTo>
                  <a:cubicBezTo>
                    <a:pt x="302" y="493"/>
                    <a:pt x="302" y="489"/>
                    <a:pt x="303" y="486"/>
                  </a:cubicBezTo>
                  <a:cubicBezTo>
                    <a:pt x="302" y="486"/>
                    <a:pt x="300" y="485"/>
                    <a:pt x="299" y="486"/>
                  </a:cubicBezTo>
                  <a:cubicBezTo>
                    <a:pt x="298" y="488"/>
                    <a:pt x="301" y="488"/>
                    <a:pt x="300" y="489"/>
                  </a:cubicBezTo>
                  <a:cubicBezTo>
                    <a:pt x="297" y="489"/>
                    <a:pt x="296" y="489"/>
                    <a:pt x="294" y="490"/>
                  </a:cubicBezTo>
                  <a:cubicBezTo>
                    <a:pt x="294" y="488"/>
                    <a:pt x="294" y="486"/>
                    <a:pt x="292" y="483"/>
                  </a:cubicBezTo>
                  <a:cubicBezTo>
                    <a:pt x="292" y="484"/>
                    <a:pt x="292" y="485"/>
                    <a:pt x="291" y="485"/>
                  </a:cubicBezTo>
                  <a:cubicBezTo>
                    <a:pt x="291" y="485"/>
                    <a:pt x="291" y="485"/>
                    <a:pt x="291" y="485"/>
                  </a:cubicBezTo>
                  <a:cubicBezTo>
                    <a:pt x="291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4"/>
                    <a:pt x="290" y="484"/>
                    <a:pt x="290" y="484"/>
                  </a:cubicBezTo>
                  <a:cubicBezTo>
                    <a:pt x="289" y="482"/>
                    <a:pt x="289" y="482"/>
                    <a:pt x="289" y="482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8" y="485"/>
                    <a:pt x="288" y="485"/>
                    <a:pt x="288" y="485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7"/>
                    <a:pt x="290" y="488"/>
                    <a:pt x="290" y="489"/>
                  </a:cubicBezTo>
                  <a:cubicBezTo>
                    <a:pt x="287" y="486"/>
                    <a:pt x="288" y="489"/>
                    <a:pt x="286" y="490"/>
                  </a:cubicBezTo>
                  <a:cubicBezTo>
                    <a:pt x="287" y="488"/>
                    <a:pt x="284" y="488"/>
                    <a:pt x="285" y="490"/>
                  </a:cubicBezTo>
                  <a:cubicBezTo>
                    <a:pt x="286" y="490"/>
                    <a:pt x="288" y="490"/>
                    <a:pt x="289" y="490"/>
                  </a:cubicBezTo>
                  <a:close/>
                  <a:moveTo>
                    <a:pt x="318" y="495"/>
                  </a:moveTo>
                  <a:cubicBezTo>
                    <a:pt x="319" y="497"/>
                    <a:pt x="320" y="497"/>
                    <a:pt x="320" y="499"/>
                  </a:cubicBezTo>
                  <a:cubicBezTo>
                    <a:pt x="321" y="498"/>
                    <a:pt x="321" y="498"/>
                    <a:pt x="322" y="497"/>
                  </a:cubicBezTo>
                  <a:cubicBezTo>
                    <a:pt x="321" y="496"/>
                    <a:pt x="319" y="494"/>
                    <a:pt x="318" y="495"/>
                  </a:cubicBezTo>
                  <a:close/>
                  <a:moveTo>
                    <a:pt x="228" y="523"/>
                  </a:moveTo>
                  <a:cubicBezTo>
                    <a:pt x="229" y="524"/>
                    <a:pt x="228" y="524"/>
                    <a:pt x="228" y="525"/>
                  </a:cubicBezTo>
                  <a:cubicBezTo>
                    <a:pt x="229" y="525"/>
                    <a:pt x="229" y="525"/>
                    <a:pt x="230" y="526"/>
                  </a:cubicBezTo>
                  <a:cubicBezTo>
                    <a:pt x="232" y="526"/>
                    <a:pt x="230" y="522"/>
                    <a:pt x="228" y="523"/>
                  </a:cubicBezTo>
                  <a:close/>
                  <a:moveTo>
                    <a:pt x="632" y="51"/>
                  </a:moveTo>
                  <a:cubicBezTo>
                    <a:pt x="635" y="54"/>
                    <a:pt x="632" y="54"/>
                    <a:pt x="634" y="56"/>
                  </a:cubicBezTo>
                  <a:cubicBezTo>
                    <a:pt x="635" y="54"/>
                    <a:pt x="635" y="53"/>
                    <a:pt x="635" y="51"/>
                  </a:cubicBezTo>
                  <a:cubicBezTo>
                    <a:pt x="634" y="53"/>
                    <a:pt x="633" y="51"/>
                    <a:pt x="632" y="51"/>
                  </a:cubicBezTo>
                  <a:close/>
                  <a:moveTo>
                    <a:pt x="729" y="108"/>
                  </a:moveTo>
                  <a:cubicBezTo>
                    <a:pt x="730" y="109"/>
                    <a:pt x="731" y="110"/>
                    <a:pt x="730" y="110"/>
                  </a:cubicBezTo>
                  <a:cubicBezTo>
                    <a:pt x="729" y="108"/>
                    <a:pt x="727" y="110"/>
                    <a:pt x="727" y="111"/>
                  </a:cubicBezTo>
                  <a:cubicBezTo>
                    <a:pt x="728" y="112"/>
                    <a:pt x="731" y="114"/>
                    <a:pt x="730" y="111"/>
                  </a:cubicBezTo>
                  <a:cubicBezTo>
                    <a:pt x="728" y="111"/>
                    <a:pt x="734" y="110"/>
                    <a:pt x="732" y="108"/>
                  </a:cubicBezTo>
                  <a:cubicBezTo>
                    <a:pt x="731" y="108"/>
                    <a:pt x="730" y="107"/>
                    <a:pt x="729" y="108"/>
                  </a:cubicBezTo>
                  <a:close/>
                  <a:moveTo>
                    <a:pt x="740" y="130"/>
                  </a:moveTo>
                  <a:cubicBezTo>
                    <a:pt x="741" y="132"/>
                    <a:pt x="744" y="131"/>
                    <a:pt x="744" y="129"/>
                  </a:cubicBezTo>
                  <a:cubicBezTo>
                    <a:pt x="742" y="130"/>
                    <a:pt x="741" y="128"/>
                    <a:pt x="740" y="130"/>
                  </a:cubicBezTo>
                  <a:close/>
                  <a:moveTo>
                    <a:pt x="805" y="159"/>
                  </a:moveTo>
                  <a:cubicBezTo>
                    <a:pt x="804" y="159"/>
                    <a:pt x="804" y="159"/>
                    <a:pt x="804" y="159"/>
                  </a:cubicBezTo>
                  <a:cubicBezTo>
                    <a:pt x="804" y="160"/>
                    <a:pt x="804" y="160"/>
                    <a:pt x="804" y="160"/>
                  </a:cubicBezTo>
                  <a:cubicBezTo>
                    <a:pt x="805" y="160"/>
                    <a:pt x="805" y="160"/>
                    <a:pt x="805" y="161"/>
                  </a:cubicBezTo>
                  <a:cubicBezTo>
                    <a:pt x="804" y="161"/>
                    <a:pt x="804" y="162"/>
                    <a:pt x="805" y="163"/>
                  </a:cubicBezTo>
                  <a:cubicBezTo>
                    <a:pt x="806" y="162"/>
                    <a:pt x="807" y="164"/>
                    <a:pt x="807" y="162"/>
                  </a:cubicBezTo>
                  <a:cubicBezTo>
                    <a:pt x="806" y="160"/>
                    <a:pt x="805" y="161"/>
                    <a:pt x="805" y="159"/>
                  </a:cubicBezTo>
                  <a:close/>
                  <a:moveTo>
                    <a:pt x="913" y="396"/>
                  </a:moveTo>
                  <a:cubicBezTo>
                    <a:pt x="912" y="396"/>
                    <a:pt x="911" y="397"/>
                    <a:pt x="910" y="398"/>
                  </a:cubicBezTo>
                  <a:cubicBezTo>
                    <a:pt x="909" y="397"/>
                    <a:pt x="907" y="394"/>
                    <a:pt x="906" y="395"/>
                  </a:cubicBezTo>
                  <a:cubicBezTo>
                    <a:pt x="904" y="397"/>
                    <a:pt x="908" y="398"/>
                    <a:pt x="909" y="400"/>
                  </a:cubicBezTo>
                  <a:cubicBezTo>
                    <a:pt x="911" y="397"/>
                    <a:pt x="913" y="399"/>
                    <a:pt x="915" y="398"/>
                  </a:cubicBezTo>
                  <a:cubicBezTo>
                    <a:pt x="915" y="397"/>
                    <a:pt x="914" y="397"/>
                    <a:pt x="913" y="396"/>
                  </a:cubicBezTo>
                  <a:close/>
                  <a:moveTo>
                    <a:pt x="850" y="583"/>
                  </a:moveTo>
                  <a:cubicBezTo>
                    <a:pt x="847" y="584"/>
                    <a:pt x="849" y="586"/>
                    <a:pt x="848" y="587"/>
                  </a:cubicBezTo>
                  <a:cubicBezTo>
                    <a:pt x="849" y="588"/>
                    <a:pt x="850" y="585"/>
                    <a:pt x="851" y="588"/>
                  </a:cubicBezTo>
                  <a:cubicBezTo>
                    <a:pt x="853" y="587"/>
                    <a:pt x="853" y="587"/>
                    <a:pt x="853" y="587"/>
                  </a:cubicBezTo>
                  <a:cubicBezTo>
                    <a:pt x="852" y="585"/>
                    <a:pt x="851" y="585"/>
                    <a:pt x="850" y="583"/>
                  </a:cubicBezTo>
                  <a:close/>
                  <a:moveTo>
                    <a:pt x="361" y="738"/>
                  </a:moveTo>
                  <a:cubicBezTo>
                    <a:pt x="362" y="740"/>
                    <a:pt x="365" y="741"/>
                    <a:pt x="364" y="738"/>
                  </a:cubicBezTo>
                  <a:cubicBezTo>
                    <a:pt x="363" y="739"/>
                    <a:pt x="362" y="736"/>
                    <a:pt x="361" y="738"/>
                  </a:cubicBezTo>
                  <a:close/>
                  <a:moveTo>
                    <a:pt x="218" y="807"/>
                  </a:moveTo>
                  <a:cubicBezTo>
                    <a:pt x="218" y="808"/>
                    <a:pt x="216" y="809"/>
                    <a:pt x="217" y="811"/>
                  </a:cubicBezTo>
                  <a:cubicBezTo>
                    <a:pt x="218" y="811"/>
                    <a:pt x="221" y="810"/>
                    <a:pt x="218" y="807"/>
                  </a:cubicBezTo>
                  <a:close/>
                  <a:moveTo>
                    <a:pt x="243" y="802"/>
                  </a:moveTo>
                  <a:cubicBezTo>
                    <a:pt x="241" y="799"/>
                    <a:pt x="241" y="799"/>
                    <a:pt x="241" y="799"/>
                  </a:cubicBezTo>
                  <a:cubicBezTo>
                    <a:pt x="239" y="800"/>
                    <a:pt x="238" y="799"/>
                    <a:pt x="237" y="801"/>
                  </a:cubicBezTo>
                  <a:cubicBezTo>
                    <a:pt x="239" y="803"/>
                    <a:pt x="241" y="803"/>
                    <a:pt x="243" y="802"/>
                  </a:cubicBezTo>
                  <a:close/>
                  <a:moveTo>
                    <a:pt x="250" y="775"/>
                  </a:moveTo>
                  <a:cubicBezTo>
                    <a:pt x="250" y="772"/>
                    <a:pt x="252" y="773"/>
                    <a:pt x="254" y="771"/>
                  </a:cubicBezTo>
                  <a:cubicBezTo>
                    <a:pt x="253" y="768"/>
                    <a:pt x="252" y="773"/>
                    <a:pt x="250" y="771"/>
                  </a:cubicBezTo>
                  <a:cubicBezTo>
                    <a:pt x="249" y="769"/>
                    <a:pt x="253" y="770"/>
                    <a:pt x="250" y="768"/>
                  </a:cubicBezTo>
                  <a:cubicBezTo>
                    <a:pt x="248" y="770"/>
                    <a:pt x="249" y="769"/>
                    <a:pt x="246" y="770"/>
                  </a:cubicBezTo>
                  <a:cubicBezTo>
                    <a:pt x="248" y="772"/>
                    <a:pt x="247" y="774"/>
                    <a:pt x="250" y="775"/>
                  </a:cubicBezTo>
                  <a:close/>
                  <a:moveTo>
                    <a:pt x="257" y="767"/>
                  </a:moveTo>
                  <a:cubicBezTo>
                    <a:pt x="256" y="768"/>
                    <a:pt x="255" y="769"/>
                    <a:pt x="254" y="768"/>
                  </a:cubicBezTo>
                  <a:cubicBezTo>
                    <a:pt x="256" y="773"/>
                    <a:pt x="259" y="769"/>
                    <a:pt x="257" y="767"/>
                  </a:cubicBezTo>
                  <a:close/>
                  <a:moveTo>
                    <a:pt x="269" y="777"/>
                  </a:moveTo>
                  <a:cubicBezTo>
                    <a:pt x="269" y="776"/>
                    <a:pt x="265" y="778"/>
                    <a:pt x="267" y="780"/>
                  </a:cubicBezTo>
                  <a:cubicBezTo>
                    <a:pt x="268" y="779"/>
                    <a:pt x="271" y="779"/>
                    <a:pt x="269" y="777"/>
                  </a:cubicBezTo>
                  <a:close/>
                  <a:moveTo>
                    <a:pt x="283" y="779"/>
                  </a:moveTo>
                  <a:cubicBezTo>
                    <a:pt x="281" y="778"/>
                    <a:pt x="278" y="779"/>
                    <a:pt x="279" y="781"/>
                  </a:cubicBezTo>
                  <a:cubicBezTo>
                    <a:pt x="280" y="782"/>
                    <a:pt x="286" y="783"/>
                    <a:pt x="283" y="779"/>
                  </a:cubicBezTo>
                  <a:close/>
                  <a:moveTo>
                    <a:pt x="260" y="742"/>
                  </a:moveTo>
                  <a:cubicBezTo>
                    <a:pt x="259" y="740"/>
                    <a:pt x="255" y="740"/>
                    <a:pt x="255" y="742"/>
                  </a:cubicBezTo>
                  <a:cubicBezTo>
                    <a:pt x="258" y="745"/>
                    <a:pt x="258" y="741"/>
                    <a:pt x="260" y="742"/>
                  </a:cubicBezTo>
                  <a:close/>
                  <a:moveTo>
                    <a:pt x="247" y="706"/>
                  </a:moveTo>
                  <a:cubicBezTo>
                    <a:pt x="250" y="703"/>
                    <a:pt x="244" y="697"/>
                    <a:pt x="241" y="697"/>
                  </a:cubicBezTo>
                  <a:cubicBezTo>
                    <a:pt x="242" y="702"/>
                    <a:pt x="239" y="699"/>
                    <a:pt x="237" y="701"/>
                  </a:cubicBezTo>
                  <a:cubicBezTo>
                    <a:pt x="239" y="704"/>
                    <a:pt x="240" y="704"/>
                    <a:pt x="240" y="707"/>
                  </a:cubicBezTo>
                  <a:cubicBezTo>
                    <a:pt x="243" y="708"/>
                    <a:pt x="245" y="702"/>
                    <a:pt x="247" y="706"/>
                  </a:cubicBezTo>
                  <a:close/>
                  <a:moveTo>
                    <a:pt x="267" y="735"/>
                  </a:moveTo>
                  <a:cubicBezTo>
                    <a:pt x="266" y="736"/>
                    <a:pt x="263" y="736"/>
                    <a:pt x="264" y="738"/>
                  </a:cubicBezTo>
                  <a:cubicBezTo>
                    <a:pt x="266" y="739"/>
                    <a:pt x="269" y="738"/>
                    <a:pt x="267" y="735"/>
                  </a:cubicBezTo>
                  <a:close/>
                  <a:moveTo>
                    <a:pt x="250" y="708"/>
                  </a:moveTo>
                  <a:cubicBezTo>
                    <a:pt x="249" y="709"/>
                    <a:pt x="248" y="709"/>
                    <a:pt x="247" y="709"/>
                  </a:cubicBezTo>
                  <a:cubicBezTo>
                    <a:pt x="249" y="711"/>
                    <a:pt x="246" y="710"/>
                    <a:pt x="247" y="712"/>
                  </a:cubicBezTo>
                  <a:cubicBezTo>
                    <a:pt x="249" y="713"/>
                    <a:pt x="253" y="712"/>
                    <a:pt x="250" y="708"/>
                  </a:cubicBezTo>
                  <a:close/>
                  <a:moveTo>
                    <a:pt x="284" y="754"/>
                  </a:moveTo>
                  <a:cubicBezTo>
                    <a:pt x="290" y="749"/>
                    <a:pt x="290" y="749"/>
                    <a:pt x="290" y="749"/>
                  </a:cubicBezTo>
                  <a:cubicBezTo>
                    <a:pt x="289" y="748"/>
                    <a:pt x="290" y="745"/>
                    <a:pt x="288" y="746"/>
                  </a:cubicBezTo>
                  <a:cubicBezTo>
                    <a:pt x="288" y="747"/>
                    <a:pt x="289" y="747"/>
                    <a:pt x="289" y="748"/>
                  </a:cubicBezTo>
                  <a:cubicBezTo>
                    <a:pt x="286" y="748"/>
                    <a:pt x="286" y="750"/>
                    <a:pt x="284" y="751"/>
                  </a:cubicBezTo>
                  <a:cubicBezTo>
                    <a:pt x="283" y="749"/>
                    <a:pt x="283" y="749"/>
                    <a:pt x="283" y="749"/>
                  </a:cubicBezTo>
                  <a:cubicBezTo>
                    <a:pt x="282" y="751"/>
                    <a:pt x="280" y="749"/>
                    <a:pt x="278" y="750"/>
                  </a:cubicBezTo>
                  <a:cubicBezTo>
                    <a:pt x="282" y="752"/>
                    <a:pt x="277" y="753"/>
                    <a:pt x="279" y="754"/>
                  </a:cubicBezTo>
                  <a:cubicBezTo>
                    <a:pt x="281" y="752"/>
                    <a:pt x="281" y="750"/>
                    <a:pt x="284" y="754"/>
                  </a:cubicBezTo>
                  <a:close/>
                  <a:moveTo>
                    <a:pt x="271" y="737"/>
                  </a:moveTo>
                  <a:cubicBezTo>
                    <a:pt x="272" y="736"/>
                    <a:pt x="272" y="735"/>
                    <a:pt x="271" y="733"/>
                  </a:cubicBezTo>
                  <a:cubicBezTo>
                    <a:pt x="270" y="733"/>
                    <a:pt x="269" y="733"/>
                    <a:pt x="268" y="734"/>
                  </a:cubicBezTo>
                  <a:cubicBezTo>
                    <a:pt x="269" y="736"/>
                    <a:pt x="270" y="737"/>
                    <a:pt x="271" y="737"/>
                  </a:cubicBezTo>
                  <a:close/>
                  <a:moveTo>
                    <a:pt x="277" y="733"/>
                  </a:moveTo>
                  <a:cubicBezTo>
                    <a:pt x="279" y="730"/>
                    <a:pt x="284" y="731"/>
                    <a:pt x="284" y="725"/>
                  </a:cubicBezTo>
                  <a:cubicBezTo>
                    <a:pt x="285" y="726"/>
                    <a:pt x="288" y="727"/>
                    <a:pt x="287" y="724"/>
                  </a:cubicBezTo>
                  <a:cubicBezTo>
                    <a:pt x="284" y="723"/>
                    <a:pt x="284" y="723"/>
                    <a:pt x="281" y="723"/>
                  </a:cubicBezTo>
                  <a:cubicBezTo>
                    <a:pt x="281" y="729"/>
                    <a:pt x="273" y="728"/>
                    <a:pt x="273" y="732"/>
                  </a:cubicBezTo>
                  <a:cubicBezTo>
                    <a:pt x="275" y="733"/>
                    <a:pt x="275" y="730"/>
                    <a:pt x="277" y="733"/>
                  </a:cubicBezTo>
                  <a:close/>
                  <a:moveTo>
                    <a:pt x="281" y="720"/>
                  </a:moveTo>
                  <a:cubicBezTo>
                    <a:pt x="280" y="720"/>
                    <a:pt x="275" y="721"/>
                    <a:pt x="278" y="724"/>
                  </a:cubicBezTo>
                  <a:cubicBezTo>
                    <a:pt x="279" y="722"/>
                    <a:pt x="282" y="723"/>
                    <a:pt x="281" y="720"/>
                  </a:cubicBezTo>
                  <a:close/>
                  <a:moveTo>
                    <a:pt x="277" y="709"/>
                  </a:moveTo>
                  <a:cubicBezTo>
                    <a:pt x="276" y="708"/>
                    <a:pt x="276" y="709"/>
                    <a:pt x="276" y="710"/>
                  </a:cubicBezTo>
                  <a:cubicBezTo>
                    <a:pt x="277" y="710"/>
                    <a:pt x="279" y="709"/>
                    <a:pt x="280" y="709"/>
                  </a:cubicBezTo>
                  <a:cubicBezTo>
                    <a:pt x="277" y="708"/>
                    <a:pt x="277" y="704"/>
                    <a:pt x="276" y="707"/>
                  </a:cubicBezTo>
                  <a:cubicBezTo>
                    <a:pt x="276" y="706"/>
                    <a:pt x="277" y="708"/>
                    <a:pt x="277" y="709"/>
                  </a:cubicBezTo>
                  <a:close/>
                  <a:moveTo>
                    <a:pt x="282" y="708"/>
                  </a:moveTo>
                  <a:cubicBezTo>
                    <a:pt x="283" y="708"/>
                    <a:pt x="283" y="709"/>
                    <a:pt x="284" y="710"/>
                  </a:cubicBezTo>
                  <a:cubicBezTo>
                    <a:pt x="283" y="710"/>
                    <a:pt x="281" y="711"/>
                    <a:pt x="282" y="712"/>
                  </a:cubicBezTo>
                  <a:cubicBezTo>
                    <a:pt x="285" y="713"/>
                    <a:pt x="283" y="705"/>
                    <a:pt x="282" y="708"/>
                  </a:cubicBezTo>
                  <a:close/>
                  <a:moveTo>
                    <a:pt x="287" y="714"/>
                  </a:moveTo>
                  <a:cubicBezTo>
                    <a:pt x="287" y="715"/>
                    <a:pt x="288" y="716"/>
                    <a:pt x="287" y="716"/>
                  </a:cubicBezTo>
                  <a:cubicBezTo>
                    <a:pt x="287" y="717"/>
                    <a:pt x="286" y="717"/>
                    <a:pt x="286" y="718"/>
                  </a:cubicBezTo>
                  <a:cubicBezTo>
                    <a:pt x="287" y="717"/>
                    <a:pt x="290" y="718"/>
                    <a:pt x="290" y="716"/>
                  </a:cubicBezTo>
                  <a:cubicBezTo>
                    <a:pt x="287" y="716"/>
                    <a:pt x="293" y="715"/>
                    <a:pt x="290" y="715"/>
                  </a:cubicBezTo>
                  <a:cubicBezTo>
                    <a:pt x="289" y="717"/>
                    <a:pt x="287" y="712"/>
                    <a:pt x="287" y="714"/>
                  </a:cubicBezTo>
                  <a:close/>
                  <a:moveTo>
                    <a:pt x="309" y="738"/>
                  </a:moveTo>
                  <a:cubicBezTo>
                    <a:pt x="307" y="735"/>
                    <a:pt x="305" y="735"/>
                    <a:pt x="304" y="736"/>
                  </a:cubicBezTo>
                  <a:cubicBezTo>
                    <a:pt x="304" y="737"/>
                    <a:pt x="303" y="738"/>
                    <a:pt x="305" y="741"/>
                  </a:cubicBezTo>
                  <a:cubicBezTo>
                    <a:pt x="307" y="740"/>
                    <a:pt x="308" y="739"/>
                    <a:pt x="309" y="738"/>
                  </a:cubicBezTo>
                  <a:close/>
                  <a:moveTo>
                    <a:pt x="310" y="738"/>
                  </a:moveTo>
                  <a:cubicBezTo>
                    <a:pt x="311" y="734"/>
                    <a:pt x="317" y="735"/>
                    <a:pt x="318" y="731"/>
                  </a:cubicBezTo>
                  <a:cubicBezTo>
                    <a:pt x="315" y="732"/>
                    <a:pt x="310" y="734"/>
                    <a:pt x="305" y="732"/>
                  </a:cubicBezTo>
                  <a:cubicBezTo>
                    <a:pt x="307" y="737"/>
                    <a:pt x="309" y="733"/>
                    <a:pt x="310" y="738"/>
                  </a:cubicBezTo>
                  <a:close/>
                  <a:moveTo>
                    <a:pt x="267" y="651"/>
                  </a:moveTo>
                  <a:cubicBezTo>
                    <a:pt x="266" y="649"/>
                    <a:pt x="264" y="649"/>
                    <a:pt x="263" y="650"/>
                  </a:cubicBezTo>
                  <a:cubicBezTo>
                    <a:pt x="264" y="651"/>
                    <a:pt x="264" y="652"/>
                    <a:pt x="264" y="653"/>
                  </a:cubicBezTo>
                  <a:cubicBezTo>
                    <a:pt x="265" y="652"/>
                    <a:pt x="266" y="651"/>
                    <a:pt x="267" y="651"/>
                  </a:cubicBezTo>
                  <a:close/>
                  <a:moveTo>
                    <a:pt x="321" y="727"/>
                  </a:moveTo>
                  <a:cubicBezTo>
                    <a:pt x="320" y="729"/>
                    <a:pt x="320" y="728"/>
                    <a:pt x="318" y="728"/>
                  </a:cubicBezTo>
                  <a:cubicBezTo>
                    <a:pt x="319" y="730"/>
                    <a:pt x="323" y="729"/>
                    <a:pt x="321" y="727"/>
                  </a:cubicBezTo>
                  <a:close/>
                  <a:moveTo>
                    <a:pt x="315" y="716"/>
                  </a:moveTo>
                  <a:cubicBezTo>
                    <a:pt x="314" y="716"/>
                    <a:pt x="312" y="718"/>
                    <a:pt x="313" y="720"/>
                  </a:cubicBezTo>
                  <a:cubicBezTo>
                    <a:pt x="315" y="719"/>
                    <a:pt x="315" y="718"/>
                    <a:pt x="315" y="716"/>
                  </a:cubicBezTo>
                  <a:close/>
                  <a:moveTo>
                    <a:pt x="271" y="651"/>
                  </a:moveTo>
                  <a:cubicBezTo>
                    <a:pt x="270" y="650"/>
                    <a:pt x="269" y="651"/>
                    <a:pt x="271" y="653"/>
                  </a:cubicBezTo>
                  <a:cubicBezTo>
                    <a:pt x="272" y="651"/>
                    <a:pt x="273" y="652"/>
                    <a:pt x="274" y="650"/>
                  </a:cubicBezTo>
                  <a:cubicBezTo>
                    <a:pt x="275" y="650"/>
                    <a:pt x="276" y="652"/>
                    <a:pt x="277" y="652"/>
                  </a:cubicBezTo>
                  <a:cubicBezTo>
                    <a:pt x="277" y="648"/>
                    <a:pt x="273" y="650"/>
                    <a:pt x="271" y="650"/>
                  </a:cubicBezTo>
                  <a:cubicBezTo>
                    <a:pt x="270" y="649"/>
                    <a:pt x="271" y="648"/>
                    <a:pt x="271" y="648"/>
                  </a:cubicBezTo>
                  <a:cubicBezTo>
                    <a:pt x="269" y="649"/>
                    <a:pt x="268" y="647"/>
                    <a:pt x="266" y="649"/>
                  </a:cubicBezTo>
                  <a:cubicBezTo>
                    <a:pt x="268" y="653"/>
                    <a:pt x="269" y="648"/>
                    <a:pt x="271" y="651"/>
                  </a:cubicBezTo>
                  <a:close/>
                  <a:moveTo>
                    <a:pt x="274" y="648"/>
                  </a:moveTo>
                  <a:cubicBezTo>
                    <a:pt x="273" y="646"/>
                    <a:pt x="275" y="646"/>
                    <a:pt x="274" y="645"/>
                  </a:cubicBezTo>
                  <a:cubicBezTo>
                    <a:pt x="272" y="647"/>
                    <a:pt x="270" y="642"/>
                    <a:pt x="267" y="644"/>
                  </a:cubicBezTo>
                  <a:cubicBezTo>
                    <a:pt x="267" y="644"/>
                    <a:pt x="267" y="645"/>
                    <a:pt x="267" y="646"/>
                  </a:cubicBezTo>
                  <a:cubicBezTo>
                    <a:pt x="270" y="643"/>
                    <a:pt x="271" y="648"/>
                    <a:pt x="274" y="648"/>
                  </a:cubicBezTo>
                  <a:close/>
                  <a:moveTo>
                    <a:pt x="219" y="564"/>
                  </a:moveTo>
                  <a:cubicBezTo>
                    <a:pt x="219" y="564"/>
                    <a:pt x="219" y="564"/>
                    <a:pt x="218" y="564"/>
                  </a:cubicBezTo>
                  <a:cubicBezTo>
                    <a:pt x="218" y="565"/>
                    <a:pt x="218" y="565"/>
                    <a:pt x="218" y="565"/>
                  </a:cubicBezTo>
                  <a:cubicBezTo>
                    <a:pt x="220" y="567"/>
                    <a:pt x="218" y="566"/>
                    <a:pt x="219" y="568"/>
                  </a:cubicBezTo>
                  <a:cubicBezTo>
                    <a:pt x="221" y="568"/>
                    <a:pt x="219" y="566"/>
                    <a:pt x="219" y="564"/>
                  </a:cubicBezTo>
                  <a:close/>
                  <a:moveTo>
                    <a:pt x="285" y="643"/>
                  </a:moveTo>
                  <a:cubicBezTo>
                    <a:pt x="283" y="644"/>
                    <a:pt x="277" y="645"/>
                    <a:pt x="278" y="649"/>
                  </a:cubicBezTo>
                  <a:cubicBezTo>
                    <a:pt x="281" y="646"/>
                    <a:pt x="287" y="649"/>
                    <a:pt x="285" y="643"/>
                  </a:cubicBezTo>
                  <a:close/>
                  <a:moveTo>
                    <a:pt x="327" y="705"/>
                  </a:moveTo>
                  <a:cubicBezTo>
                    <a:pt x="327" y="702"/>
                    <a:pt x="329" y="701"/>
                    <a:pt x="326" y="698"/>
                  </a:cubicBezTo>
                  <a:cubicBezTo>
                    <a:pt x="324" y="699"/>
                    <a:pt x="318" y="702"/>
                    <a:pt x="320" y="708"/>
                  </a:cubicBezTo>
                  <a:cubicBezTo>
                    <a:pt x="323" y="707"/>
                    <a:pt x="324" y="705"/>
                    <a:pt x="327" y="705"/>
                  </a:cubicBezTo>
                  <a:close/>
                  <a:moveTo>
                    <a:pt x="234" y="561"/>
                  </a:moveTo>
                  <a:cubicBezTo>
                    <a:pt x="233" y="560"/>
                    <a:pt x="227" y="562"/>
                    <a:pt x="228" y="566"/>
                  </a:cubicBezTo>
                  <a:cubicBezTo>
                    <a:pt x="229" y="565"/>
                    <a:pt x="235" y="564"/>
                    <a:pt x="234" y="561"/>
                  </a:cubicBezTo>
                  <a:close/>
                  <a:moveTo>
                    <a:pt x="288" y="639"/>
                  </a:moveTo>
                  <a:cubicBezTo>
                    <a:pt x="289" y="643"/>
                    <a:pt x="284" y="639"/>
                    <a:pt x="286" y="644"/>
                  </a:cubicBezTo>
                  <a:cubicBezTo>
                    <a:pt x="288" y="643"/>
                    <a:pt x="287" y="640"/>
                    <a:pt x="288" y="643"/>
                  </a:cubicBezTo>
                  <a:cubicBezTo>
                    <a:pt x="289" y="643"/>
                    <a:pt x="289" y="639"/>
                    <a:pt x="288" y="639"/>
                  </a:cubicBezTo>
                  <a:close/>
                  <a:moveTo>
                    <a:pt x="331" y="700"/>
                  </a:moveTo>
                  <a:cubicBezTo>
                    <a:pt x="330" y="698"/>
                    <a:pt x="328" y="695"/>
                    <a:pt x="327" y="697"/>
                  </a:cubicBezTo>
                  <a:cubicBezTo>
                    <a:pt x="329" y="700"/>
                    <a:pt x="329" y="700"/>
                    <a:pt x="329" y="700"/>
                  </a:cubicBezTo>
                  <a:cubicBezTo>
                    <a:pt x="330" y="700"/>
                    <a:pt x="330" y="699"/>
                    <a:pt x="331" y="700"/>
                  </a:cubicBezTo>
                  <a:close/>
                  <a:moveTo>
                    <a:pt x="293" y="636"/>
                  </a:moveTo>
                  <a:cubicBezTo>
                    <a:pt x="292" y="636"/>
                    <a:pt x="290" y="639"/>
                    <a:pt x="291" y="641"/>
                  </a:cubicBezTo>
                  <a:cubicBezTo>
                    <a:pt x="292" y="639"/>
                    <a:pt x="295" y="641"/>
                    <a:pt x="293" y="636"/>
                  </a:cubicBezTo>
                  <a:close/>
                  <a:moveTo>
                    <a:pt x="240" y="558"/>
                  </a:moveTo>
                  <a:cubicBezTo>
                    <a:pt x="239" y="559"/>
                    <a:pt x="237" y="560"/>
                    <a:pt x="239" y="562"/>
                  </a:cubicBezTo>
                  <a:cubicBezTo>
                    <a:pt x="239" y="561"/>
                    <a:pt x="243" y="560"/>
                    <a:pt x="240" y="558"/>
                  </a:cubicBezTo>
                  <a:close/>
                  <a:moveTo>
                    <a:pt x="312" y="667"/>
                  </a:moveTo>
                  <a:cubicBezTo>
                    <a:pt x="312" y="668"/>
                    <a:pt x="313" y="670"/>
                    <a:pt x="314" y="672"/>
                  </a:cubicBezTo>
                  <a:cubicBezTo>
                    <a:pt x="317" y="671"/>
                    <a:pt x="315" y="665"/>
                    <a:pt x="312" y="667"/>
                  </a:cubicBezTo>
                  <a:close/>
                  <a:moveTo>
                    <a:pt x="313" y="648"/>
                  </a:moveTo>
                  <a:cubicBezTo>
                    <a:pt x="312" y="649"/>
                    <a:pt x="312" y="647"/>
                    <a:pt x="310" y="646"/>
                  </a:cubicBezTo>
                  <a:cubicBezTo>
                    <a:pt x="309" y="647"/>
                    <a:pt x="308" y="649"/>
                    <a:pt x="307" y="648"/>
                  </a:cubicBezTo>
                  <a:cubicBezTo>
                    <a:pt x="307" y="647"/>
                    <a:pt x="306" y="646"/>
                    <a:pt x="306" y="645"/>
                  </a:cubicBezTo>
                  <a:cubicBezTo>
                    <a:pt x="307" y="644"/>
                    <a:pt x="310" y="645"/>
                    <a:pt x="308" y="642"/>
                  </a:cubicBezTo>
                  <a:cubicBezTo>
                    <a:pt x="305" y="641"/>
                    <a:pt x="299" y="645"/>
                    <a:pt x="303" y="647"/>
                  </a:cubicBezTo>
                  <a:cubicBezTo>
                    <a:pt x="302" y="649"/>
                    <a:pt x="301" y="647"/>
                    <a:pt x="300" y="648"/>
                  </a:cubicBezTo>
                  <a:cubicBezTo>
                    <a:pt x="301" y="650"/>
                    <a:pt x="301" y="651"/>
                    <a:pt x="301" y="652"/>
                  </a:cubicBezTo>
                  <a:cubicBezTo>
                    <a:pt x="304" y="651"/>
                    <a:pt x="303" y="647"/>
                    <a:pt x="304" y="645"/>
                  </a:cubicBezTo>
                  <a:cubicBezTo>
                    <a:pt x="306" y="649"/>
                    <a:pt x="304" y="651"/>
                    <a:pt x="303" y="653"/>
                  </a:cubicBezTo>
                  <a:cubicBezTo>
                    <a:pt x="305" y="652"/>
                    <a:pt x="307" y="657"/>
                    <a:pt x="309" y="656"/>
                  </a:cubicBezTo>
                  <a:cubicBezTo>
                    <a:pt x="308" y="654"/>
                    <a:pt x="311" y="653"/>
                    <a:pt x="310" y="649"/>
                  </a:cubicBezTo>
                  <a:cubicBezTo>
                    <a:pt x="311" y="650"/>
                    <a:pt x="314" y="650"/>
                    <a:pt x="313" y="648"/>
                  </a:cubicBezTo>
                  <a:close/>
                  <a:moveTo>
                    <a:pt x="190" y="466"/>
                  </a:moveTo>
                  <a:cubicBezTo>
                    <a:pt x="188" y="466"/>
                    <a:pt x="193" y="464"/>
                    <a:pt x="190" y="462"/>
                  </a:cubicBezTo>
                  <a:cubicBezTo>
                    <a:pt x="190" y="463"/>
                    <a:pt x="188" y="464"/>
                    <a:pt x="188" y="465"/>
                  </a:cubicBezTo>
                  <a:cubicBezTo>
                    <a:pt x="189" y="465"/>
                    <a:pt x="188" y="466"/>
                    <a:pt x="189" y="467"/>
                  </a:cubicBezTo>
                  <a:cubicBezTo>
                    <a:pt x="189" y="467"/>
                    <a:pt x="192" y="468"/>
                    <a:pt x="190" y="466"/>
                  </a:cubicBezTo>
                  <a:close/>
                  <a:moveTo>
                    <a:pt x="318" y="638"/>
                  </a:moveTo>
                  <a:cubicBezTo>
                    <a:pt x="320" y="637"/>
                    <a:pt x="319" y="635"/>
                    <a:pt x="319" y="634"/>
                  </a:cubicBezTo>
                  <a:cubicBezTo>
                    <a:pt x="320" y="635"/>
                    <a:pt x="321" y="636"/>
                    <a:pt x="322" y="635"/>
                  </a:cubicBezTo>
                  <a:cubicBezTo>
                    <a:pt x="320" y="633"/>
                    <a:pt x="321" y="632"/>
                    <a:pt x="321" y="630"/>
                  </a:cubicBezTo>
                  <a:cubicBezTo>
                    <a:pt x="320" y="630"/>
                    <a:pt x="320" y="630"/>
                    <a:pt x="319" y="629"/>
                  </a:cubicBezTo>
                  <a:cubicBezTo>
                    <a:pt x="316" y="636"/>
                    <a:pt x="307" y="635"/>
                    <a:pt x="305" y="641"/>
                  </a:cubicBezTo>
                  <a:cubicBezTo>
                    <a:pt x="306" y="637"/>
                    <a:pt x="309" y="644"/>
                    <a:pt x="312" y="642"/>
                  </a:cubicBezTo>
                  <a:cubicBezTo>
                    <a:pt x="311" y="639"/>
                    <a:pt x="310" y="641"/>
                    <a:pt x="309" y="640"/>
                  </a:cubicBezTo>
                  <a:cubicBezTo>
                    <a:pt x="309" y="639"/>
                    <a:pt x="309" y="639"/>
                    <a:pt x="309" y="638"/>
                  </a:cubicBezTo>
                  <a:cubicBezTo>
                    <a:pt x="313" y="642"/>
                    <a:pt x="312" y="633"/>
                    <a:pt x="318" y="638"/>
                  </a:cubicBezTo>
                  <a:close/>
                  <a:moveTo>
                    <a:pt x="322" y="640"/>
                  </a:moveTo>
                  <a:cubicBezTo>
                    <a:pt x="320" y="639"/>
                    <a:pt x="317" y="648"/>
                    <a:pt x="314" y="646"/>
                  </a:cubicBezTo>
                  <a:cubicBezTo>
                    <a:pt x="315" y="648"/>
                    <a:pt x="315" y="647"/>
                    <a:pt x="315" y="649"/>
                  </a:cubicBezTo>
                  <a:cubicBezTo>
                    <a:pt x="316" y="645"/>
                    <a:pt x="322" y="645"/>
                    <a:pt x="322" y="640"/>
                  </a:cubicBezTo>
                  <a:close/>
                  <a:moveTo>
                    <a:pt x="335" y="661"/>
                  </a:moveTo>
                  <a:cubicBezTo>
                    <a:pt x="334" y="663"/>
                    <a:pt x="331" y="664"/>
                    <a:pt x="332" y="664"/>
                  </a:cubicBezTo>
                  <a:cubicBezTo>
                    <a:pt x="334" y="665"/>
                    <a:pt x="337" y="665"/>
                    <a:pt x="335" y="661"/>
                  </a:cubicBezTo>
                  <a:close/>
                  <a:moveTo>
                    <a:pt x="321" y="648"/>
                  </a:moveTo>
                  <a:cubicBezTo>
                    <a:pt x="322" y="650"/>
                    <a:pt x="322" y="650"/>
                    <a:pt x="322" y="650"/>
                  </a:cubicBezTo>
                  <a:cubicBezTo>
                    <a:pt x="326" y="650"/>
                    <a:pt x="323" y="646"/>
                    <a:pt x="321" y="648"/>
                  </a:cubicBezTo>
                  <a:close/>
                  <a:moveTo>
                    <a:pt x="205" y="463"/>
                  </a:moveTo>
                  <a:cubicBezTo>
                    <a:pt x="205" y="462"/>
                    <a:pt x="204" y="458"/>
                    <a:pt x="202" y="459"/>
                  </a:cubicBezTo>
                  <a:cubicBezTo>
                    <a:pt x="202" y="461"/>
                    <a:pt x="202" y="463"/>
                    <a:pt x="203" y="465"/>
                  </a:cubicBezTo>
                  <a:cubicBezTo>
                    <a:pt x="203" y="465"/>
                    <a:pt x="204" y="464"/>
                    <a:pt x="205" y="463"/>
                  </a:cubicBezTo>
                  <a:close/>
                  <a:moveTo>
                    <a:pt x="327" y="649"/>
                  </a:moveTo>
                  <a:cubicBezTo>
                    <a:pt x="327" y="647"/>
                    <a:pt x="325" y="646"/>
                    <a:pt x="325" y="644"/>
                  </a:cubicBezTo>
                  <a:cubicBezTo>
                    <a:pt x="322" y="644"/>
                    <a:pt x="326" y="650"/>
                    <a:pt x="327" y="649"/>
                  </a:cubicBezTo>
                  <a:close/>
                  <a:moveTo>
                    <a:pt x="341" y="663"/>
                  </a:moveTo>
                  <a:cubicBezTo>
                    <a:pt x="340" y="660"/>
                    <a:pt x="336" y="662"/>
                    <a:pt x="338" y="664"/>
                  </a:cubicBezTo>
                  <a:cubicBezTo>
                    <a:pt x="339" y="665"/>
                    <a:pt x="340" y="664"/>
                    <a:pt x="341" y="663"/>
                  </a:cubicBezTo>
                  <a:close/>
                  <a:moveTo>
                    <a:pt x="211" y="460"/>
                  </a:moveTo>
                  <a:cubicBezTo>
                    <a:pt x="212" y="457"/>
                    <a:pt x="216" y="461"/>
                    <a:pt x="215" y="458"/>
                  </a:cubicBezTo>
                  <a:cubicBezTo>
                    <a:pt x="215" y="458"/>
                    <a:pt x="214" y="458"/>
                    <a:pt x="213" y="457"/>
                  </a:cubicBezTo>
                  <a:cubicBezTo>
                    <a:pt x="214" y="456"/>
                    <a:pt x="216" y="456"/>
                    <a:pt x="215" y="454"/>
                  </a:cubicBezTo>
                  <a:cubicBezTo>
                    <a:pt x="211" y="454"/>
                    <a:pt x="213" y="454"/>
                    <a:pt x="212" y="457"/>
                  </a:cubicBezTo>
                  <a:cubicBezTo>
                    <a:pt x="211" y="456"/>
                    <a:pt x="211" y="455"/>
                    <a:pt x="211" y="454"/>
                  </a:cubicBezTo>
                  <a:cubicBezTo>
                    <a:pt x="210" y="454"/>
                    <a:pt x="210" y="454"/>
                    <a:pt x="209" y="454"/>
                  </a:cubicBezTo>
                  <a:cubicBezTo>
                    <a:pt x="209" y="456"/>
                    <a:pt x="211" y="455"/>
                    <a:pt x="210" y="457"/>
                  </a:cubicBezTo>
                  <a:cubicBezTo>
                    <a:pt x="209" y="457"/>
                    <a:pt x="208" y="455"/>
                    <a:pt x="207" y="457"/>
                  </a:cubicBezTo>
                  <a:cubicBezTo>
                    <a:pt x="209" y="458"/>
                    <a:pt x="204" y="458"/>
                    <a:pt x="206" y="460"/>
                  </a:cubicBezTo>
                  <a:cubicBezTo>
                    <a:pt x="207" y="459"/>
                    <a:pt x="206" y="461"/>
                    <a:pt x="208" y="462"/>
                  </a:cubicBezTo>
                  <a:cubicBezTo>
                    <a:pt x="209" y="460"/>
                    <a:pt x="210" y="457"/>
                    <a:pt x="211" y="460"/>
                  </a:cubicBezTo>
                  <a:close/>
                  <a:moveTo>
                    <a:pt x="270" y="547"/>
                  </a:moveTo>
                  <a:cubicBezTo>
                    <a:pt x="269" y="549"/>
                    <a:pt x="266" y="547"/>
                    <a:pt x="268" y="550"/>
                  </a:cubicBezTo>
                  <a:cubicBezTo>
                    <a:pt x="268" y="549"/>
                    <a:pt x="272" y="549"/>
                    <a:pt x="270" y="547"/>
                  </a:cubicBezTo>
                  <a:close/>
                  <a:moveTo>
                    <a:pt x="326" y="633"/>
                  </a:moveTo>
                  <a:cubicBezTo>
                    <a:pt x="326" y="634"/>
                    <a:pt x="323" y="634"/>
                    <a:pt x="325" y="636"/>
                  </a:cubicBezTo>
                  <a:cubicBezTo>
                    <a:pt x="327" y="637"/>
                    <a:pt x="328" y="635"/>
                    <a:pt x="326" y="633"/>
                  </a:cubicBezTo>
                  <a:close/>
                  <a:moveTo>
                    <a:pt x="324" y="623"/>
                  </a:moveTo>
                  <a:cubicBezTo>
                    <a:pt x="322" y="625"/>
                    <a:pt x="320" y="623"/>
                    <a:pt x="319" y="623"/>
                  </a:cubicBezTo>
                  <a:cubicBezTo>
                    <a:pt x="321" y="627"/>
                    <a:pt x="326" y="628"/>
                    <a:pt x="324" y="623"/>
                  </a:cubicBezTo>
                  <a:close/>
                  <a:moveTo>
                    <a:pt x="251" y="516"/>
                  </a:moveTo>
                  <a:cubicBezTo>
                    <a:pt x="250" y="515"/>
                    <a:pt x="248" y="514"/>
                    <a:pt x="249" y="516"/>
                  </a:cubicBezTo>
                  <a:cubicBezTo>
                    <a:pt x="249" y="516"/>
                    <a:pt x="250" y="516"/>
                    <a:pt x="250" y="517"/>
                  </a:cubicBezTo>
                  <a:cubicBezTo>
                    <a:pt x="250" y="518"/>
                    <a:pt x="249" y="518"/>
                    <a:pt x="250" y="519"/>
                  </a:cubicBezTo>
                  <a:cubicBezTo>
                    <a:pt x="250" y="518"/>
                    <a:pt x="251" y="517"/>
                    <a:pt x="251" y="516"/>
                  </a:cubicBezTo>
                  <a:close/>
                  <a:moveTo>
                    <a:pt x="364" y="650"/>
                  </a:moveTo>
                  <a:cubicBezTo>
                    <a:pt x="360" y="649"/>
                    <a:pt x="362" y="657"/>
                    <a:pt x="358" y="655"/>
                  </a:cubicBezTo>
                  <a:cubicBezTo>
                    <a:pt x="358" y="654"/>
                    <a:pt x="357" y="654"/>
                    <a:pt x="357" y="653"/>
                  </a:cubicBezTo>
                  <a:cubicBezTo>
                    <a:pt x="358" y="651"/>
                    <a:pt x="359" y="654"/>
                    <a:pt x="360" y="653"/>
                  </a:cubicBezTo>
                  <a:cubicBezTo>
                    <a:pt x="357" y="651"/>
                    <a:pt x="356" y="649"/>
                    <a:pt x="353" y="649"/>
                  </a:cubicBezTo>
                  <a:cubicBezTo>
                    <a:pt x="354" y="653"/>
                    <a:pt x="355" y="652"/>
                    <a:pt x="357" y="655"/>
                  </a:cubicBezTo>
                  <a:cubicBezTo>
                    <a:pt x="354" y="658"/>
                    <a:pt x="353" y="657"/>
                    <a:pt x="351" y="661"/>
                  </a:cubicBezTo>
                  <a:cubicBezTo>
                    <a:pt x="350" y="660"/>
                    <a:pt x="350" y="658"/>
                    <a:pt x="349" y="659"/>
                  </a:cubicBezTo>
                  <a:cubicBezTo>
                    <a:pt x="349" y="662"/>
                    <a:pt x="348" y="663"/>
                    <a:pt x="348" y="666"/>
                  </a:cubicBezTo>
                  <a:cubicBezTo>
                    <a:pt x="350" y="666"/>
                    <a:pt x="352" y="668"/>
                    <a:pt x="355" y="667"/>
                  </a:cubicBezTo>
                  <a:cubicBezTo>
                    <a:pt x="355" y="665"/>
                    <a:pt x="353" y="663"/>
                    <a:pt x="353" y="662"/>
                  </a:cubicBezTo>
                  <a:cubicBezTo>
                    <a:pt x="355" y="663"/>
                    <a:pt x="356" y="663"/>
                    <a:pt x="358" y="663"/>
                  </a:cubicBezTo>
                  <a:cubicBezTo>
                    <a:pt x="358" y="665"/>
                    <a:pt x="357" y="664"/>
                    <a:pt x="355" y="665"/>
                  </a:cubicBezTo>
                  <a:cubicBezTo>
                    <a:pt x="358" y="668"/>
                    <a:pt x="360" y="667"/>
                    <a:pt x="362" y="665"/>
                  </a:cubicBezTo>
                  <a:cubicBezTo>
                    <a:pt x="360" y="660"/>
                    <a:pt x="364" y="663"/>
                    <a:pt x="363" y="657"/>
                  </a:cubicBezTo>
                  <a:cubicBezTo>
                    <a:pt x="365" y="663"/>
                    <a:pt x="368" y="657"/>
                    <a:pt x="368" y="657"/>
                  </a:cubicBezTo>
                  <a:cubicBezTo>
                    <a:pt x="369" y="658"/>
                    <a:pt x="369" y="659"/>
                    <a:pt x="369" y="660"/>
                  </a:cubicBezTo>
                  <a:cubicBezTo>
                    <a:pt x="372" y="656"/>
                    <a:pt x="378" y="652"/>
                    <a:pt x="383" y="651"/>
                  </a:cubicBezTo>
                  <a:cubicBezTo>
                    <a:pt x="384" y="653"/>
                    <a:pt x="381" y="654"/>
                    <a:pt x="380" y="656"/>
                  </a:cubicBezTo>
                  <a:cubicBezTo>
                    <a:pt x="374" y="658"/>
                    <a:pt x="367" y="662"/>
                    <a:pt x="362" y="669"/>
                  </a:cubicBezTo>
                  <a:cubicBezTo>
                    <a:pt x="361" y="668"/>
                    <a:pt x="361" y="668"/>
                    <a:pt x="361" y="667"/>
                  </a:cubicBezTo>
                  <a:cubicBezTo>
                    <a:pt x="360" y="668"/>
                    <a:pt x="360" y="670"/>
                    <a:pt x="360" y="671"/>
                  </a:cubicBezTo>
                  <a:cubicBezTo>
                    <a:pt x="358" y="671"/>
                    <a:pt x="354" y="670"/>
                    <a:pt x="353" y="673"/>
                  </a:cubicBezTo>
                  <a:cubicBezTo>
                    <a:pt x="356" y="673"/>
                    <a:pt x="362" y="671"/>
                    <a:pt x="361" y="676"/>
                  </a:cubicBezTo>
                  <a:cubicBezTo>
                    <a:pt x="364" y="676"/>
                    <a:pt x="367" y="673"/>
                    <a:pt x="368" y="671"/>
                  </a:cubicBezTo>
                  <a:cubicBezTo>
                    <a:pt x="370" y="672"/>
                    <a:pt x="369" y="675"/>
                    <a:pt x="371" y="673"/>
                  </a:cubicBezTo>
                  <a:cubicBezTo>
                    <a:pt x="370" y="668"/>
                    <a:pt x="379" y="666"/>
                    <a:pt x="381" y="666"/>
                  </a:cubicBezTo>
                  <a:cubicBezTo>
                    <a:pt x="383" y="663"/>
                    <a:pt x="386" y="663"/>
                    <a:pt x="388" y="665"/>
                  </a:cubicBezTo>
                  <a:cubicBezTo>
                    <a:pt x="389" y="665"/>
                    <a:pt x="390" y="664"/>
                    <a:pt x="392" y="664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4" y="664"/>
                    <a:pt x="394" y="664"/>
                    <a:pt x="394" y="664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3" y="666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3" y="664"/>
                    <a:pt x="393" y="664"/>
                    <a:pt x="393" y="664"/>
                  </a:cubicBezTo>
                  <a:cubicBezTo>
                    <a:pt x="394" y="664"/>
                    <a:pt x="394" y="663"/>
                    <a:pt x="395" y="662"/>
                  </a:cubicBezTo>
                  <a:cubicBezTo>
                    <a:pt x="397" y="661"/>
                    <a:pt x="400" y="660"/>
                    <a:pt x="403" y="659"/>
                  </a:cubicBezTo>
                  <a:cubicBezTo>
                    <a:pt x="403" y="658"/>
                    <a:pt x="402" y="656"/>
                    <a:pt x="403" y="655"/>
                  </a:cubicBezTo>
                  <a:cubicBezTo>
                    <a:pt x="407" y="656"/>
                    <a:pt x="413" y="653"/>
                    <a:pt x="412" y="649"/>
                  </a:cubicBezTo>
                  <a:cubicBezTo>
                    <a:pt x="413" y="650"/>
                    <a:pt x="414" y="650"/>
                    <a:pt x="416" y="650"/>
                  </a:cubicBezTo>
                  <a:cubicBezTo>
                    <a:pt x="418" y="645"/>
                    <a:pt x="419" y="644"/>
                    <a:pt x="423" y="642"/>
                  </a:cubicBezTo>
                  <a:cubicBezTo>
                    <a:pt x="416" y="634"/>
                    <a:pt x="429" y="633"/>
                    <a:pt x="429" y="628"/>
                  </a:cubicBezTo>
                  <a:cubicBezTo>
                    <a:pt x="430" y="629"/>
                    <a:pt x="432" y="629"/>
                    <a:pt x="432" y="627"/>
                  </a:cubicBezTo>
                  <a:cubicBezTo>
                    <a:pt x="433" y="628"/>
                    <a:pt x="433" y="628"/>
                    <a:pt x="433" y="629"/>
                  </a:cubicBezTo>
                  <a:cubicBezTo>
                    <a:pt x="436" y="627"/>
                    <a:pt x="440" y="626"/>
                    <a:pt x="440" y="623"/>
                  </a:cubicBezTo>
                  <a:cubicBezTo>
                    <a:pt x="439" y="624"/>
                    <a:pt x="438" y="624"/>
                    <a:pt x="437" y="623"/>
                  </a:cubicBezTo>
                  <a:cubicBezTo>
                    <a:pt x="437" y="621"/>
                    <a:pt x="439" y="621"/>
                    <a:pt x="441" y="622"/>
                  </a:cubicBezTo>
                  <a:cubicBezTo>
                    <a:pt x="440" y="620"/>
                    <a:pt x="441" y="619"/>
                    <a:pt x="440" y="618"/>
                  </a:cubicBezTo>
                  <a:cubicBezTo>
                    <a:pt x="437" y="620"/>
                    <a:pt x="433" y="619"/>
                    <a:pt x="433" y="623"/>
                  </a:cubicBezTo>
                  <a:cubicBezTo>
                    <a:pt x="429" y="620"/>
                    <a:pt x="425" y="626"/>
                    <a:pt x="425" y="630"/>
                  </a:cubicBezTo>
                  <a:cubicBezTo>
                    <a:pt x="425" y="629"/>
                    <a:pt x="424" y="629"/>
                    <a:pt x="424" y="629"/>
                  </a:cubicBezTo>
                  <a:cubicBezTo>
                    <a:pt x="425" y="629"/>
                    <a:pt x="426" y="628"/>
                    <a:pt x="424" y="626"/>
                  </a:cubicBezTo>
                  <a:cubicBezTo>
                    <a:pt x="419" y="625"/>
                    <a:pt x="413" y="637"/>
                    <a:pt x="408" y="632"/>
                  </a:cubicBezTo>
                  <a:cubicBezTo>
                    <a:pt x="406" y="634"/>
                    <a:pt x="407" y="634"/>
                    <a:pt x="406" y="637"/>
                  </a:cubicBezTo>
                  <a:cubicBezTo>
                    <a:pt x="405" y="633"/>
                    <a:pt x="401" y="636"/>
                    <a:pt x="402" y="638"/>
                  </a:cubicBezTo>
                  <a:cubicBezTo>
                    <a:pt x="395" y="638"/>
                    <a:pt x="393" y="647"/>
                    <a:pt x="385" y="644"/>
                  </a:cubicBezTo>
                  <a:cubicBezTo>
                    <a:pt x="384" y="645"/>
                    <a:pt x="387" y="647"/>
                    <a:pt x="385" y="648"/>
                  </a:cubicBezTo>
                  <a:cubicBezTo>
                    <a:pt x="384" y="647"/>
                    <a:pt x="384" y="645"/>
                    <a:pt x="384" y="645"/>
                  </a:cubicBezTo>
                  <a:cubicBezTo>
                    <a:pt x="384" y="645"/>
                    <a:pt x="383" y="645"/>
                    <a:pt x="383" y="645"/>
                  </a:cubicBezTo>
                  <a:cubicBezTo>
                    <a:pt x="383" y="646"/>
                    <a:pt x="383" y="646"/>
                    <a:pt x="383" y="646"/>
                  </a:cubicBezTo>
                  <a:cubicBezTo>
                    <a:pt x="382" y="646"/>
                    <a:pt x="382" y="646"/>
                    <a:pt x="382" y="646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3" y="647"/>
                    <a:pt x="383" y="647"/>
                    <a:pt x="383" y="647"/>
                  </a:cubicBezTo>
                  <a:cubicBezTo>
                    <a:pt x="383" y="647"/>
                    <a:pt x="385" y="644"/>
                    <a:pt x="382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2" y="645"/>
                    <a:pt x="382" y="646"/>
                    <a:pt x="382" y="646"/>
                  </a:cubicBezTo>
                  <a:cubicBezTo>
                    <a:pt x="381" y="645"/>
                    <a:pt x="381" y="645"/>
                    <a:pt x="379" y="645"/>
                  </a:cubicBezTo>
                  <a:cubicBezTo>
                    <a:pt x="379" y="647"/>
                    <a:pt x="383" y="647"/>
                    <a:pt x="382" y="648"/>
                  </a:cubicBezTo>
                  <a:cubicBezTo>
                    <a:pt x="380" y="647"/>
                    <a:pt x="381" y="651"/>
                    <a:pt x="379" y="649"/>
                  </a:cubicBezTo>
                  <a:cubicBezTo>
                    <a:pt x="378" y="648"/>
                    <a:pt x="381" y="648"/>
                    <a:pt x="379" y="646"/>
                  </a:cubicBezTo>
                  <a:cubicBezTo>
                    <a:pt x="377" y="647"/>
                    <a:pt x="376" y="646"/>
                    <a:pt x="374" y="647"/>
                  </a:cubicBezTo>
                  <a:cubicBezTo>
                    <a:pt x="375" y="650"/>
                    <a:pt x="376" y="646"/>
                    <a:pt x="377" y="649"/>
                  </a:cubicBezTo>
                  <a:cubicBezTo>
                    <a:pt x="374" y="648"/>
                    <a:pt x="374" y="651"/>
                    <a:pt x="372" y="650"/>
                  </a:cubicBezTo>
                  <a:cubicBezTo>
                    <a:pt x="371" y="648"/>
                    <a:pt x="375" y="648"/>
                    <a:pt x="373" y="645"/>
                  </a:cubicBezTo>
                  <a:cubicBezTo>
                    <a:pt x="371" y="647"/>
                    <a:pt x="371" y="648"/>
                    <a:pt x="369" y="647"/>
                  </a:cubicBezTo>
                  <a:cubicBezTo>
                    <a:pt x="371" y="650"/>
                    <a:pt x="368" y="650"/>
                    <a:pt x="366" y="651"/>
                  </a:cubicBezTo>
                  <a:cubicBezTo>
                    <a:pt x="367" y="652"/>
                    <a:pt x="368" y="653"/>
                    <a:pt x="368" y="653"/>
                  </a:cubicBezTo>
                  <a:cubicBezTo>
                    <a:pt x="367" y="654"/>
                    <a:pt x="368" y="655"/>
                    <a:pt x="367" y="655"/>
                  </a:cubicBezTo>
                  <a:cubicBezTo>
                    <a:pt x="368" y="650"/>
                    <a:pt x="362" y="655"/>
                    <a:pt x="362" y="651"/>
                  </a:cubicBezTo>
                  <a:cubicBezTo>
                    <a:pt x="363" y="653"/>
                    <a:pt x="365" y="651"/>
                    <a:pt x="364" y="650"/>
                  </a:cubicBezTo>
                  <a:close/>
                  <a:moveTo>
                    <a:pt x="346" y="651"/>
                  </a:moveTo>
                  <a:cubicBezTo>
                    <a:pt x="345" y="652"/>
                    <a:pt x="344" y="654"/>
                    <a:pt x="344" y="655"/>
                  </a:cubicBezTo>
                  <a:cubicBezTo>
                    <a:pt x="346" y="656"/>
                    <a:pt x="346" y="653"/>
                    <a:pt x="346" y="651"/>
                  </a:cubicBezTo>
                  <a:close/>
                  <a:moveTo>
                    <a:pt x="324" y="623"/>
                  </a:moveTo>
                  <a:cubicBezTo>
                    <a:pt x="327" y="623"/>
                    <a:pt x="330" y="622"/>
                    <a:pt x="330" y="617"/>
                  </a:cubicBezTo>
                  <a:cubicBezTo>
                    <a:pt x="328" y="617"/>
                    <a:pt x="329" y="622"/>
                    <a:pt x="327" y="620"/>
                  </a:cubicBezTo>
                  <a:cubicBezTo>
                    <a:pt x="327" y="619"/>
                    <a:pt x="328" y="619"/>
                    <a:pt x="327" y="618"/>
                  </a:cubicBezTo>
                  <a:cubicBezTo>
                    <a:pt x="326" y="620"/>
                    <a:pt x="325" y="618"/>
                    <a:pt x="324" y="618"/>
                  </a:cubicBezTo>
                  <a:cubicBezTo>
                    <a:pt x="325" y="620"/>
                    <a:pt x="326" y="620"/>
                    <a:pt x="325" y="621"/>
                  </a:cubicBezTo>
                  <a:cubicBezTo>
                    <a:pt x="324" y="621"/>
                    <a:pt x="324" y="621"/>
                    <a:pt x="324" y="621"/>
                  </a:cubicBezTo>
                  <a:cubicBezTo>
                    <a:pt x="323" y="619"/>
                    <a:pt x="322" y="618"/>
                    <a:pt x="321" y="618"/>
                  </a:cubicBezTo>
                  <a:cubicBezTo>
                    <a:pt x="321" y="620"/>
                    <a:pt x="324" y="620"/>
                    <a:pt x="324" y="623"/>
                  </a:cubicBezTo>
                  <a:close/>
                  <a:moveTo>
                    <a:pt x="334" y="625"/>
                  </a:moveTo>
                  <a:cubicBezTo>
                    <a:pt x="332" y="623"/>
                    <a:pt x="327" y="625"/>
                    <a:pt x="328" y="628"/>
                  </a:cubicBezTo>
                  <a:cubicBezTo>
                    <a:pt x="330" y="627"/>
                    <a:pt x="332" y="627"/>
                    <a:pt x="334" y="625"/>
                  </a:cubicBezTo>
                  <a:close/>
                  <a:moveTo>
                    <a:pt x="351" y="655"/>
                  </a:moveTo>
                  <a:cubicBezTo>
                    <a:pt x="349" y="651"/>
                    <a:pt x="346" y="654"/>
                    <a:pt x="348" y="656"/>
                  </a:cubicBezTo>
                  <a:cubicBezTo>
                    <a:pt x="349" y="654"/>
                    <a:pt x="350" y="658"/>
                    <a:pt x="351" y="655"/>
                  </a:cubicBezTo>
                  <a:close/>
                  <a:moveTo>
                    <a:pt x="220" y="455"/>
                  </a:moveTo>
                  <a:cubicBezTo>
                    <a:pt x="218" y="452"/>
                    <a:pt x="218" y="452"/>
                    <a:pt x="218" y="452"/>
                  </a:cubicBezTo>
                  <a:cubicBezTo>
                    <a:pt x="216" y="453"/>
                    <a:pt x="219" y="455"/>
                    <a:pt x="218" y="456"/>
                  </a:cubicBezTo>
                  <a:cubicBezTo>
                    <a:pt x="217" y="457"/>
                    <a:pt x="216" y="457"/>
                    <a:pt x="217" y="458"/>
                  </a:cubicBezTo>
                  <a:cubicBezTo>
                    <a:pt x="218" y="458"/>
                    <a:pt x="218" y="458"/>
                    <a:pt x="219" y="457"/>
                  </a:cubicBezTo>
                  <a:cubicBezTo>
                    <a:pt x="218" y="456"/>
                    <a:pt x="219" y="455"/>
                    <a:pt x="220" y="455"/>
                  </a:cubicBezTo>
                  <a:close/>
                  <a:moveTo>
                    <a:pt x="353" y="654"/>
                  </a:moveTo>
                  <a:cubicBezTo>
                    <a:pt x="351" y="653"/>
                    <a:pt x="352" y="652"/>
                    <a:pt x="350" y="650"/>
                  </a:cubicBezTo>
                  <a:cubicBezTo>
                    <a:pt x="349" y="650"/>
                    <a:pt x="345" y="648"/>
                    <a:pt x="347" y="652"/>
                  </a:cubicBezTo>
                  <a:cubicBezTo>
                    <a:pt x="349" y="650"/>
                    <a:pt x="351" y="654"/>
                    <a:pt x="353" y="654"/>
                  </a:cubicBezTo>
                  <a:close/>
                  <a:moveTo>
                    <a:pt x="284" y="546"/>
                  </a:moveTo>
                  <a:cubicBezTo>
                    <a:pt x="287" y="547"/>
                    <a:pt x="285" y="543"/>
                    <a:pt x="286" y="541"/>
                  </a:cubicBezTo>
                  <a:cubicBezTo>
                    <a:pt x="287" y="542"/>
                    <a:pt x="286" y="543"/>
                    <a:pt x="287" y="544"/>
                  </a:cubicBezTo>
                  <a:cubicBezTo>
                    <a:pt x="289" y="544"/>
                    <a:pt x="289" y="543"/>
                    <a:pt x="289" y="542"/>
                  </a:cubicBezTo>
                  <a:cubicBezTo>
                    <a:pt x="285" y="540"/>
                    <a:pt x="288" y="539"/>
                    <a:pt x="285" y="535"/>
                  </a:cubicBezTo>
                  <a:cubicBezTo>
                    <a:pt x="284" y="537"/>
                    <a:pt x="284" y="539"/>
                    <a:pt x="284" y="541"/>
                  </a:cubicBezTo>
                  <a:cubicBezTo>
                    <a:pt x="283" y="539"/>
                    <a:pt x="282" y="540"/>
                    <a:pt x="281" y="537"/>
                  </a:cubicBezTo>
                  <a:cubicBezTo>
                    <a:pt x="280" y="538"/>
                    <a:pt x="277" y="539"/>
                    <a:pt x="278" y="540"/>
                  </a:cubicBezTo>
                  <a:cubicBezTo>
                    <a:pt x="280" y="542"/>
                    <a:pt x="282" y="540"/>
                    <a:pt x="284" y="542"/>
                  </a:cubicBezTo>
                  <a:cubicBezTo>
                    <a:pt x="281" y="542"/>
                    <a:pt x="285" y="544"/>
                    <a:pt x="284" y="546"/>
                  </a:cubicBezTo>
                  <a:close/>
                  <a:moveTo>
                    <a:pt x="359" y="646"/>
                  </a:moveTo>
                  <a:cubicBezTo>
                    <a:pt x="359" y="647"/>
                    <a:pt x="355" y="647"/>
                    <a:pt x="357" y="650"/>
                  </a:cubicBezTo>
                  <a:cubicBezTo>
                    <a:pt x="359" y="649"/>
                    <a:pt x="362" y="649"/>
                    <a:pt x="359" y="646"/>
                  </a:cubicBezTo>
                  <a:close/>
                  <a:moveTo>
                    <a:pt x="290" y="538"/>
                  </a:moveTo>
                  <a:cubicBezTo>
                    <a:pt x="288" y="538"/>
                    <a:pt x="291" y="536"/>
                    <a:pt x="290" y="535"/>
                  </a:cubicBezTo>
                  <a:cubicBezTo>
                    <a:pt x="289" y="535"/>
                    <a:pt x="287" y="532"/>
                    <a:pt x="286" y="534"/>
                  </a:cubicBezTo>
                  <a:cubicBezTo>
                    <a:pt x="287" y="536"/>
                    <a:pt x="288" y="537"/>
                    <a:pt x="289" y="540"/>
                  </a:cubicBezTo>
                  <a:cubicBezTo>
                    <a:pt x="289" y="539"/>
                    <a:pt x="291" y="539"/>
                    <a:pt x="290" y="538"/>
                  </a:cubicBezTo>
                  <a:close/>
                  <a:moveTo>
                    <a:pt x="296" y="532"/>
                  </a:moveTo>
                  <a:cubicBezTo>
                    <a:pt x="293" y="529"/>
                    <a:pt x="292" y="532"/>
                    <a:pt x="295" y="532"/>
                  </a:cubicBezTo>
                  <a:cubicBezTo>
                    <a:pt x="294" y="535"/>
                    <a:pt x="292" y="531"/>
                    <a:pt x="291" y="532"/>
                  </a:cubicBezTo>
                  <a:cubicBezTo>
                    <a:pt x="293" y="534"/>
                    <a:pt x="290" y="534"/>
                    <a:pt x="292" y="535"/>
                  </a:cubicBezTo>
                  <a:cubicBezTo>
                    <a:pt x="294" y="536"/>
                    <a:pt x="296" y="535"/>
                    <a:pt x="296" y="532"/>
                  </a:cubicBezTo>
                  <a:close/>
                  <a:moveTo>
                    <a:pt x="296" y="536"/>
                  </a:moveTo>
                  <a:cubicBezTo>
                    <a:pt x="296" y="536"/>
                    <a:pt x="295" y="536"/>
                    <a:pt x="295" y="537"/>
                  </a:cubicBezTo>
                  <a:cubicBezTo>
                    <a:pt x="295" y="537"/>
                    <a:pt x="296" y="538"/>
                    <a:pt x="296" y="539"/>
                  </a:cubicBezTo>
                  <a:cubicBezTo>
                    <a:pt x="297" y="538"/>
                    <a:pt x="298" y="537"/>
                    <a:pt x="297" y="536"/>
                  </a:cubicBezTo>
                  <a:cubicBezTo>
                    <a:pt x="296" y="537"/>
                    <a:pt x="297" y="538"/>
                    <a:pt x="296" y="536"/>
                  </a:cubicBezTo>
                  <a:close/>
                  <a:moveTo>
                    <a:pt x="370" y="641"/>
                  </a:moveTo>
                  <a:cubicBezTo>
                    <a:pt x="369" y="643"/>
                    <a:pt x="366" y="643"/>
                    <a:pt x="368" y="645"/>
                  </a:cubicBezTo>
                  <a:cubicBezTo>
                    <a:pt x="369" y="645"/>
                    <a:pt x="372" y="644"/>
                    <a:pt x="370" y="641"/>
                  </a:cubicBezTo>
                  <a:close/>
                  <a:moveTo>
                    <a:pt x="236" y="433"/>
                  </a:moveTo>
                  <a:cubicBezTo>
                    <a:pt x="234" y="431"/>
                    <a:pt x="232" y="433"/>
                    <a:pt x="230" y="434"/>
                  </a:cubicBezTo>
                  <a:cubicBezTo>
                    <a:pt x="232" y="436"/>
                    <a:pt x="231" y="437"/>
                    <a:pt x="233" y="439"/>
                  </a:cubicBezTo>
                  <a:cubicBezTo>
                    <a:pt x="234" y="437"/>
                    <a:pt x="231" y="434"/>
                    <a:pt x="236" y="433"/>
                  </a:cubicBezTo>
                  <a:close/>
                  <a:moveTo>
                    <a:pt x="283" y="506"/>
                  </a:moveTo>
                  <a:cubicBezTo>
                    <a:pt x="281" y="505"/>
                    <a:pt x="279" y="501"/>
                    <a:pt x="278" y="505"/>
                  </a:cubicBezTo>
                  <a:cubicBezTo>
                    <a:pt x="279" y="504"/>
                    <a:pt x="280" y="506"/>
                    <a:pt x="280" y="507"/>
                  </a:cubicBezTo>
                  <a:cubicBezTo>
                    <a:pt x="280" y="504"/>
                    <a:pt x="283" y="508"/>
                    <a:pt x="283" y="506"/>
                  </a:cubicBezTo>
                  <a:close/>
                  <a:moveTo>
                    <a:pt x="308" y="526"/>
                  </a:moveTo>
                  <a:cubicBezTo>
                    <a:pt x="306" y="527"/>
                    <a:pt x="304" y="528"/>
                    <a:pt x="304" y="530"/>
                  </a:cubicBezTo>
                  <a:cubicBezTo>
                    <a:pt x="302" y="529"/>
                    <a:pt x="303" y="527"/>
                    <a:pt x="301" y="527"/>
                  </a:cubicBezTo>
                  <a:cubicBezTo>
                    <a:pt x="302" y="529"/>
                    <a:pt x="299" y="530"/>
                    <a:pt x="301" y="532"/>
                  </a:cubicBezTo>
                  <a:cubicBezTo>
                    <a:pt x="304" y="531"/>
                    <a:pt x="308" y="532"/>
                    <a:pt x="308" y="526"/>
                  </a:cubicBezTo>
                  <a:close/>
                  <a:moveTo>
                    <a:pt x="306" y="521"/>
                  </a:moveTo>
                  <a:cubicBezTo>
                    <a:pt x="306" y="525"/>
                    <a:pt x="300" y="522"/>
                    <a:pt x="300" y="526"/>
                  </a:cubicBezTo>
                  <a:cubicBezTo>
                    <a:pt x="302" y="525"/>
                    <a:pt x="307" y="526"/>
                    <a:pt x="306" y="521"/>
                  </a:cubicBezTo>
                  <a:close/>
                  <a:moveTo>
                    <a:pt x="240" y="430"/>
                  </a:moveTo>
                  <a:cubicBezTo>
                    <a:pt x="239" y="431"/>
                    <a:pt x="238" y="428"/>
                    <a:pt x="237" y="429"/>
                  </a:cubicBezTo>
                  <a:cubicBezTo>
                    <a:pt x="236" y="431"/>
                    <a:pt x="241" y="433"/>
                    <a:pt x="240" y="430"/>
                  </a:cubicBezTo>
                  <a:close/>
                  <a:moveTo>
                    <a:pt x="283" y="478"/>
                  </a:moveTo>
                  <a:cubicBezTo>
                    <a:pt x="279" y="478"/>
                    <a:pt x="280" y="477"/>
                    <a:pt x="276" y="476"/>
                  </a:cubicBezTo>
                  <a:cubicBezTo>
                    <a:pt x="278" y="481"/>
                    <a:pt x="281" y="480"/>
                    <a:pt x="283" y="478"/>
                  </a:cubicBezTo>
                  <a:close/>
                  <a:moveTo>
                    <a:pt x="312" y="526"/>
                  </a:moveTo>
                  <a:cubicBezTo>
                    <a:pt x="312" y="525"/>
                    <a:pt x="312" y="525"/>
                    <a:pt x="312" y="525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4" y="526"/>
                    <a:pt x="314" y="526"/>
                    <a:pt x="314" y="526"/>
                  </a:cubicBezTo>
                  <a:cubicBezTo>
                    <a:pt x="314" y="527"/>
                    <a:pt x="314" y="527"/>
                    <a:pt x="314" y="527"/>
                  </a:cubicBezTo>
                  <a:cubicBezTo>
                    <a:pt x="314" y="527"/>
                    <a:pt x="315" y="527"/>
                    <a:pt x="315" y="527"/>
                  </a:cubicBezTo>
                  <a:cubicBezTo>
                    <a:pt x="313" y="523"/>
                    <a:pt x="318" y="526"/>
                    <a:pt x="319" y="526"/>
                  </a:cubicBezTo>
                  <a:cubicBezTo>
                    <a:pt x="317" y="523"/>
                    <a:pt x="322" y="524"/>
                    <a:pt x="320" y="521"/>
                  </a:cubicBezTo>
                  <a:cubicBezTo>
                    <a:pt x="321" y="521"/>
                    <a:pt x="322" y="523"/>
                    <a:pt x="323" y="521"/>
                  </a:cubicBezTo>
                  <a:cubicBezTo>
                    <a:pt x="322" y="520"/>
                    <a:pt x="322" y="519"/>
                    <a:pt x="322" y="519"/>
                  </a:cubicBezTo>
                  <a:cubicBezTo>
                    <a:pt x="319" y="520"/>
                    <a:pt x="316" y="523"/>
                    <a:pt x="315" y="519"/>
                  </a:cubicBezTo>
                  <a:cubicBezTo>
                    <a:pt x="315" y="521"/>
                    <a:pt x="314" y="522"/>
                    <a:pt x="313" y="523"/>
                  </a:cubicBezTo>
                  <a:cubicBezTo>
                    <a:pt x="313" y="523"/>
                    <a:pt x="313" y="524"/>
                    <a:pt x="313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4" y="524"/>
                    <a:pt x="314" y="524"/>
                    <a:pt x="314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0" y="525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4"/>
                    <a:pt x="311" y="524"/>
                    <a:pt x="311" y="524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2" y="525"/>
                    <a:pt x="312" y="526"/>
                    <a:pt x="312" y="526"/>
                  </a:cubicBezTo>
                  <a:cubicBezTo>
                    <a:pt x="312" y="526"/>
                    <a:pt x="312" y="526"/>
                    <a:pt x="312" y="527"/>
                  </a:cubicBezTo>
                  <a:cubicBezTo>
                    <a:pt x="312" y="527"/>
                    <a:pt x="312" y="526"/>
                    <a:pt x="312" y="526"/>
                  </a:cubicBezTo>
                  <a:close/>
                  <a:moveTo>
                    <a:pt x="299" y="496"/>
                  </a:moveTo>
                  <a:cubicBezTo>
                    <a:pt x="297" y="497"/>
                    <a:pt x="297" y="497"/>
                    <a:pt x="297" y="497"/>
                  </a:cubicBezTo>
                  <a:cubicBezTo>
                    <a:pt x="299" y="500"/>
                    <a:pt x="301" y="498"/>
                    <a:pt x="299" y="496"/>
                  </a:cubicBezTo>
                  <a:close/>
                  <a:moveTo>
                    <a:pt x="299" y="482"/>
                  </a:moveTo>
                  <a:cubicBezTo>
                    <a:pt x="298" y="484"/>
                    <a:pt x="293" y="482"/>
                    <a:pt x="295" y="487"/>
                  </a:cubicBezTo>
                  <a:cubicBezTo>
                    <a:pt x="297" y="484"/>
                    <a:pt x="300" y="485"/>
                    <a:pt x="299" y="482"/>
                  </a:cubicBezTo>
                  <a:close/>
                  <a:moveTo>
                    <a:pt x="303" y="492"/>
                  </a:moveTo>
                  <a:cubicBezTo>
                    <a:pt x="303" y="493"/>
                    <a:pt x="299" y="493"/>
                    <a:pt x="301" y="495"/>
                  </a:cubicBezTo>
                  <a:cubicBezTo>
                    <a:pt x="303" y="494"/>
                    <a:pt x="304" y="494"/>
                    <a:pt x="303" y="492"/>
                  </a:cubicBezTo>
                  <a:close/>
                  <a:moveTo>
                    <a:pt x="325" y="515"/>
                  </a:moveTo>
                  <a:cubicBezTo>
                    <a:pt x="326" y="516"/>
                    <a:pt x="325" y="517"/>
                    <a:pt x="324" y="517"/>
                  </a:cubicBezTo>
                  <a:cubicBezTo>
                    <a:pt x="327" y="521"/>
                    <a:pt x="328" y="515"/>
                    <a:pt x="325" y="515"/>
                  </a:cubicBezTo>
                  <a:close/>
                  <a:moveTo>
                    <a:pt x="318" y="500"/>
                  </a:moveTo>
                  <a:cubicBezTo>
                    <a:pt x="317" y="499"/>
                    <a:pt x="314" y="496"/>
                    <a:pt x="314" y="499"/>
                  </a:cubicBezTo>
                  <a:cubicBezTo>
                    <a:pt x="315" y="499"/>
                    <a:pt x="317" y="501"/>
                    <a:pt x="318" y="500"/>
                  </a:cubicBezTo>
                  <a:close/>
                  <a:moveTo>
                    <a:pt x="302" y="470"/>
                  </a:moveTo>
                  <a:cubicBezTo>
                    <a:pt x="299" y="467"/>
                    <a:pt x="303" y="467"/>
                    <a:pt x="302" y="465"/>
                  </a:cubicBezTo>
                  <a:cubicBezTo>
                    <a:pt x="301" y="468"/>
                    <a:pt x="297" y="469"/>
                    <a:pt x="297" y="472"/>
                  </a:cubicBezTo>
                  <a:cubicBezTo>
                    <a:pt x="299" y="472"/>
                    <a:pt x="300" y="470"/>
                    <a:pt x="302" y="470"/>
                  </a:cubicBezTo>
                  <a:close/>
                  <a:moveTo>
                    <a:pt x="307" y="467"/>
                  </a:moveTo>
                  <a:cubicBezTo>
                    <a:pt x="304" y="462"/>
                    <a:pt x="303" y="468"/>
                    <a:pt x="303" y="470"/>
                  </a:cubicBezTo>
                  <a:cubicBezTo>
                    <a:pt x="305" y="469"/>
                    <a:pt x="305" y="468"/>
                    <a:pt x="307" y="467"/>
                  </a:cubicBezTo>
                  <a:close/>
                  <a:moveTo>
                    <a:pt x="326" y="493"/>
                  </a:moveTo>
                  <a:cubicBezTo>
                    <a:pt x="329" y="492"/>
                    <a:pt x="329" y="492"/>
                    <a:pt x="329" y="492"/>
                  </a:cubicBezTo>
                  <a:cubicBezTo>
                    <a:pt x="328" y="490"/>
                    <a:pt x="328" y="489"/>
                    <a:pt x="327" y="486"/>
                  </a:cubicBezTo>
                  <a:cubicBezTo>
                    <a:pt x="325" y="488"/>
                    <a:pt x="324" y="487"/>
                    <a:pt x="323" y="488"/>
                  </a:cubicBezTo>
                  <a:cubicBezTo>
                    <a:pt x="324" y="490"/>
                    <a:pt x="324" y="492"/>
                    <a:pt x="326" y="493"/>
                  </a:cubicBezTo>
                  <a:close/>
                  <a:moveTo>
                    <a:pt x="384" y="581"/>
                  </a:moveTo>
                  <a:cubicBezTo>
                    <a:pt x="386" y="583"/>
                    <a:pt x="383" y="583"/>
                    <a:pt x="385" y="585"/>
                  </a:cubicBezTo>
                  <a:cubicBezTo>
                    <a:pt x="387" y="585"/>
                    <a:pt x="385" y="580"/>
                    <a:pt x="384" y="581"/>
                  </a:cubicBezTo>
                  <a:close/>
                  <a:moveTo>
                    <a:pt x="386" y="578"/>
                  </a:moveTo>
                  <a:cubicBezTo>
                    <a:pt x="385" y="579"/>
                    <a:pt x="386" y="581"/>
                    <a:pt x="387" y="584"/>
                  </a:cubicBezTo>
                  <a:cubicBezTo>
                    <a:pt x="390" y="584"/>
                    <a:pt x="390" y="578"/>
                    <a:pt x="393" y="578"/>
                  </a:cubicBezTo>
                  <a:cubicBezTo>
                    <a:pt x="393" y="577"/>
                    <a:pt x="392" y="577"/>
                    <a:pt x="391" y="576"/>
                  </a:cubicBezTo>
                  <a:cubicBezTo>
                    <a:pt x="387" y="578"/>
                    <a:pt x="390" y="579"/>
                    <a:pt x="386" y="581"/>
                  </a:cubicBezTo>
                  <a:cubicBezTo>
                    <a:pt x="387" y="580"/>
                    <a:pt x="387" y="579"/>
                    <a:pt x="386" y="578"/>
                  </a:cubicBezTo>
                  <a:close/>
                  <a:moveTo>
                    <a:pt x="331" y="483"/>
                  </a:moveTo>
                  <a:cubicBezTo>
                    <a:pt x="330" y="483"/>
                    <a:pt x="329" y="483"/>
                    <a:pt x="328" y="484"/>
                  </a:cubicBezTo>
                  <a:cubicBezTo>
                    <a:pt x="329" y="485"/>
                    <a:pt x="329" y="486"/>
                    <a:pt x="330" y="486"/>
                  </a:cubicBezTo>
                  <a:cubicBezTo>
                    <a:pt x="329" y="485"/>
                    <a:pt x="333" y="486"/>
                    <a:pt x="331" y="483"/>
                  </a:cubicBezTo>
                  <a:close/>
                  <a:moveTo>
                    <a:pt x="348" y="506"/>
                  </a:moveTo>
                  <a:cubicBezTo>
                    <a:pt x="347" y="505"/>
                    <a:pt x="345" y="504"/>
                    <a:pt x="344" y="504"/>
                  </a:cubicBezTo>
                  <a:cubicBezTo>
                    <a:pt x="344" y="506"/>
                    <a:pt x="346" y="505"/>
                    <a:pt x="345" y="507"/>
                  </a:cubicBezTo>
                  <a:cubicBezTo>
                    <a:pt x="345" y="506"/>
                    <a:pt x="343" y="508"/>
                    <a:pt x="345" y="509"/>
                  </a:cubicBezTo>
                  <a:cubicBezTo>
                    <a:pt x="346" y="508"/>
                    <a:pt x="347" y="507"/>
                    <a:pt x="348" y="506"/>
                  </a:cubicBezTo>
                  <a:close/>
                  <a:moveTo>
                    <a:pt x="349" y="507"/>
                  </a:moveTo>
                  <a:cubicBezTo>
                    <a:pt x="352" y="506"/>
                    <a:pt x="355" y="507"/>
                    <a:pt x="357" y="505"/>
                  </a:cubicBezTo>
                  <a:cubicBezTo>
                    <a:pt x="355" y="501"/>
                    <a:pt x="357" y="503"/>
                    <a:pt x="354" y="498"/>
                  </a:cubicBezTo>
                  <a:cubicBezTo>
                    <a:pt x="354" y="499"/>
                    <a:pt x="353" y="499"/>
                    <a:pt x="353" y="499"/>
                  </a:cubicBezTo>
                  <a:cubicBezTo>
                    <a:pt x="355" y="501"/>
                    <a:pt x="353" y="504"/>
                    <a:pt x="352" y="502"/>
                  </a:cubicBezTo>
                  <a:cubicBezTo>
                    <a:pt x="355" y="501"/>
                    <a:pt x="348" y="500"/>
                    <a:pt x="349" y="502"/>
                  </a:cubicBezTo>
                  <a:cubicBezTo>
                    <a:pt x="350" y="502"/>
                    <a:pt x="350" y="503"/>
                    <a:pt x="351" y="504"/>
                  </a:cubicBezTo>
                  <a:cubicBezTo>
                    <a:pt x="351" y="505"/>
                    <a:pt x="350" y="506"/>
                    <a:pt x="349" y="505"/>
                  </a:cubicBezTo>
                  <a:cubicBezTo>
                    <a:pt x="349" y="504"/>
                    <a:pt x="349" y="503"/>
                    <a:pt x="348" y="501"/>
                  </a:cubicBezTo>
                  <a:cubicBezTo>
                    <a:pt x="346" y="500"/>
                    <a:pt x="345" y="503"/>
                    <a:pt x="347" y="503"/>
                  </a:cubicBezTo>
                  <a:cubicBezTo>
                    <a:pt x="347" y="501"/>
                    <a:pt x="348" y="506"/>
                    <a:pt x="349" y="507"/>
                  </a:cubicBezTo>
                  <a:close/>
                  <a:moveTo>
                    <a:pt x="434" y="635"/>
                  </a:moveTo>
                  <a:cubicBezTo>
                    <a:pt x="432" y="632"/>
                    <a:pt x="432" y="632"/>
                    <a:pt x="432" y="632"/>
                  </a:cubicBezTo>
                  <a:cubicBezTo>
                    <a:pt x="430" y="633"/>
                    <a:pt x="433" y="637"/>
                    <a:pt x="434" y="635"/>
                  </a:cubicBezTo>
                  <a:close/>
                  <a:moveTo>
                    <a:pt x="440" y="635"/>
                  </a:moveTo>
                  <a:cubicBezTo>
                    <a:pt x="439" y="633"/>
                    <a:pt x="438" y="634"/>
                    <a:pt x="438" y="632"/>
                  </a:cubicBezTo>
                  <a:cubicBezTo>
                    <a:pt x="436" y="633"/>
                    <a:pt x="437" y="636"/>
                    <a:pt x="435" y="635"/>
                  </a:cubicBezTo>
                  <a:cubicBezTo>
                    <a:pt x="436" y="637"/>
                    <a:pt x="438" y="637"/>
                    <a:pt x="440" y="635"/>
                  </a:cubicBezTo>
                  <a:close/>
                  <a:moveTo>
                    <a:pt x="360" y="507"/>
                  </a:moveTo>
                  <a:cubicBezTo>
                    <a:pt x="359" y="508"/>
                    <a:pt x="358" y="506"/>
                    <a:pt x="357" y="507"/>
                  </a:cubicBezTo>
                  <a:cubicBezTo>
                    <a:pt x="358" y="508"/>
                    <a:pt x="357" y="509"/>
                    <a:pt x="358" y="510"/>
                  </a:cubicBezTo>
                  <a:cubicBezTo>
                    <a:pt x="359" y="509"/>
                    <a:pt x="361" y="509"/>
                    <a:pt x="360" y="507"/>
                  </a:cubicBezTo>
                  <a:close/>
                  <a:moveTo>
                    <a:pt x="370" y="498"/>
                  </a:moveTo>
                  <a:cubicBezTo>
                    <a:pt x="369" y="496"/>
                    <a:pt x="366" y="496"/>
                    <a:pt x="367" y="497"/>
                  </a:cubicBezTo>
                  <a:cubicBezTo>
                    <a:pt x="368" y="497"/>
                    <a:pt x="369" y="500"/>
                    <a:pt x="370" y="498"/>
                  </a:cubicBezTo>
                  <a:close/>
                  <a:moveTo>
                    <a:pt x="382" y="505"/>
                  </a:moveTo>
                  <a:cubicBezTo>
                    <a:pt x="380" y="503"/>
                    <a:pt x="378" y="504"/>
                    <a:pt x="376" y="504"/>
                  </a:cubicBezTo>
                  <a:cubicBezTo>
                    <a:pt x="378" y="506"/>
                    <a:pt x="380" y="507"/>
                    <a:pt x="382" y="505"/>
                  </a:cubicBezTo>
                  <a:close/>
                  <a:moveTo>
                    <a:pt x="383" y="505"/>
                  </a:moveTo>
                  <a:cubicBezTo>
                    <a:pt x="385" y="504"/>
                    <a:pt x="384" y="503"/>
                    <a:pt x="384" y="501"/>
                  </a:cubicBezTo>
                  <a:cubicBezTo>
                    <a:pt x="383" y="503"/>
                    <a:pt x="382" y="501"/>
                    <a:pt x="381" y="502"/>
                  </a:cubicBezTo>
                  <a:cubicBezTo>
                    <a:pt x="383" y="504"/>
                    <a:pt x="382" y="504"/>
                    <a:pt x="383" y="505"/>
                  </a:cubicBezTo>
                  <a:close/>
                  <a:moveTo>
                    <a:pt x="498" y="669"/>
                  </a:moveTo>
                  <a:cubicBezTo>
                    <a:pt x="495" y="668"/>
                    <a:pt x="498" y="671"/>
                    <a:pt x="496" y="672"/>
                  </a:cubicBezTo>
                  <a:cubicBezTo>
                    <a:pt x="495" y="671"/>
                    <a:pt x="495" y="670"/>
                    <a:pt x="494" y="671"/>
                  </a:cubicBezTo>
                  <a:cubicBezTo>
                    <a:pt x="496" y="674"/>
                    <a:pt x="499" y="671"/>
                    <a:pt x="498" y="669"/>
                  </a:cubicBezTo>
                  <a:close/>
                  <a:moveTo>
                    <a:pt x="387" y="488"/>
                  </a:moveTo>
                  <a:cubicBezTo>
                    <a:pt x="386" y="484"/>
                    <a:pt x="381" y="481"/>
                    <a:pt x="383" y="485"/>
                  </a:cubicBezTo>
                  <a:cubicBezTo>
                    <a:pt x="384" y="483"/>
                    <a:pt x="386" y="488"/>
                    <a:pt x="387" y="488"/>
                  </a:cubicBezTo>
                  <a:close/>
                  <a:moveTo>
                    <a:pt x="396" y="499"/>
                  </a:moveTo>
                  <a:cubicBezTo>
                    <a:pt x="393" y="497"/>
                    <a:pt x="397" y="497"/>
                    <a:pt x="396" y="495"/>
                  </a:cubicBezTo>
                  <a:cubicBezTo>
                    <a:pt x="393" y="495"/>
                    <a:pt x="394" y="497"/>
                    <a:pt x="391" y="497"/>
                  </a:cubicBezTo>
                  <a:cubicBezTo>
                    <a:pt x="393" y="498"/>
                    <a:pt x="394" y="498"/>
                    <a:pt x="396" y="499"/>
                  </a:cubicBezTo>
                  <a:close/>
                  <a:moveTo>
                    <a:pt x="512" y="671"/>
                  </a:moveTo>
                  <a:cubicBezTo>
                    <a:pt x="511" y="668"/>
                    <a:pt x="507" y="669"/>
                    <a:pt x="509" y="672"/>
                  </a:cubicBezTo>
                  <a:cubicBezTo>
                    <a:pt x="510" y="670"/>
                    <a:pt x="511" y="672"/>
                    <a:pt x="512" y="671"/>
                  </a:cubicBezTo>
                  <a:close/>
                  <a:moveTo>
                    <a:pt x="399" y="499"/>
                  </a:moveTo>
                  <a:cubicBezTo>
                    <a:pt x="400" y="501"/>
                    <a:pt x="401" y="502"/>
                    <a:pt x="401" y="503"/>
                  </a:cubicBezTo>
                  <a:cubicBezTo>
                    <a:pt x="405" y="504"/>
                    <a:pt x="402" y="498"/>
                    <a:pt x="399" y="499"/>
                  </a:cubicBezTo>
                  <a:close/>
                  <a:moveTo>
                    <a:pt x="409" y="508"/>
                  </a:moveTo>
                  <a:cubicBezTo>
                    <a:pt x="408" y="508"/>
                    <a:pt x="405" y="507"/>
                    <a:pt x="407" y="510"/>
                  </a:cubicBezTo>
                  <a:cubicBezTo>
                    <a:pt x="407" y="510"/>
                    <a:pt x="410" y="510"/>
                    <a:pt x="409" y="508"/>
                  </a:cubicBezTo>
                  <a:close/>
                  <a:moveTo>
                    <a:pt x="435" y="539"/>
                  </a:moveTo>
                  <a:cubicBezTo>
                    <a:pt x="432" y="534"/>
                    <a:pt x="430" y="536"/>
                    <a:pt x="428" y="536"/>
                  </a:cubicBezTo>
                  <a:cubicBezTo>
                    <a:pt x="431" y="541"/>
                    <a:pt x="432" y="536"/>
                    <a:pt x="435" y="539"/>
                  </a:cubicBezTo>
                  <a:close/>
                  <a:moveTo>
                    <a:pt x="514" y="663"/>
                  </a:moveTo>
                  <a:cubicBezTo>
                    <a:pt x="513" y="659"/>
                    <a:pt x="511" y="661"/>
                    <a:pt x="509" y="661"/>
                  </a:cubicBezTo>
                  <a:cubicBezTo>
                    <a:pt x="511" y="664"/>
                    <a:pt x="513" y="664"/>
                    <a:pt x="514" y="663"/>
                  </a:cubicBezTo>
                  <a:close/>
                  <a:moveTo>
                    <a:pt x="409" y="503"/>
                  </a:moveTo>
                  <a:cubicBezTo>
                    <a:pt x="410" y="502"/>
                    <a:pt x="411" y="501"/>
                    <a:pt x="411" y="500"/>
                  </a:cubicBezTo>
                  <a:cubicBezTo>
                    <a:pt x="409" y="500"/>
                    <a:pt x="408" y="497"/>
                    <a:pt x="407" y="499"/>
                  </a:cubicBezTo>
                  <a:cubicBezTo>
                    <a:pt x="409" y="501"/>
                    <a:pt x="408" y="502"/>
                    <a:pt x="409" y="503"/>
                  </a:cubicBezTo>
                  <a:close/>
                  <a:moveTo>
                    <a:pt x="415" y="494"/>
                  </a:moveTo>
                  <a:cubicBezTo>
                    <a:pt x="414" y="496"/>
                    <a:pt x="411" y="496"/>
                    <a:pt x="412" y="498"/>
                  </a:cubicBezTo>
                  <a:cubicBezTo>
                    <a:pt x="413" y="498"/>
                    <a:pt x="416" y="498"/>
                    <a:pt x="415" y="494"/>
                  </a:cubicBezTo>
                  <a:close/>
                  <a:moveTo>
                    <a:pt x="437" y="531"/>
                  </a:moveTo>
                  <a:cubicBezTo>
                    <a:pt x="435" y="531"/>
                    <a:pt x="436" y="533"/>
                    <a:pt x="437" y="535"/>
                  </a:cubicBezTo>
                  <a:cubicBezTo>
                    <a:pt x="439" y="534"/>
                    <a:pt x="438" y="532"/>
                    <a:pt x="437" y="531"/>
                  </a:cubicBezTo>
                  <a:close/>
                  <a:moveTo>
                    <a:pt x="428" y="518"/>
                  </a:moveTo>
                  <a:cubicBezTo>
                    <a:pt x="430" y="517"/>
                    <a:pt x="429" y="516"/>
                    <a:pt x="429" y="514"/>
                  </a:cubicBezTo>
                  <a:cubicBezTo>
                    <a:pt x="428" y="514"/>
                    <a:pt x="425" y="515"/>
                    <a:pt x="426" y="516"/>
                  </a:cubicBezTo>
                  <a:cubicBezTo>
                    <a:pt x="427" y="515"/>
                    <a:pt x="428" y="516"/>
                    <a:pt x="428" y="518"/>
                  </a:cubicBezTo>
                  <a:close/>
                  <a:moveTo>
                    <a:pt x="439" y="513"/>
                  </a:moveTo>
                  <a:cubicBezTo>
                    <a:pt x="440" y="515"/>
                    <a:pt x="439" y="516"/>
                    <a:pt x="440" y="518"/>
                  </a:cubicBezTo>
                  <a:cubicBezTo>
                    <a:pt x="442" y="517"/>
                    <a:pt x="442" y="517"/>
                    <a:pt x="442" y="517"/>
                  </a:cubicBezTo>
                  <a:cubicBezTo>
                    <a:pt x="439" y="515"/>
                    <a:pt x="441" y="513"/>
                    <a:pt x="439" y="513"/>
                  </a:cubicBezTo>
                  <a:close/>
                  <a:moveTo>
                    <a:pt x="539" y="646"/>
                  </a:moveTo>
                  <a:cubicBezTo>
                    <a:pt x="538" y="647"/>
                    <a:pt x="537" y="648"/>
                    <a:pt x="537" y="649"/>
                  </a:cubicBezTo>
                  <a:cubicBezTo>
                    <a:pt x="539" y="650"/>
                    <a:pt x="542" y="649"/>
                    <a:pt x="539" y="646"/>
                  </a:cubicBezTo>
                  <a:close/>
                  <a:moveTo>
                    <a:pt x="462" y="503"/>
                  </a:moveTo>
                  <a:cubicBezTo>
                    <a:pt x="461" y="500"/>
                    <a:pt x="457" y="501"/>
                    <a:pt x="459" y="503"/>
                  </a:cubicBezTo>
                  <a:cubicBezTo>
                    <a:pt x="460" y="502"/>
                    <a:pt x="461" y="505"/>
                    <a:pt x="462" y="503"/>
                  </a:cubicBezTo>
                  <a:close/>
                  <a:moveTo>
                    <a:pt x="516" y="582"/>
                  </a:moveTo>
                  <a:cubicBezTo>
                    <a:pt x="515" y="582"/>
                    <a:pt x="513" y="582"/>
                    <a:pt x="512" y="581"/>
                  </a:cubicBezTo>
                  <a:cubicBezTo>
                    <a:pt x="512" y="583"/>
                    <a:pt x="512" y="584"/>
                    <a:pt x="513" y="585"/>
                  </a:cubicBezTo>
                  <a:cubicBezTo>
                    <a:pt x="514" y="584"/>
                    <a:pt x="518" y="586"/>
                    <a:pt x="516" y="582"/>
                  </a:cubicBezTo>
                  <a:close/>
                  <a:moveTo>
                    <a:pt x="539" y="572"/>
                  </a:moveTo>
                  <a:cubicBezTo>
                    <a:pt x="537" y="570"/>
                    <a:pt x="537" y="570"/>
                    <a:pt x="537" y="570"/>
                  </a:cubicBezTo>
                  <a:cubicBezTo>
                    <a:pt x="536" y="571"/>
                    <a:pt x="536" y="572"/>
                    <a:pt x="537" y="574"/>
                  </a:cubicBezTo>
                  <a:lnTo>
                    <a:pt x="539" y="572"/>
                  </a:lnTo>
                  <a:close/>
                  <a:moveTo>
                    <a:pt x="605" y="651"/>
                  </a:moveTo>
                  <a:cubicBezTo>
                    <a:pt x="604" y="652"/>
                    <a:pt x="604" y="653"/>
                    <a:pt x="603" y="651"/>
                  </a:cubicBezTo>
                  <a:cubicBezTo>
                    <a:pt x="604" y="651"/>
                    <a:pt x="606" y="650"/>
                    <a:pt x="605" y="648"/>
                  </a:cubicBezTo>
                  <a:cubicBezTo>
                    <a:pt x="602" y="651"/>
                    <a:pt x="600" y="650"/>
                    <a:pt x="597" y="651"/>
                  </a:cubicBezTo>
                  <a:cubicBezTo>
                    <a:pt x="600" y="654"/>
                    <a:pt x="603" y="653"/>
                    <a:pt x="605" y="651"/>
                  </a:cubicBezTo>
                  <a:close/>
                  <a:moveTo>
                    <a:pt x="648" y="650"/>
                  </a:moveTo>
                  <a:cubicBezTo>
                    <a:pt x="647" y="650"/>
                    <a:pt x="646" y="651"/>
                    <a:pt x="647" y="653"/>
                  </a:cubicBezTo>
                  <a:cubicBezTo>
                    <a:pt x="649" y="654"/>
                    <a:pt x="650" y="652"/>
                    <a:pt x="648" y="650"/>
                  </a:cubicBezTo>
                  <a:close/>
                  <a:moveTo>
                    <a:pt x="610" y="450"/>
                  </a:moveTo>
                  <a:cubicBezTo>
                    <a:pt x="609" y="448"/>
                    <a:pt x="610" y="448"/>
                    <a:pt x="608" y="446"/>
                  </a:cubicBezTo>
                  <a:cubicBezTo>
                    <a:pt x="606" y="447"/>
                    <a:pt x="609" y="451"/>
                    <a:pt x="610" y="450"/>
                  </a:cubicBezTo>
                  <a:close/>
                  <a:moveTo>
                    <a:pt x="739" y="628"/>
                  </a:moveTo>
                  <a:cubicBezTo>
                    <a:pt x="738" y="625"/>
                    <a:pt x="734" y="629"/>
                    <a:pt x="737" y="631"/>
                  </a:cubicBezTo>
                  <a:cubicBezTo>
                    <a:pt x="738" y="629"/>
                    <a:pt x="737" y="628"/>
                    <a:pt x="739" y="628"/>
                  </a:cubicBezTo>
                  <a:close/>
                  <a:moveTo>
                    <a:pt x="768" y="658"/>
                  </a:moveTo>
                  <a:cubicBezTo>
                    <a:pt x="766" y="659"/>
                    <a:pt x="768" y="662"/>
                    <a:pt x="769" y="664"/>
                  </a:cubicBezTo>
                  <a:cubicBezTo>
                    <a:pt x="770" y="663"/>
                    <a:pt x="769" y="660"/>
                    <a:pt x="768" y="658"/>
                  </a:cubicBezTo>
                  <a:close/>
                  <a:moveTo>
                    <a:pt x="808" y="609"/>
                  </a:moveTo>
                  <a:cubicBezTo>
                    <a:pt x="807" y="610"/>
                    <a:pt x="805" y="611"/>
                    <a:pt x="807" y="614"/>
                  </a:cubicBezTo>
                  <a:cubicBezTo>
                    <a:pt x="807" y="612"/>
                    <a:pt x="810" y="613"/>
                    <a:pt x="808" y="609"/>
                  </a:cubicBezTo>
                  <a:close/>
                  <a:moveTo>
                    <a:pt x="526" y="122"/>
                  </a:moveTo>
                  <a:cubicBezTo>
                    <a:pt x="527" y="125"/>
                    <a:pt x="525" y="121"/>
                    <a:pt x="526" y="121"/>
                  </a:cubicBezTo>
                  <a:cubicBezTo>
                    <a:pt x="524" y="122"/>
                    <a:pt x="519" y="127"/>
                    <a:pt x="525" y="128"/>
                  </a:cubicBezTo>
                  <a:cubicBezTo>
                    <a:pt x="524" y="124"/>
                    <a:pt x="527" y="126"/>
                    <a:pt x="529" y="124"/>
                  </a:cubicBezTo>
                  <a:cubicBezTo>
                    <a:pt x="527" y="123"/>
                    <a:pt x="528" y="122"/>
                    <a:pt x="526" y="122"/>
                  </a:cubicBezTo>
                  <a:close/>
                  <a:moveTo>
                    <a:pt x="804" y="543"/>
                  </a:moveTo>
                  <a:cubicBezTo>
                    <a:pt x="804" y="545"/>
                    <a:pt x="801" y="548"/>
                    <a:pt x="804" y="548"/>
                  </a:cubicBezTo>
                  <a:cubicBezTo>
                    <a:pt x="804" y="547"/>
                    <a:pt x="806" y="544"/>
                    <a:pt x="804" y="543"/>
                  </a:cubicBezTo>
                  <a:close/>
                  <a:moveTo>
                    <a:pt x="807" y="551"/>
                  </a:moveTo>
                  <a:cubicBezTo>
                    <a:pt x="809" y="551"/>
                    <a:pt x="811" y="548"/>
                    <a:pt x="812" y="552"/>
                  </a:cubicBezTo>
                  <a:cubicBezTo>
                    <a:pt x="814" y="551"/>
                    <a:pt x="815" y="554"/>
                    <a:pt x="816" y="553"/>
                  </a:cubicBezTo>
                  <a:cubicBezTo>
                    <a:pt x="815" y="550"/>
                    <a:pt x="814" y="551"/>
                    <a:pt x="813" y="550"/>
                  </a:cubicBezTo>
                  <a:cubicBezTo>
                    <a:pt x="817" y="548"/>
                    <a:pt x="818" y="542"/>
                    <a:pt x="822" y="543"/>
                  </a:cubicBezTo>
                  <a:cubicBezTo>
                    <a:pt x="822" y="544"/>
                    <a:pt x="822" y="544"/>
                    <a:pt x="823" y="546"/>
                  </a:cubicBezTo>
                  <a:cubicBezTo>
                    <a:pt x="824" y="546"/>
                    <a:pt x="824" y="544"/>
                    <a:pt x="825" y="543"/>
                  </a:cubicBezTo>
                  <a:cubicBezTo>
                    <a:pt x="825" y="544"/>
                    <a:pt x="825" y="545"/>
                    <a:pt x="827" y="545"/>
                  </a:cubicBezTo>
                  <a:cubicBezTo>
                    <a:pt x="826" y="544"/>
                    <a:pt x="825" y="543"/>
                    <a:pt x="826" y="542"/>
                  </a:cubicBezTo>
                  <a:cubicBezTo>
                    <a:pt x="827" y="543"/>
                    <a:pt x="828" y="545"/>
                    <a:pt x="829" y="543"/>
                  </a:cubicBezTo>
                  <a:cubicBezTo>
                    <a:pt x="826" y="541"/>
                    <a:pt x="829" y="541"/>
                    <a:pt x="828" y="538"/>
                  </a:cubicBezTo>
                  <a:cubicBezTo>
                    <a:pt x="826" y="539"/>
                    <a:pt x="825" y="539"/>
                    <a:pt x="824" y="541"/>
                  </a:cubicBezTo>
                  <a:cubicBezTo>
                    <a:pt x="824" y="539"/>
                    <a:pt x="823" y="540"/>
                    <a:pt x="822" y="538"/>
                  </a:cubicBezTo>
                  <a:cubicBezTo>
                    <a:pt x="822" y="537"/>
                    <a:pt x="825" y="537"/>
                    <a:pt x="823" y="535"/>
                  </a:cubicBezTo>
                  <a:cubicBezTo>
                    <a:pt x="820" y="537"/>
                    <a:pt x="818" y="534"/>
                    <a:pt x="816" y="533"/>
                  </a:cubicBezTo>
                  <a:cubicBezTo>
                    <a:pt x="818" y="532"/>
                    <a:pt x="820" y="532"/>
                    <a:pt x="820" y="530"/>
                  </a:cubicBezTo>
                  <a:cubicBezTo>
                    <a:pt x="819" y="529"/>
                    <a:pt x="818" y="531"/>
                    <a:pt x="816" y="530"/>
                  </a:cubicBezTo>
                  <a:cubicBezTo>
                    <a:pt x="816" y="528"/>
                    <a:pt x="818" y="528"/>
                    <a:pt x="819" y="528"/>
                  </a:cubicBezTo>
                  <a:cubicBezTo>
                    <a:pt x="818" y="526"/>
                    <a:pt x="819" y="526"/>
                    <a:pt x="818" y="524"/>
                  </a:cubicBezTo>
                  <a:cubicBezTo>
                    <a:pt x="817" y="524"/>
                    <a:pt x="816" y="527"/>
                    <a:pt x="815" y="525"/>
                  </a:cubicBezTo>
                  <a:cubicBezTo>
                    <a:pt x="815" y="522"/>
                    <a:pt x="813" y="525"/>
                    <a:pt x="811" y="520"/>
                  </a:cubicBezTo>
                  <a:cubicBezTo>
                    <a:pt x="810" y="522"/>
                    <a:pt x="808" y="524"/>
                    <a:pt x="809" y="527"/>
                  </a:cubicBezTo>
                  <a:cubicBezTo>
                    <a:pt x="807" y="525"/>
                    <a:pt x="808" y="524"/>
                    <a:pt x="807" y="523"/>
                  </a:cubicBezTo>
                  <a:cubicBezTo>
                    <a:pt x="805" y="525"/>
                    <a:pt x="806" y="520"/>
                    <a:pt x="804" y="522"/>
                  </a:cubicBezTo>
                  <a:cubicBezTo>
                    <a:pt x="805" y="524"/>
                    <a:pt x="805" y="526"/>
                    <a:pt x="806" y="528"/>
                  </a:cubicBezTo>
                  <a:cubicBezTo>
                    <a:pt x="809" y="526"/>
                    <a:pt x="808" y="529"/>
                    <a:pt x="810" y="529"/>
                  </a:cubicBezTo>
                  <a:cubicBezTo>
                    <a:pt x="810" y="527"/>
                    <a:pt x="811" y="526"/>
                    <a:pt x="812" y="525"/>
                  </a:cubicBezTo>
                  <a:cubicBezTo>
                    <a:pt x="816" y="527"/>
                    <a:pt x="812" y="529"/>
                    <a:pt x="816" y="531"/>
                  </a:cubicBezTo>
                  <a:cubicBezTo>
                    <a:pt x="813" y="536"/>
                    <a:pt x="808" y="536"/>
                    <a:pt x="804" y="541"/>
                  </a:cubicBezTo>
                  <a:cubicBezTo>
                    <a:pt x="805" y="544"/>
                    <a:pt x="806" y="542"/>
                    <a:pt x="807" y="543"/>
                  </a:cubicBezTo>
                  <a:cubicBezTo>
                    <a:pt x="805" y="545"/>
                    <a:pt x="805" y="548"/>
                    <a:pt x="807" y="551"/>
                  </a:cubicBezTo>
                  <a:close/>
                  <a:moveTo>
                    <a:pt x="804" y="524"/>
                  </a:moveTo>
                  <a:cubicBezTo>
                    <a:pt x="802" y="526"/>
                    <a:pt x="802" y="526"/>
                    <a:pt x="802" y="526"/>
                  </a:cubicBezTo>
                  <a:cubicBezTo>
                    <a:pt x="802" y="527"/>
                    <a:pt x="803" y="529"/>
                    <a:pt x="803" y="530"/>
                  </a:cubicBezTo>
                  <a:cubicBezTo>
                    <a:pt x="803" y="526"/>
                    <a:pt x="806" y="527"/>
                    <a:pt x="804" y="524"/>
                  </a:cubicBezTo>
                  <a:close/>
                  <a:moveTo>
                    <a:pt x="802" y="529"/>
                  </a:moveTo>
                  <a:cubicBezTo>
                    <a:pt x="801" y="527"/>
                    <a:pt x="801" y="527"/>
                    <a:pt x="801" y="527"/>
                  </a:cubicBezTo>
                  <a:cubicBezTo>
                    <a:pt x="800" y="528"/>
                    <a:pt x="799" y="529"/>
                    <a:pt x="800" y="531"/>
                  </a:cubicBezTo>
                  <a:cubicBezTo>
                    <a:pt x="801" y="529"/>
                    <a:pt x="802" y="531"/>
                    <a:pt x="802" y="529"/>
                  </a:cubicBezTo>
                  <a:close/>
                  <a:moveTo>
                    <a:pt x="845" y="589"/>
                  </a:moveTo>
                  <a:cubicBezTo>
                    <a:pt x="845" y="590"/>
                    <a:pt x="844" y="592"/>
                    <a:pt x="845" y="594"/>
                  </a:cubicBezTo>
                  <a:cubicBezTo>
                    <a:pt x="846" y="592"/>
                    <a:pt x="847" y="591"/>
                    <a:pt x="845" y="589"/>
                  </a:cubicBezTo>
                  <a:close/>
                  <a:moveTo>
                    <a:pt x="541" y="112"/>
                  </a:moveTo>
                  <a:cubicBezTo>
                    <a:pt x="538" y="112"/>
                    <a:pt x="536" y="117"/>
                    <a:pt x="533" y="120"/>
                  </a:cubicBezTo>
                  <a:cubicBezTo>
                    <a:pt x="537" y="121"/>
                    <a:pt x="542" y="116"/>
                    <a:pt x="541" y="112"/>
                  </a:cubicBezTo>
                  <a:close/>
                  <a:moveTo>
                    <a:pt x="825" y="552"/>
                  </a:moveTo>
                  <a:cubicBezTo>
                    <a:pt x="824" y="551"/>
                    <a:pt x="825" y="550"/>
                    <a:pt x="823" y="548"/>
                  </a:cubicBezTo>
                  <a:cubicBezTo>
                    <a:pt x="821" y="549"/>
                    <a:pt x="820" y="550"/>
                    <a:pt x="821" y="552"/>
                  </a:cubicBezTo>
                  <a:cubicBezTo>
                    <a:pt x="822" y="549"/>
                    <a:pt x="824" y="553"/>
                    <a:pt x="825" y="552"/>
                  </a:cubicBezTo>
                  <a:close/>
                  <a:moveTo>
                    <a:pt x="831" y="550"/>
                  </a:moveTo>
                  <a:cubicBezTo>
                    <a:pt x="830" y="550"/>
                    <a:pt x="828" y="550"/>
                    <a:pt x="827" y="551"/>
                  </a:cubicBezTo>
                  <a:cubicBezTo>
                    <a:pt x="828" y="552"/>
                    <a:pt x="828" y="553"/>
                    <a:pt x="828" y="553"/>
                  </a:cubicBezTo>
                  <a:cubicBezTo>
                    <a:pt x="829" y="553"/>
                    <a:pt x="830" y="551"/>
                    <a:pt x="831" y="550"/>
                  </a:cubicBezTo>
                  <a:close/>
                  <a:moveTo>
                    <a:pt x="818" y="523"/>
                  </a:moveTo>
                  <a:cubicBezTo>
                    <a:pt x="817" y="522"/>
                    <a:pt x="816" y="519"/>
                    <a:pt x="815" y="520"/>
                  </a:cubicBezTo>
                  <a:cubicBezTo>
                    <a:pt x="816" y="521"/>
                    <a:pt x="814" y="522"/>
                    <a:pt x="816" y="524"/>
                  </a:cubicBezTo>
                  <a:cubicBezTo>
                    <a:pt x="817" y="523"/>
                    <a:pt x="817" y="523"/>
                    <a:pt x="818" y="523"/>
                  </a:cubicBezTo>
                  <a:close/>
                  <a:moveTo>
                    <a:pt x="546" y="105"/>
                  </a:moveTo>
                  <a:cubicBezTo>
                    <a:pt x="545" y="104"/>
                    <a:pt x="543" y="105"/>
                    <a:pt x="544" y="107"/>
                  </a:cubicBezTo>
                  <a:cubicBezTo>
                    <a:pt x="546" y="108"/>
                    <a:pt x="547" y="106"/>
                    <a:pt x="546" y="105"/>
                  </a:cubicBezTo>
                  <a:close/>
                  <a:moveTo>
                    <a:pt x="589" y="98"/>
                  </a:moveTo>
                  <a:cubicBezTo>
                    <a:pt x="588" y="102"/>
                    <a:pt x="581" y="102"/>
                    <a:pt x="582" y="107"/>
                  </a:cubicBezTo>
                  <a:cubicBezTo>
                    <a:pt x="585" y="106"/>
                    <a:pt x="591" y="103"/>
                    <a:pt x="589" y="98"/>
                  </a:cubicBezTo>
                  <a:close/>
                  <a:moveTo>
                    <a:pt x="861" y="502"/>
                  </a:moveTo>
                  <a:cubicBezTo>
                    <a:pt x="862" y="501"/>
                    <a:pt x="864" y="502"/>
                    <a:pt x="865" y="501"/>
                  </a:cubicBezTo>
                  <a:cubicBezTo>
                    <a:pt x="862" y="498"/>
                    <a:pt x="864" y="498"/>
                    <a:pt x="866" y="497"/>
                  </a:cubicBezTo>
                  <a:cubicBezTo>
                    <a:pt x="861" y="491"/>
                    <a:pt x="861" y="498"/>
                    <a:pt x="858" y="498"/>
                  </a:cubicBezTo>
                  <a:cubicBezTo>
                    <a:pt x="859" y="500"/>
                    <a:pt x="860" y="500"/>
                    <a:pt x="861" y="502"/>
                  </a:cubicBezTo>
                  <a:close/>
                  <a:moveTo>
                    <a:pt x="591" y="86"/>
                  </a:moveTo>
                  <a:cubicBezTo>
                    <a:pt x="590" y="86"/>
                    <a:pt x="586" y="85"/>
                    <a:pt x="588" y="89"/>
                  </a:cubicBezTo>
                  <a:cubicBezTo>
                    <a:pt x="590" y="88"/>
                    <a:pt x="593" y="88"/>
                    <a:pt x="591" y="86"/>
                  </a:cubicBezTo>
                  <a:close/>
                  <a:moveTo>
                    <a:pt x="858" y="488"/>
                  </a:moveTo>
                  <a:cubicBezTo>
                    <a:pt x="858" y="489"/>
                    <a:pt x="855" y="489"/>
                    <a:pt x="856" y="491"/>
                  </a:cubicBezTo>
                  <a:cubicBezTo>
                    <a:pt x="858" y="492"/>
                    <a:pt x="860" y="491"/>
                    <a:pt x="858" y="488"/>
                  </a:cubicBezTo>
                  <a:close/>
                  <a:moveTo>
                    <a:pt x="594" y="84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594" y="89"/>
                    <a:pt x="597" y="87"/>
                    <a:pt x="594" y="84"/>
                  </a:cubicBezTo>
                  <a:close/>
                  <a:moveTo>
                    <a:pt x="610" y="70"/>
                  </a:moveTo>
                  <a:cubicBezTo>
                    <a:pt x="609" y="67"/>
                    <a:pt x="606" y="69"/>
                    <a:pt x="608" y="71"/>
                  </a:cubicBezTo>
                  <a:cubicBezTo>
                    <a:pt x="609" y="69"/>
                    <a:pt x="611" y="72"/>
                    <a:pt x="610" y="70"/>
                  </a:cubicBezTo>
                  <a:close/>
                  <a:moveTo>
                    <a:pt x="629" y="86"/>
                  </a:moveTo>
                  <a:cubicBezTo>
                    <a:pt x="629" y="88"/>
                    <a:pt x="626" y="87"/>
                    <a:pt x="628" y="90"/>
                  </a:cubicBezTo>
                  <a:cubicBezTo>
                    <a:pt x="630" y="88"/>
                    <a:pt x="631" y="90"/>
                    <a:pt x="633" y="89"/>
                  </a:cubicBezTo>
                  <a:cubicBezTo>
                    <a:pt x="634" y="87"/>
                    <a:pt x="634" y="81"/>
                    <a:pt x="638" y="82"/>
                  </a:cubicBezTo>
                  <a:cubicBezTo>
                    <a:pt x="636" y="77"/>
                    <a:pt x="636" y="76"/>
                    <a:pt x="634" y="71"/>
                  </a:cubicBezTo>
                  <a:cubicBezTo>
                    <a:pt x="633" y="73"/>
                    <a:pt x="632" y="69"/>
                    <a:pt x="632" y="71"/>
                  </a:cubicBezTo>
                  <a:cubicBezTo>
                    <a:pt x="633" y="79"/>
                    <a:pt x="624" y="79"/>
                    <a:pt x="623" y="87"/>
                  </a:cubicBezTo>
                  <a:cubicBezTo>
                    <a:pt x="625" y="87"/>
                    <a:pt x="626" y="81"/>
                    <a:pt x="629" y="86"/>
                  </a:cubicBezTo>
                  <a:close/>
                  <a:moveTo>
                    <a:pt x="617" y="66"/>
                  </a:moveTo>
                  <a:cubicBezTo>
                    <a:pt x="616" y="67"/>
                    <a:pt x="616" y="67"/>
                    <a:pt x="616" y="67"/>
                  </a:cubicBezTo>
                  <a:cubicBezTo>
                    <a:pt x="616" y="65"/>
                    <a:pt x="615" y="66"/>
                    <a:pt x="614" y="64"/>
                  </a:cubicBezTo>
                  <a:cubicBezTo>
                    <a:pt x="611" y="67"/>
                    <a:pt x="619" y="68"/>
                    <a:pt x="617" y="66"/>
                  </a:cubicBezTo>
                  <a:close/>
                  <a:moveTo>
                    <a:pt x="622" y="69"/>
                  </a:moveTo>
                  <a:cubicBezTo>
                    <a:pt x="620" y="69"/>
                    <a:pt x="620" y="70"/>
                    <a:pt x="620" y="72"/>
                  </a:cubicBezTo>
                  <a:cubicBezTo>
                    <a:pt x="622" y="71"/>
                    <a:pt x="623" y="71"/>
                    <a:pt x="622" y="69"/>
                  </a:cubicBezTo>
                  <a:close/>
                  <a:moveTo>
                    <a:pt x="672" y="141"/>
                  </a:moveTo>
                  <a:cubicBezTo>
                    <a:pt x="670" y="138"/>
                    <a:pt x="669" y="139"/>
                    <a:pt x="668" y="138"/>
                  </a:cubicBezTo>
                  <a:cubicBezTo>
                    <a:pt x="669" y="140"/>
                    <a:pt x="667" y="142"/>
                    <a:pt x="669" y="142"/>
                  </a:cubicBezTo>
                  <a:cubicBezTo>
                    <a:pt x="668" y="139"/>
                    <a:pt x="671" y="143"/>
                    <a:pt x="672" y="141"/>
                  </a:cubicBezTo>
                  <a:close/>
                  <a:moveTo>
                    <a:pt x="683" y="150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82" y="149"/>
                    <a:pt x="683" y="148"/>
                    <a:pt x="682" y="148"/>
                  </a:cubicBezTo>
                  <a:cubicBezTo>
                    <a:pt x="682" y="148"/>
                    <a:pt x="677" y="138"/>
                    <a:pt x="677" y="147"/>
                  </a:cubicBezTo>
                  <a:cubicBezTo>
                    <a:pt x="678" y="145"/>
                    <a:pt x="677" y="148"/>
                    <a:pt x="678" y="149"/>
                  </a:cubicBezTo>
                  <a:cubicBezTo>
                    <a:pt x="680" y="149"/>
                    <a:pt x="681" y="151"/>
                    <a:pt x="683" y="150"/>
                  </a:cubicBezTo>
                  <a:close/>
                  <a:moveTo>
                    <a:pt x="628" y="64"/>
                  </a:moveTo>
                  <a:cubicBezTo>
                    <a:pt x="629" y="66"/>
                    <a:pt x="625" y="67"/>
                    <a:pt x="627" y="69"/>
                  </a:cubicBezTo>
                  <a:cubicBezTo>
                    <a:pt x="629" y="69"/>
                    <a:pt x="631" y="65"/>
                    <a:pt x="628" y="64"/>
                  </a:cubicBezTo>
                  <a:close/>
                  <a:moveTo>
                    <a:pt x="669" y="125"/>
                  </a:moveTo>
                  <a:cubicBezTo>
                    <a:pt x="668" y="122"/>
                    <a:pt x="665" y="124"/>
                    <a:pt x="666" y="126"/>
                  </a:cubicBezTo>
                  <a:cubicBezTo>
                    <a:pt x="668" y="127"/>
                    <a:pt x="668" y="127"/>
                    <a:pt x="669" y="125"/>
                  </a:cubicBezTo>
                  <a:close/>
                  <a:moveTo>
                    <a:pt x="639" y="75"/>
                  </a:moveTo>
                  <a:cubicBezTo>
                    <a:pt x="642" y="74"/>
                    <a:pt x="640" y="71"/>
                    <a:pt x="638" y="68"/>
                  </a:cubicBezTo>
                  <a:cubicBezTo>
                    <a:pt x="634" y="70"/>
                    <a:pt x="640" y="72"/>
                    <a:pt x="639" y="75"/>
                  </a:cubicBezTo>
                  <a:close/>
                  <a:moveTo>
                    <a:pt x="627" y="58"/>
                  </a:moveTo>
                  <a:cubicBezTo>
                    <a:pt x="628" y="57"/>
                    <a:pt x="631" y="53"/>
                    <a:pt x="628" y="49"/>
                  </a:cubicBezTo>
                  <a:cubicBezTo>
                    <a:pt x="628" y="50"/>
                    <a:pt x="627" y="55"/>
                    <a:pt x="626" y="54"/>
                  </a:cubicBezTo>
                  <a:cubicBezTo>
                    <a:pt x="628" y="55"/>
                    <a:pt x="625" y="56"/>
                    <a:pt x="627" y="58"/>
                  </a:cubicBezTo>
                  <a:close/>
                  <a:moveTo>
                    <a:pt x="650" y="83"/>
                  </a:moveTo>
                  <a:cubicBezTo>
                    <a:pt x="649" y="82"/>
                    <a:pt x="649" y="81"/>
                    <a:pt x="648" y="80"/>
                  </a:cubicBezTo>
                  <a:cubicBezTo>
                    <a:pt x="647" y="81"/>
                    <a:pt x="647" y="82"/>
                    <a:pt x="647" y="83"/>
                  </a:cubicBezTo>
                  <a:cubicBezTo>
                    <a:pt x="648" y="81"/>
                    <a:pt x="649" y="85"/>
                    <a:pt x="650" y="83"/>
                  </a:cubicBezTo>
                  <a:close/>
                  <a:moveTo>
                    <a:pt x="646" y="68"/>
                  </a:moveTo>
                  <a:cubicBezTo>
                    <a:pt x="643" y="67"/>
                    <a:pt x="643" y="69"/>
                    <a:pt x="642" y="72"/>
                  </a:cubicBezTo>
                  <a:cubicBezTo>
                    <a:pt x="645" y="73"/>
                    <a:pt x="649" y="76"/>
                    <a:pt x="652" y="77"/>
                  </a:cubicBezTo>
                  <a:cubicBezTo>
                    <a:pt x="651" y="73"/>
                    <a:pt x="650" y="71"/>
                    <a:pt x="648" y="65"/>
                  </a:cubicBezTo>
                  <a:cubicBezTo>
                    <a:pt x="647" y="65"/>
                    <a:pt x="643" y="65"/>
                    <a:pt x="645" y="66"/>
                  </a:cubicBezTo>
                  <a:cubicBezTo>
                    <a:pt x="646" y="66"/>
                    <a:pt x="646" y="67"/>
                    <a:pt x="646" y="68"/>
                  </a:cubicBezTo>
                  <a:close/>
                  <a:moveTo>
                    <a:pt x="643" y="58"/>
                  </a:moveTo>
                  <a:cubicBezTo>
                    <a:pt x="641" y="58"/>
                    <a:pt x="640" y="57"/>
                    <a:pt x="639" y="59"/>
                  </a:cubicBezTo>
                  <a:cubicBezTo>
                    <a:pt x="640" y="60"/>
                    <a:pt x="641" y="64"/>
                    <a:pt x="642" y="64"/>
                  </a:cubicBezTo>
                  <a:cubicBezTo>
                    <a:pt x="641" y="62"/>
                    <a:pt x="643" y="60"/>
                    <a:pt x="643" y="58"/>
                  </a:cubicBezTo>
                  <a:close/>
                  <a:moveTo>
                    <a:pt x="671" y="102"/>
                  </a:moveTo>
                  <a:cubicBezTo>
                    <a:pt x="670" y="102"/>
                    <a:pt x="668" y="100"/>
                    <a:pt x="667" y="101"/>
                  </a:cubicBezTo>
                  <a:cubicBezTo>
                    <a:pt x="669" y="102"/>
                    <a:pt x="670" y="106"/>
                    <a:pt x="670" y="106"/>
                  </a:cubicBezTo>
                  <a:cubicBezTo>
                    <a:pt x="669" y="104"/>
                    <a:pt x="673" y="104"/>
                    <a:pt x="671" y="102"/>
                  </a:cubicBezTo>
                  <a:close/>
                  <a:moveTo>
                    <a:pt x="643" y="54"/>
                  </a:moveTo>
                  <a:cubicBezTo>
                    <a:pt x="641" y="56"/>
                    <a:pt x="642" y="53"/>
                    <a:pt x="641" y="51"/>
                  </a:cubicBezTo>
                  <a:cubicBezTo>
                    <a:pt x="639" y="52"/>
                    <a:pt x="639" y="52"/>
                    <a:pt x="639" y="52"/>
                  </a:cubicBezTo>
                  <a:cubicBezTo>
                    <a:pt x="640" y="54"/>
                    <a:pt x="641" y="54"/>
                    <a:pt x="642" y="56"/>
                  </a:cubicBezTo>
                  <a:cubicBezTo>
                    <a:pt x="642" y="55"/>
                    <a:pt x="643" y="55"/>
                    <a:pt x="643" y="54"/>
                  </a:cubicBezTo>
                  <a:close/>
                  <a:moveTo>
                    <a:pt x="894" y="427"/>
                  </a:moveTo>
                  <a:cubicBezTo>
                    <a:pt x="893" y="428"/>
                    <a:pt x="890" y="428"/>
                    <a:pt x="891" y="432"/>
                  </a:cubicBezTo>
                  <a:cubicBezTo>
                    <a:pt x="893" y="432"/>
                    <a:pt x="894" y="429"/>
                    <a:pt x="894" y="427"/>
                  </a:cubicBezTo>
                  <a:close/>
                  <a:moveTo>
                    <a:pt x="926" y="450"/>
                  </a:moveTo>
                  <a:cubicBezTo>
                    <a:pt x="924" y="451"/>
                    <a:pt x="923" y="450"/>
                    <a:pt x="920" y="450"/>
                  </a:cubicBezTo>
                  <a:cubicBezTo>
                    <a:pt x="921" y="452"/>
                    <a:pt x="922" y="454"/>
                    <a:pt x="923" y="456"/>
                  </a:cubicBezTo>
                  <a:cubicBezTo>
                    <a:pt x="925" y="455"/>
                    <a:pt x="927" y="453"/>
                    <a:pt x="926" y="450"/>
                  </a:cubicBezTo>
                  <a:close/>
                  <a:moveTo>
                    <a:pt x="940" y="465"/>
                  </a:moveTo>
                  <a:cubicBezTo>
                    <a:pt x="938" y="468"/>
                    <a:pt x="935" y="466"/>
                    <a:pt x="938" y="469"/>
                  </a:cubicBezTo>
                  <a:cubicBezTo>
                    <a:pt x="939" y="468"/>
                    <a:pt x="942" y="469"/>
                    <a:pt x="940" y="465"/>
                  </a:cubicBezTo>
                  <a:close/>
                  <a:moveTo>
                    <a:pt x="909" y="422"/>
                  </a:moveTo>
                  <a:cubicBezTo>
                    <a:pt x="911" y="421"/>
                    <a:pt x="911" y="421"/>
                    <a:pt x="911" y="421"/>
                  </a:cubicBezTo>
                  <a:cubicBezTo>
                    <a:pt x="908" y="418"/>
                    <a:pt x="908" y="418"/>
                    <a:pt x="905" y="414"/>
                  </a:cubicBezTo>
                  <a:cubicBezTo>
                    <a:pt x="904" y="416"/>
                    <a:pt x="904" y="416"/>
                    <a:pt x="904" y="416"/>
                  </a:cubicBezTo>
                  <a:cubicBezTo>
                    <a:pt x="906" y="419"/>
                    <a:pt x="909" y="418"/>
                    <a:pt x="909" y="422"/>
                  </a:cubicBezTo>
                  <a:close/>
                  <a:moveTo>
                    <a:pt x="756" y="185"/>
                  </a:moveTo>
                  <a:cubicBezTo>
                    <a:pt x="758" y="185"/>
                    <a:pt x="759" y="186"/>
                    <a:pt x="760" y="183"/>
                  </a:cubicBezTo>
                  <a:cubicBezTo>
                    <a:pt x="761" y="185"/>
                    <a:pt x="762" y="186"/>
                    <a:pt x="763" y="188"/>
                  </a:cubicBezTo>
                  <a:cubicBezTo>
                    <a:pt x="766" y="188"/>
                    <a:pt x="766" y="183"/>
                    <a:pt x="773" y="182"/>
                  </a:cubicBezTo>
                  <a:cubicBezTo>
                    <a:pt x="772" y="183"/>
                    <a:pt x="773" y="183"/>
                    <a:pt x="773" y="184"/>
                  </a:cubicBezTo>
                  <a:cubicBezTo>
                    <a:pt x="774" y="183"/>
                    <a:pt x="773" y="181"/>
                    <a:pt x="772" y="178"/>
                  </a:cubicBezTo>
                  <a:cubicBezTo>
                    <a:pt x="770" y="177"/>
                    <a:pt x="770" y="180"/>
                    <a:pt x="769" y="177"/>
                  </a:cubicBezTo>
                  <a:cubicBezTo>
                    <a:pt x="766" y="178"/>
                    <a:pt x="768" y="184"/>
                    <a:pt x="764" y="183"/>
                  </a:cubicBezTo>
                  <a:cubicBezTo>
                    <a:pt x="765" y="178"/>
                    <a:pt x="767" y="178"/>
                    <a:pt x="767" y="173"/>
                  </a:cubicBezTo>
                  <a:cubicBezTo>
                    <a:pt x="769" y="173"/>
                    <a:pt x="770" y="176"/>
                    <a:pt x="770" y="177"/>
                  </a:cubicBezTo>
                  <a:cubicBezTo>
                    <a:pt x="771" y="176"/>
                    <a:pt x="774" y="175"/>
                    <a:pt x="772" y="172"/>
                  </a:cubicBezTo>
                  <a:cubicBezTo>
                    <a:pt x="771" y="173"/>
                    <a:pt x="771" y="174"/>
                    <a:pt x="769" y="174"/>
                  </a:cubicBezTo>
                  <a:cubicBezTo>
                    <a:pt x="767" y="171"/>
                    <a:pt x="769" y="171"/>
                    <a:pt x="768" y="169"/>
                  </a:cubicBezTo>
                  <a:cubicBezTo>
                    <a:pt x="766" y="172"/>
                    <a:pt x="763" y="175"/>
                    <a:pt x="760" y="173"/>
                  </a:cubicBezTo>
                  <a:cubicBezTo>
                    <a:pt x="762" y="171"/>
                    <a:pt x="766" y="171"/>
                    <a:pt x="764" y="167"/>
                  </a:cubicBezTo>
                  <a:cubicBezTo>
                    <a:pt x="762" y="167"/>
                    <a:pt x="762" y="168"/>
                    <a:pt x="761" y="165"/>
                  </a:cubicBezTo>
                  <a:cubicBezTo>
                    <a:pt x="759" y="166"/>
                    <a:pt x="757" y="167"/>
                    <a:pt x="755" y="165"/>
                  </a:cubicBezTo>
                  <a:cubicBezTo>
                    <a:pt x="759" y="164"/>
                    <a:pt x="762" y="165"/>
                    <a:pt x="766" y="164"/>
                  </a:cubicBezTo>
                  <a:cubicBezTo>
                    <a:pt x="765" y="162"/>
                    <a:pt x="761" y="159"/>
                    <a:pt x="760" y="158"/>
                  </a:cubicBezTo>
                  <a:cubicBezTo>
                    <a:pt x="758" y="159"/>
                    <a:pt x="763" y="160"/>
                    <a:pt x="761" y="162"/>
                  </a:cubicBezTo>
                  <a:cubicBezTo>
                    <a:pt x="758" y="160"/>
                    <a:pt x="755" y="161"/>
                    <a:pt x="753" y="164"/>
                  </a:cubicBezTo>
                  <a:cubicBezTo>
                    <a:pt x="754" y="162"/>
                    <a:pt x="754" y="165"/>
                    <a:pt x="754" y="166"/>
                  </a:cubicBezTo>
                  <a:cubicBezTo>
                    <a:pt x="753" y="166"/>
                    <a:pt x="751" y="167"/>
                    <a:pt x="750" y="168"/>
                  </a:cubicBezTo>
                  <a:cubicBezTo>
                    <a:pt x="752" y="171"/>
                    <a:pt x="752" y="171"/>
                    <a:pt x="752" y="171"/>
                  </a:cubicBezTo>
                  <a:cubicBezTo>
                    <a:pt x="753" y="171"/>
                    <a:pt x="754" y="169"/>
                    <a:pt x="754" y="171"/>
                  </a:cubicBezTo>
                  <a:cubicBezTo>
                    <a:pt x="753" y="172"/>
                    <a:pt x="752" y="171"/>
                    <a:pt x="751" y="172"/>
                  </a:cubicBezTo>
                  <a:cubicBezTo>
                    <a:pt x="754" y="176"/>
                    <a:pt x="749" y="176"/>
                    <a:pt x="751" y="178"/>
                  </a:cubicBezTo>
                  <a:cubicBezTo>
                    <a:pt x="753" y="180"/>
                    <a:pt x="752" y="175"/>
                    <a:pt x="754" y="177"/>
                  </a:cubicBezTo>
                  <a:cubicBezTo>
                    <a:pt x="756" y="179"/>
                    <a:pt x="753" y="179"/>
                    <a:pt x="755" y="181"/>
                  </a:cubicBezTo>
                  <a:cubicBezTo>
                    <a:pt x="756" y="181"/>
                    <a:pt x="757" y="181"/>
                    <a:pt x="757" y="181"/>
                  </a:cubicBezTo>
                  <a:cubicBezTo>
                    <a:pt x="757" y="179"/>
                    <a:pt x="756" y="179"/>
                    <a:pt x="756" y="179"/>
                  </a:cubicBezTo>
                  <a:cubicBezTo>
                    <a:pt x="757" y="179"/>
                    <a:pt x="758" y="180"/>
                    <a:pt x="759" y="181"/>
                  </a:cubicBezTo>
                  <a:cubicBezTo>
                    <a:pt x="758" y="182"/>
                    <a:pt x="759" y="183"/>
                    <a:pt x="758" y="184"/>
                  </a:cubicBezTo>
                  <a:cubicBezTo>
                    <a:pt x="756" y="184"/>
                    <a:pt x="754" y="182"/>
                    <a:pt x="752" y="182"/>
                  </a:cubicBezTo>
                  <a:cubicBezTo>
                    <a:pt x="754" y="185"/>
                    <a:pt x="755" y="182"/>
                    <a:pt x="756" y="185"/>
                  </a:cubicBezTo>
                  <a:close/>
                  <a:moveTo>
                    <a:pt x="751" y="165"/>
                  </a:moveTo>
                  <a:cubicBezTo>
                    <a:pt x="752" y="164"/>
                    <a:pt x="752" y="162"/>
                    <a:pt x="753" y="160"/>
                  </a:cubicBezTo>
                  <a:cubicBezTo>
                    <a:pt x="752" y="160"/>
                    <a:pt x="750" y="158"/>
                    <a:pt x="749" y="159"/>
                  </a:cubicBezTo>
                  <a:cubicBezTo>
                    <a:pt x="750" y="163"/>
                    <a:pt x="747" y="160"/>
                    <a:pt x="745" y="161"/>
                  </a:cubicBezTo>
                  <a:cubicBezTo>
                    <a:pt x="748" y="163"/>
                    <a:pt x="747" y="163"/>
                    <a:pt x="745" y="164"/>
                  </a:cubicBezTo>
                  <a:cubicBezTo>
                    <a:pt x="748" y="168"/>
                    <a:pt x="748" y="159"/>
                    <a:pt x="751" y="165"/>
                  </a:cubicBezTo>
                  <a:close/>
                  <a:moveTo>
                    <a:pt x="764" y="192"/>
                  </a:moveTo>
                  <a:cubicBezTo>
                    <a:pt x="762" y="192"/>
                    <a:pt x="761" y="194"/>
                    <a:pt x="762" y="196"/>
                  </a:cubicBezTo>
                  <a:cubicBezTo>
                    <a:pt x="763" y="196"/>
                    <a:pt x="766" y="195"/>
                    <a:pt x="764" y="192"/>
                  </a:cubicBezTo>
                  <a:close/>
                  <a:moveTo>
                    <a:pt x="757" y="153"/>
                  </a:moveTo>
                  <a:cubicBezTo>
                    <a:pt x="757" y="155"/>
                    <a:pt x="756" y="158"/>
                    <a:pt x="754" y="160"/>
                  </a:cubicBezTo>
                  <a:cubicBezTo>
                    <a:pt x="758" y="160"/>
                    <a:pt x="760" y="157"/>
                    <a:pt x="761" y="153"/>
                  </a:cubicBezTo>
                  <a:cubicBezTo>
                    <a:pt x="762" y="155"/>
                    <a:pt x="760" y="156"/>
                    <a:pt x="761" y="157"/>
                  </a:cubicBezTo>
                  <a:cubicBezTo>
                    <a:pt x="763" y="154"/>
                    <a:pt x="763" y="156"/>
                    <a:pt x="765" y="156"/>
                  </a:cubicBezTo>
                  <a:cubicBezTo>
                    <a:pt x="763" y="155"/>
                    <a:pt x="764" y="153"/>
                    <a:pt x="763" y="150"/>
                  </a:cubicBezTo>
                  <a:cubicBezTo>
                    <a:pt x="761" y="153"/>
                    <a:pt x="759" y="154"/>
                    <a:pt x="757" y="151"/>
                  </a:cubicBezTo>
                  <a:cubicBezTo>
                    <a:pt x="757" y="150"/>
                    <a:pt x="759" y="150"/>
                    <a:pt x="757" y="148"/>
                  </a:cubicBezTo>
                  <a:cubicBezTo>
                    <a:pt x="757" y="149"/>
                    <a:pt x="754" y="151"/>
                    <a:pt x="753" y="153"/>
                  </a:cubicBezTo>
                  <a:cubicBezTo>
                    <a:pt x="751" y="153"/>
                    <a:pt x="752" y="150"/>
                    <a:pt x="750" y="151"/>
                  </a:cubicBezTo>
                  <a:cubicBezTo>
                    <a:pt x="752" y="155"/>
                    <a:pt x="748" y="154"/>
                    <a:pt x="748" y="156"/>
                  </a:cubicBezTo>
                  <a:cubicBezTo>
                    <a:pt x="752" y="160"/>
                    <a:pt x="755" y="152"/>
                    <a:pt x="757" y="153"/>
                  </a:cubicBezTo>
                  <a:close/>
                  <a:moveTo>
                    <a:pt x="720" y="101"/>
                  </a:moveTo>
                  <a:cubicBezTo>
                    <a:pt x="719" y="98"/>
                    <a:pt x="715" y="100"/>
                    <a:pt x="716" y="102"/>
                  </a:cubicBezTo>
                  <a:cubicBezTo>
                    <a:pt x="717" y="102"/>
                    <a:pt x="719" y="103"/>
                    <a:pt x="720" y="101"/>
                  </a:cubicBezTo>
                  <a:close/>
                  <a:moveTo>
                    <a:pt x="910" y="387"/>
                  </a:moveTo>
                  <a:cubicBezTo>
                    <a:pt x="907" y="383"/>
                    <a:pt x="907" y="383"/>
                    <a:pt x="907" y="383"/>
                  </a:cubicBezTo>
                  <a:cubicBezTo>
                    <a:pt x="905" y="384"/>
                    <a:pt x="905" y="384"/>
                    <a:pt x="905" y="384"/>
                  </a:cubicBezTo>
                  <a:cubicBezTo>
                    <a:pt x="907" y="386"/>
                    <a:pt x="908" y="387"/>
                    <a:pt x="910" y="387"/>
                  </a:cubicBezTo>
                  <a:close/>
                  <a:moveTo>
                    <a:pt x="724" y="104"/>
                  </a:moveTo>
                  <a:cubicBezTo>
                    <a:pt x="723" y="105"/>
                    <a:pt x="725" y="107"/>
                    <a:pt x="725" y="109"/>
                  </a:cubicBezTo>
                  <a:cubicBezTo>
                    <a:pt x="726" y="109"/>
                    <a:pt x="728" y="108"/>
                    <a:pt x="727" y="106"/>
                  </a:cubicBezTo>
                  <a:cubicBezTo>
                    <a:pt x="726" y="106"/>
                    <a:pt x="725" y="106"/>
                    <a:pt x="725" y="106"/>
                  </a:cubicBezTo>
                  <a:cubicBezTo>
                    <a:pt x="725" y="105"/>
                    <a:pt x="725" y="105"/>
                    <a:pt x="724" y="104"/>
                  </a:cubicBezTo>
                  <a:close/>
                  <a:moveTo>
                    <a:pt x="766" y="160"/>
                  </a:moveTo>
                  <a:cubicBezTo>
                    <a:pt x="765" y="157"/>
                    <a:pt x="765" y="157"/>
                    <a:pt x="765" y="157"/>
                  </a:cubicBezTo>
                  <a:cubicBezTo>
                    <a:pt x="764" y="157"/>
                    <a:pt x="763" y="158"/>
                    <a:pt x="763" y="158"/>
                  </a:cubicBezTo>
                  <a:cubicBezTo>
                    <a:pt x="764" y="161"/>
                    <a:pt x="765" y="161"/>
                    <a:pt x="766" y="160"/>
                  </a:cubicBezTo>
                  <a:close/>
                  <a:moveTo>
                    <a:pt x="730" y="103"/>
                  </a:moveTo>
                  <a:cubicBezTo>
                    <a:pt x="730" y="101"/>
                    <a:pt x="724" y="98"/>
                    <a:pt x="725" y="102"/>
                  </a:cubicBezTo>
                  <a:cubicBezTo>
                    <a:pt x="727" y="102"/>
                    <a:pt x="729" y="104"/>
                    <a:pt x="730" y="103"/>
                  </a:cubicBezTo>
                  <a:close/>
                  <a:moveTo>
                    <a:pt x="782" y="176"/>
                  </a:moveTo>
                  <a:cubicBezTo>
                    <a:pt x="782" y="177"/>
                    <a:pt x="782" y="177"/>
                    <a:pt x="782" y="178"/>
                  </a:cubicBezTo>
                  <a:cubicBezTo>
                    <a:pt x="782" y="179"/>
                    <a:pt x="783" y="179"/>
                    <a:pt x="784" y="180"/>
                  </a:cubicBezTo>
                  <a:cubicBezTo>
                    <a:pt x="785" y="180"/>
                    <a:pt x="784" y="176"/>
                    <a:pt x="782" y="176"/>
                  </a:cubicBezTo>
                  <a:close/>
                  <a:moveTo>
                    <a:pt x="759" y="133"/>
                  </a:moveTo>
                  <a:cubicBezTo>
                    <a:pt x="758" y="130"/>
                    <a:pt x="755" y="130"/>
                    <a:pt x="756" y="133"/>
                  </a:cubicBezTo>
                  <a:cubicBezTo>
                    <a:pt x="757" y="133"/>
                    <a:pt x="758" y="134"/>
                    <a:pt x="759" y="133"/>
                  </a:cubicBezTo>
                  <a:close/>
                  <a:moveTo>
                    <a:pt x="761" y="129"/>
                  </a:moveTo>
                  <a:cubicBezTo>
                    <a:pt x="760" y="128"/>
                    <a:pt x="762" y="127"/>
                    <a:pt x="761" y="126"/>
                  </a:cubicBezTo>
                  <a:cubicBezTo>
                    <a:pt x="760" y="126"/>
                    <a:pt x="759" y="126"/>
                    <a:pt x="758" y="127"/>
                  </a:cubicBezTo>
                  <a:cubicBezTo>
                    <a:pt x="759" y="129"/>
                    <a:pt x="760" y="129"/>
                    <a:pt x="761" y="129"/>
                  </a:cubicBezTo>
                  <a:close/>
                  <a:moveTo>
                    <a:pt x="892" y="278"/>
                  </a:moveTo>
                  <a:cubicBezTo>
                    <a:pt x="895" y="281"/>
                    <a:pt x="896" y="281"/>
                    <a:pt x="897" y="278"/>
                  </a:cubicBezTo>
                  <a:cubicBezTo>
                    <a:pt x="899" y="280"/>
                    <a:pt x="900" y="282"/>
                    <a:pt x="902" y="282"/>
                  </a:cubicBezTo>
                  <a:cubicBezTo>
                    <a:pt x="902" y="279"/>
                    <a:pt x="906" y="280"/>
                    <a:pt x="906" y="276"/>
                  </a:cubicBezTo>
                  <a:cubicBezTo>
                    <a:pt x="907" y="276"/>
                    <a:pt x="909" y="277"/>
                    <a:pt x="911" y="277"/>
                  </a:cubicBezTo>
                  <a:cubicBezTo>
                    <a:pt x="909" y="274"/>
                    <a:pt x="907" y="274"/>
                    <a:pt x="906" y="271"/>
                  </a:cubicBezTo>
                  <a:cubicBezTo>
                    <a:pt x="905" y="272"/>
                    <a:pt x="903" y="270"/>
                    <a:pt x="902" y="268"/>
                  </a:cubicBezTo>
                  <a:cubicBezTo>
                    <a:pt x="896" y="266"/>
                    <a:pt x="895" y="273"/>
                    <a:pt x="890" y="273"/>
                  </a:cubicBezTo>
                  <a:cubicBezTo>
                    <a:pt x="891" y="277"/>
                    <a:pt x="895" y="275"/>
                    <a:pt x="894" y="277"/>
                  </a:cubicBezTo>
                  <a:cubicBezTo>
                    <a:pt x="893" y="276"/>
                    <a:pt x="892" y="277"/>
                    <a:pt x="892" y="278"/>
                  </a:cubicBezTo>
                  <a:close/>
                  <a:moveTo>
                    <a:pt x="894" y="282"/>
                  </a:moveTo>
                  <a:cubicBezTo>
                    <a:pt x="892" y="280"/>
                    <a:pt x="890" y="279"/>
                    <a:pt x="889" y="277"/>
                  </a:cubicBezTo>
                  <a:cubicBezTo>
                    <a:pt x="885" y="285"/>
                    <a:pt x="879" y="279"/>
                    <a:pt x="880" y="289"/>
                  </a:cubicBezTo>
                  <a:cubicBezTo>
                    <a:pt x="880" y="288"/>
                    <a:pt x="881" y="288"/>
                    <a:pt x="882" y="288"/>
                  </a:cubicBezTo>
                  <a:cubicBezTo>
                    <a:pt x="877" y="289"/>
                    <a:pt x="877" y="292"/>
                    <a:pt x="871" y="295"/>
                  </a:cubicBezTo>
                  <a:cubicBezTo>
                    <a:pt x="874" y="297"/>
                    <a:pt x="876" y="297"/>
                    <a:pt x="878" y="297"/>
                  </a:cubicBezTo>
                  <a:cubicBezTo>
                    <a:pt x="878" y="296"/>
                    <a:pt x="875" y="296"/>
                    <a:pt x="876" y="294"/>
                  </a:cubicBezTo>
                  <a:cubicBezTo>
                    <a:pt x="878" y="295"/>
                    <a:pt x="879" y="295"/>
                    <a:pt x="880" y="293"/>
                  </a:cubicBezTo>
                  <a:cubicBezTo>
                    <a:pt x="887" y="298"/>
                    <a:pt x="893" y="288"/>
                    <a:pt x="900" y="286"/>
                  </a:cubicBezTo>
                  <a:cubicBezTo>
                    <a:pt x="898" y="283"/>
                    <a:pt x="895" y="285"/>
                    <a:pt x="894" y="280"/>
                  </a:cubicBezTo>
                  <a:cubicBezTo>
                    <a:pt x="893" y="280"/>
                    <a:pt x="894" y="282"/>
                    <a:pt x="894" y="282"/>
                  </a:cubicBezTo>
                  <a:close/>
                  <a:moveTo>
                    <a:pt x="921" y="339"/>
                  </a:moveTo>
                  <a:cubicBezTo>
                    <a:pt x="920" y="336"/>
                    <a:pt x="917" y="338"/>
                    <a:pt x="919" y="340"/>
                  </a:cubicBezTo>
                  <a:lnTo>
                    <a:pt x="921" y="339"/>
                  </a:lnTo>
                  <a:close/>
                  <a:moveTo>
                    <a:pt x="803" y="165"/>
                  </a:moveTo>
                  <a:cubicBezTo>
                    <a:pt x="806" y="162"/>
                    <a:pt x="799" y="159"/>
                    <a:pt x="803" y="165"/>
                  </a:cubicBezTo>
                  <a:close/>
                  <a:moveTo>
                    <a:pt x="808" y="166"/>
                  </a:moveTo>
                  <a:cubicBezTo>
                    <a:pt x="807" y="163"/>
                    <a:pt x="804" y="165"/>
                    <a:pt x="805" y="167"/>
                  </a:cubicBezTo>
                  <a:cubicBezTo>
                    <a:pt x="806" y="166"/>
                    <a:pt x="807" y="167"/>
                    <a:pt x="808" y="166"/>
                  </a:cubicBezTo>
                  <a:close/>
                  <a:moveTo>
                    <a:pt x="927" y="347"/>
                  </a:moveTo>
                  <a:cubicBezTo>
                    <a:pt x="928" y="346"/>
                    <a:pt x="929" y="344"/>
                    <a:pt x="929" y="343"/>
                  </a:cubicBezTo>
                  <a:cubicBezTo>
                    <a:pt x="927" y="344"/>
                    <a:pt x="926" y="341"/>
                    <a:pt x="924" y="344"/>
                  </a:cubicBezTo>
                  <a:cubicBezTo>
                    <a:pt x="925" y="345"/>
                    <a:pt x="926" y="346"/>
                    <a:pt x="927" y="347"/>
                  </a:cubicBezTo>
                  <a:close/>
                  <a:moveTo>
                    <a:pt x="937" y="332"/>
                  </a:moveTo>
                  <a:cubicBezTo>
                    <a:pt x="935" y="329"/>
                    <a:pt x="937" y="328"/>
                    <a:pt x="939" y="327"/>
                  </a:cubicBezTo>
                  <a:cubicBezTo>
                    <a:pt x="937" y="324"/>
                    <a:pt x="935" y="327"/>
                    <a:pt x="934" y="324"/>
                  </a:cubicBezTo>
                  <a:cubicBezTo>
                    <a:pt x="933" y="325"/>
                    <a:pt x="929" y="325"/>
                    <a:pt x="931" y="328"/>
                  </a:cubicBezTo>
                  <a:cubicBezTo>
                    <a:pt x="933" y="329"/>
                    <a:pt x="931" y="324"/>
                    <a:pt x="934" y="327"/>
                  </a:cubicBezTo>
                  <a:cubicBezTo>
                    <a:pt x="933" y="329"/>
                    <a:pt x="933" y="331"/>
                    <a:pt x="934" y="333"/>
                  </a:cubicBezTo>
                  <a:cubicBezTo>
                    <a:pt x="935" y="333"/>
                    <a:pt x="936" y="334"/>
                    <a:pt x="937" y="332"/>
                  </a:cubicBezTo>
                  <a:close/>
                  <a:moveTo>
                    <a:pt x="830" y="159"/>
                  </a:moveTo>
                  <a:cubicBezTo>
                    <a:pt x="828" y="156"/>
                    <a:pt x="825" y="157"/>
                    <a:pt x="827" y="160"/>
                  </a:cubicBezTo>
                  <a:cubicBezTo>
                    <a:pt x="828" y="160"/>
                    <a:pt x="829" y="160"/>
                    <a:pt x="830" y="159"/>
                  </a:cubicBezTo>
                  <a:close/>
                  <a:moveTo>
                    <a:pt x="838" y="169"/>
                  </a:moveTo>
                  <a:cubicBezTo>
                    <a:pt x="839" y="171"/>
                    <a:pt x="840" y="169"/>
                    <a:pt x="841" y="169"/>
                  </a:cubicBezTo>
                  <a:cubicBezTo>
                    <a:pt x="840" y="166"/>
                    <a:pt x="839" y="168"/>
                    <a:pt x="838" y="169"/>
                  </a:cubicBezTo>
                  <a:close/>
                  <a:moveTo>
                    <a:pt x="845" y="159"/>
                  </a:moveTo>
                  <a:cubicBezTo>
                    <a:pt x="844" y="159"/>
                    <a:pt x="840" y="158"/>
                    <a:pt x="840" y="161"/>
                  </a:cubicBezTo>
                  <a:cubicBezTo>
                    <a:pt x="841" y="160"/>
                    <a:pt x="842" y="163"/>
                    <a:pt x="841" y="163"/>
                  </a:cubicBezTo>
                  <a:cubicBezTo>
                    <a:pt x="837" y="162"/>
                    <a:pt x="832" y="165"/>
                    <a:pt x="836" y="169"/>
                  </a:cubicBezTo>
                  <a:cubicBezTo>
                    <a:pt x="836" y="165"/>
                    <a:pt x="840" y="165"/>
                    <a:pt x="843" y="165"/>
                  </a:cubicBezTo>
                  <a:cubicBezTo>
                    <a:pt x="842" y="166"/>
                    <a:pt x="841" y="167"/>
                    <a:pt x="841" y="169"/>
                  </a:cubicBezTo>
                  <a:cubicBezTo>
                    <a:pt x="847" y="172"/>
                    <a:pt x="849" y="168"/>
                    <a:pt x="852" y="165"/>
                  </a:cubicBezTo>
                  <a:cubicBezTo>
                    <a:pt x="849" y="160"/>
                    <a:pt x="847" y="166"/>
                    <a:pt x="845" y="166"/>
                  </a:cubicBezTo>
                  <a:cubicBezTo>
                    <a:pt x="845" y="162"/>
                    <a:pt x="843" y="164"/>
                    <a:pt x="841" y="162"/>
                  </a:cubicBezTo>
                  <a:cubicBezTo>
                    <a:pt x="842" y="162"/>
                    <a:pt x="847" y="162"/>
                    <a:pt x="845" y="159"/>
                  </a:cubicBezTo>
                  <a:close/>
                  <a:moveTo>
                    <a:pt x="917" y="280"/>
                  </a:moveTo>
                  <a:cubicBezTo>
                    <a:pt x="920" y="281"/>
                    <a:pt x="921" y="283"/>
                    <a:pt x="921" y="285"/>
                  </a:cubicBezTo>
                  <a:cubicBezTo>
                    <a:pt x="924" y="285"/>
                    <a:pt x="920" y="282"/>
                    <a:pt x="923" y="281"/>
                  </a:cubicBezTo>
                  <a:cubicBezTo>
                    <a:pt x="917" y="278"/>
                    <a:pt x="917" y="274"/>
                    <a:pt x="912" y="271"/>
                  </a:cubicBezTo>
                  <a:cubicBezTo>
                    <a:pt x="911" y="272"/>
                    <a:pt x="911" y="274"/>
                    <a:pt x="912" y="277"/>
                  </a:cubicBezTo>
                  <a:cubicBezTo>
                    <a:pt x="913" y="278"/>
                    <a:pt x="915" y="276"/>
                    <a:pt x="916" y="277"/>
                  </a:cubicBezTo>
                  <a:cubicBezTo>
                    <a:pt x="916" y="280"/>
                    <a:pt x="913" y="279"/>
                    <a:pt x="914" y="282"/>
                  </a:cubicBezTo>
                  <a:cubicBezTo>
                    <a:pt x="917" y="283"/>
                    <a:pt x="916" y="282"/>
                    <a:pt x="917" y="280"/>
                  </a:cubicBezTo>
                  <a:close/>
                  <a:moveTo>
                    <a:pt x="851" y="154"/>
                  </a:moveTo>
                  <a:cubicBezTo>
                    <a:pt x="849" y="156"/>
                    <a:pt x="847" y="154"/>
                    <a:pt x="848" y="158"/>
                  </a:cubicBezTo>
                  <a:cubicBezTo>
                    <a:pt x="850" y="159"/>
                    <a:pt x="851" y="157"/>
                    <a:pt x="851" y="154"/>
                  </a:cubicBezTo>
                  <a:close/>
                  <a:moveTo>
                    <a:pt x="227" y="491"/>
                  </a:moveTo>
                  <a:cubicBezTo>
                    <a:pt x="225" y="489"/>
                    <a:pt x="226" y="488"/>
                    <a:pt x="226" y="487"/>
                  </a:cubicBezTo>
                  <a:cubicBezTo>
                    <a:pt x="224" y="487"/>
                    <a:pt x="223" y="489"/>
                    <a:pt x="221" y="491"/>
                  </a:cubicBezTo>
                  <a:cubicBezTo>
                    <a:pt x="224" y="494"/>
                    <a:pt x="224" y="489"/>
                    <a:pt x="227" y="491"/>
                  </a:cubicBezTo>
                  <a:close/>
                  <a:moveTo>
                    <a:pt x="237" y="498"/>
                  </a:moveTo>
                  <a:cubicBezTo>
                    <a:pt x="238" y="496"/>
                    <a:pt x="239" y="497"/>
                    <a:pt x="241" y="495"/>
                  </a:cubicBezTo>
                  <a:cubicBezTo>
                    <a:pt x="239" y="492"/>
                    <a:pt x="242" y="494"/>
                    <a:pt x="241" y="491"/>
                  </a:cubicBezTo>
                  <a:cubicBezTo>
                    <a:pt x="238" y="492"/>
                    <a:pt x="235" y="493"/>
                    <a:pt x="237" y="498"/>
                  </a:cubicBezTo>
                  <a:close/>
                  <a:moveTo>
                    <a:pt x="233" y="493"/>
                  </a:moveTo>
                  <a:cubicBezTo>
                    <a:pt x="234" y="494"/>
                    <a:pt x="236" y="493"/>
                    <a:pt x="237" y="492"/>
                  </a:cubicBezTo>
                  <a:cubicBezTo>
                    <a:pt x="237" y="491"/>
                    <a:pt x="237" y="490"/>
                    <a:pt x="237" y="488"/>
                  </a:cubicBezTo>
                  <a:cubicBezTo>
                    <a:pt x="235" y="488"/>
                    <a:pt x="232" y="492"/>
                    <a:pt x="236" y="491"/>
                  </a:cubicBezTo>
                  <a:cubicBezTo>
                    <a:pt x="235" y="493"/>
                    <a:pt x="231" y="490"/>
                    <a:pt x="233" y="493"/>
                  </a:cubicBezTo>
                  <a:close/>
                  <a:moveTo>
                    <a:pt x="847" y="510"/>
                  </a:moveTo>
                  <a:cubicBezTo>
                    <a:pt x="848" y="507"/>
                    <a:pt x="854" y="511"/>
                    <a:pt x="856" y="514"/>
                  </a:cubicBezTo>
                  <a:cubicBezTo>
                    <a:pt x="856" y="513"/>
                    <a:pt x="858" y="512"/>
                    <a:pt x="858" y="510"/>
                  </a:cubicBezTo>
                  <a:cubicBezTo>
                    <a:pt x="856" y="508"/>
                    <a:pt x="853" y="512"/>
                    <a:pt x="852" y="507"/>
                  </a:cubicBezTo>
                  <a:cubicBezTo>
                    <a:pt x="851" y="508"/>
                    <a:pt x="850" y="509"/>
                    <a:pt x="848" y="507"/>
                  </a:cubicBezTo>
                  <a:cubicBezTo>
                    <a:pt x="847" y="508"/>
                    <a:pt x="844" y="507"/>
                    <a:pt x="847" y="510"/>
                  </a:cubicBezTo>
                  <a:close/>
                  <a:moveTo>
                    <a:pt x="969" y="369"/>
                  </a:moveTo>
                  <a:cubicBezTo>
                    <a:pt x="969" y="368"/>
                    <a:pt x="971" y="367"/>
                    <a:pt x="969" y="365"/>
                  </a:cubicBezTo>
                  <a:cubicBezTo>
                    <a:pt x="969" y="367"/>
                    <a:pt x="966" y="365"/>
                    <a:pt x="967" y="366"/>
                  </a:cubicBezTo>
                  <a:cubicBezTo>
                    <a:pt x="968" y="366"/>
                    <a:pt x="968" y="367"/>
                    <a:pt x="969" y="369"/>
                  </a:cubicBezTo>
                  <a:close/>
                  <a:moveTo>
                    <a:pt x="679" y="94"/>
                  </a:moveTo>
                  <a:cubicBezTo>
                    <a:pt x="680" y="95"/>
                    <a:pt x="680" y="95"/>
                    <a:pt x="681" y="95"/>
                  </a:cubicBezTo>
                  <a:cubicBezTo>
                    <a:pt x="678" y="91"/>
                    <a:pt x="677" y="94"/>
                    <a:pt x="677" y="95"/>
                  </a:cubicBezTo>
                  <a:cubicBezTo>
                    <a:pt x="678" y="96"/>
                    <a:pt x="679" y="95"/>
                    <a:pt x="679" y="94"/>
                  </a:cubicBezTo>
                  <a:close/>
                  <a:moveTo>
                    <a:pt x="239" y="528"/>
                  </a:moveTo>
                  <a:cubicBezTo>
                    <a:pt x="240" y="527"/>
                    <a:pt x="243" y="528"/>
                    <a:pt x="243" y="526"/>
                  </a:cubicBezTo>
                  <a:cubicBezTo>
                    <a:pt x="241" y="527"/>
                    <a:pt x="238" y="524"/>
                    <a:pt x="239" y="528"/>
                  </a:cubicBezTo>
                  <a:close/>
                  <a:moveTo>
                    <a:pt x="378" y="540"/>
                  </a:moveTo>
                  <a:cubicBezTo>
                    <a:pt x="380" y="542"/>
                    <a:pt x="377" y="542"/>
                    <a:pt x="378" y="544"/>
                  </a:cubicBezTo>
                  <a:cubicBezTo>
                    <a:pt x="380" y="542"/>
                    <a:pt x="379" y="543"/>
                    <a:pt x="380" y="546"/>
                  </a:cubicBezTo>
                  <a:cubicBezTo>
                    <a:pt x="381" y="545"/>
                    <a:pt x="382" y="543"/>
                    <a:pt x="383" y="542"/>
                  </a:cubicBezTo>
                  <a:cubicBezTo>
                    <a:pt x="384" y="542"/>
                    <a:pt x="386" y="544"/>
                    <a:pt x="387" y="544"/>
                  </a:cubicBezTo>
                  <a:cubicBezTo>
                    <a:pt x="386" y="542"/>
                    <a:pt x="389" y="546"/>
                    <a:pt x="389" y="544"/>
                  </a:cubicBezTo>
                  <a:cubicBezTo>
                    <a:pt x="388" y="542"/>
                    <a:pt x="387" y="542"/>
                    <a:pt x="386" y="541"/>
                  </a:cubicBezTo>
                  <a:cubicBezTo>
                    <a:pt x="387" y="540"/>
                    <a:pt x="386" y="540"/>
                    <a:pt x="387" y="539"/>
                  </a:cubicBezTo>
                  <a:cubicBezTo>
                    <a:pt x="388" y="541"/>
                    <a:pt x="390" y="542"/>
                    <a:pt x="391" y="541"/>
                  </a:cubicBezTo>
                  <a:cubicBezTo>
                    <a:pt x="390" y="540"/>
                    <a:pt x="389" y="540"/>
                    <a:pt x="390" y="539"/>
                  </a:cubicBezTo>
                  <a:cubicBezTo>
                    <a:pt x="391" y="540"/>
                    <a:pt x="393" y="535"/>
                    <a:pt x="393" y="540"/>
                  </a:cubicBezTo>
                  <a:cubicBezTo>
                    <a:pt x="394" y="539"/>
                    <a:pt x="395" y="537"/>
                    <a:pt x="396" y="540"/>
                  </a:cubicBezTo>
                  <a:cubicBezTo>
                    <a:pt x="396" y="537"/>
                    <a:pt x="401" y="541"/>
                    <a:pt x="399" y="536"/>
                  </a:cubicBezTo>
                  <a:cubicBezTo>
                    <a:pt x="395" y="536"/>
                    <a:pt x="394" y="533"/>
                    <a:pt x="390" y="530"/>
                  </a:cubicBezTo>
                  <a:cubicBezTo>
                    <a:pt x="389" y="532"/>
                    <a:pt x="392" y="532"/>
                    <a:pt x="391" y="534"/>
                  </a:cubicBezTo>
                  <a:cubicBezTo>
                    <a:pt x="389" y="532"/>
                    <a:pt x="390" y="536"/>
                    <a:pt x="390" y="537"/>
                  </a:cubicBezTo>
                  <a:cubicBezTo>
                    <a:pt x="385" y="539"/>
                    <a:pt x="382" y="538"/>
                    <a:pt x="380" y="543"/>
                  </a:cubicBezTo>
                  <a:cubicBezTo>
                    <a:pt x="379" y="542"/>
                    <a:pt x="380" y="539"/>
                    <a:pt x="378" y="540"/>
                  </a:cubicBezTo>
                  <a:close/>
                  <a:moveTo>
                    <a:pt x="264" y="669"/>
                  </a:moveTo>
                  <a:cubicBezTo>
                    <a:pt x="265" y="667"/>
                    <a:pt x="267" y="668"/>
                    <a:pt x="268" y="668"/>
                  </a:cubicBezTo>
                  <a:cubicBezTo>
                    <a:pt x="267" y="666"/>
                    <a:pt x="266" y="663"/>
                    <a:pt x="266" y="661"/>
                  </a:cubicBezTo>
                  <a:cubicBezTo>
                    <a:pt x="266" y="665"/>
                    <a:pt x="265" y="667"/>
                    <a:pt x="264" y="669"/>
                  </a:cubicBezTo>
                  <a:close/>
                  <a:moveTo>
                    <a:pt x="125" y="722"/>
                  </a:moveTo>
                  <a:cubicBezTo>
                    <a:pt x="124" y="719"/>
                    <a:pt x="121" y="722"/>
                    <a:pt x="121" y="722"/>
                  </a:cubicBezTo>
                  <a:cubicBezTo>
                    <a:pt x="123" y="722"/>
                    <a:pt x="124" y="724"/>
                    <a:pt x="125" y="722"/>
                  </a:cubicBezTo>
                  <a:close/>
                  <a:moveTo>
                    <a:pt x="106" y="690"/>
                  </a:moveTo>
                  <a:cubicBezTo>
                    <a:pt x="105" y="691"/>
                    <a:pt x="105" y="692"/>
                    <a:pt x="105" y="694"/>
                  </a:cubicBezTo>
                  <a:cubicBezTo>
                    <a:pt x="107" y="693"/>
                    <a:pt x="106" y="696"/>
                    <a:pt x="106" y="697"/>
                  </a:cubicBezTo>
                  <a:cubicBezTo>
                    <a:pt x="107" y="697"/>
                    <a:pt x="108" y="696"/>
                    <a:pt x="108" y="696"/>
                  </a:cubicBezTo>
                  <a:cubicBezTo>
                    <a:pt x="107" y="694"/>
                    <a:pt x="106" y="695"/>
                    <a:pt x="105" y="692"/>
                  </a:cubicBezTo>
                  <a:cubicBezTo>
                    <a:pt x="106" y="692"/>
                    <a:pt x="108" y="691"/>
                    <a:pt x="106" y="690"/>
                  </a:cubicBezTo>
                  <a:close/>
                  <a:moveTo>
                    <a:pt x="175" y="793"/>
                  </a:moveTo>
                  <a:cubicBezTo>
                    <a:pt x="179" y="793"/>
                    <a:pt x="179" y="791"/>
                    <a:pt x="182" y="792"/>
                  </a:cubicBezTo>
                  <a:cubicBezTo>
                    <a:pt x="180" y="789"/>
                    <a:pt x="173" y="793"/>
                    <a:pt x="173" y="791"/>
                  </a:cubicBezTo>
                  <a:lnTo>
                    <a:pt x="175" y="793"/>
                  </a:lnTo>
                  <a:close/>
                  <a:moveTo>
                    <a:pt x="265" y="900"/>
                  </a:moveTo>
                  <a:cubicBezTo>
                    <a:pt x="268" y="903"/>
                    <a:pt x="263" y="901"/>
                    <a:pt x="262" y="902"/>
                  </a:cubicBezTo>
                  <a:cubicBezTo>
                    <a:pt x="268" y="905"/>
                    <a:pt x="272" y="900"/>
                    <a:pt x="276" y="899"/>
                  </a:cubicBezTo>
                  <a:cubicBezTo>
                    <a:pt x="274" y="895"/>
                    <a:pt x="275" y="901"/>
                    <a:pt x="272" y="898"/>
                  </a:cubicBezTo>
                  <a:cubicBezTo>
                    <a:pt x="270" y="899"/>
                    <a:pt x="273" y="901"/>
                    <a:pt x="271" y="901"/>
                  </a:cubicBezTo>
                  <a:cubicBezTo>
                    <a:pt x="268" y="898"/>
                    <a:pt x="267" y="902"/>
                    <a:pt x="265" y="900"/>
                  </a:cubicBezTo>
                  <a:close/>
                  <a:moveTo>
                    <a:pt x="200" y="795"/>
                  </a:moveTo>
                  <a:cubicBezTo>
                    <a:pt x="199" y="794"/>
                    <a:pt x="195" y="792"/>
                    <a:pt x="195" y="794"/>
                  </a:cubicBezTo>
                  <a:cubicBezTo>
                    <a:pt x="196" y="792"/>
                    <a:pt x="198" y="797"/>
                    <a:pt x="200" y="795"/>
                  </a:cubicBezTo>
                  <a:close/>
                  <a:moveTo>
                    <a:pt x="152" y="712"/>
                  </a:moveTo>
                  <a:cubicBezTo>
                    <a:pt x="150" y="711"/>
                    <a:pt x="147" y="714"/>
                    <a:pt x="147" y="710"/>
                  </a:cubicBezTo>
                  <a:cubicBezTo>
                    <a:pt x="146" y="711"/>
                    <a:pt x="145" y="708"/>
                    <a:pt x="143" y="710"/>
                  </a:cubicBezTo>
                  <a:cubicBezTo>
                    <a:pt x="145" y="714"/>
                    <a:pt x="146" y="711"/>
                    <a:pt x="148" y="714"/>
                  </a:cubicBezTo>
                  <a:cubicBezTo>
                    <a:pt x="147" y="716"/>
                    <a:pt x="145" y="715"/>
                    <a:pt x="145" y="717"/>
                  </a:cubicBezTo>
                  <a:cubicBezTo>
                    <a:pt x="147" y="715"/>
                    <a:pt x="150" y="720"/>
                    <a:pt x="150" y="718"/>
                  </a:cubicBezTo>
                  <a:cubicBezTo>
                    <a:pt x="148" y="716"/>
                    <a:pt x="148" y="714"/>
                    <a:pt x="149" y="713"/>
                  </a:cubicBezTo>
                  <a:cubicBezTo>
                    <a:pt x="150" y="714"/>
                    <a:pt x="152" y="713"/>
                    <a:pt x="152" y="712"/>
                  </a:cubicBezTo>
                  <a:close/>
                  <a:moveTo>
                    <a:pt x="70" y="588"/>
                  </a:moveTo>
                  <a:cubicBezTo>
                    <a:pt x="70" y="587"/>
                    <a:pt x="72" y="583"/>
                    <a:pt x="71" y="584"/>
                  </a:cubicBezTo>
                  <a:cubicBezTo>
                    <a:pt x="71" y="587"/>
                    <a:pt x="65" y="584"/>
                    <a:pt x="67" y="585"/>
                  </a:cubicBezTo>
                  <a:cubicBezTo>
                    <a:pt x="68" y="585"/>
                    <a:pt x="69" y="586"/>
                    <a:pt x="70" y="588"/>
                  </a:cubicBezTo>
                  <a:close/>
                  <a:moveTo>
                    <a:pt x="186" y="705"/>
                  </a:moveTo>
                  <a:cubicBezTo>
                    <a:pt x="183" y="704"/>
                    <a:pt x="181" y="706"/>
                    <a:pt x="179" y="708"/>
                  </a:cubicBezTo>
                  <a:cubicBezTo>
                    <a:pt x="178" y="709"/>
                    <a:pt x="179" y="707"/>
                    <a:pt x="178" y="706"/>
                  </a:cubicBezTo>
                  <a:cubicBezTo>
                    <a:pt x="183" y="705"/>
                    <a:pt x="184" y="702"/>
                    <a:pt x="186" y="697"/>
                  </a:cubicBezTo>
                  <a:cubicBezTo>
                    <a:pt x="187" y="701"/>
                    <a:pt x="194" y="695"/>
                    <a:pt x="194" y="692"/>
                  </a:cubicBezTo>
                  <a:cubicBezTo>
                    <a:pt x="193" y="692"/>
                    <a:pt x="193" y="692"/>
                    <a:pt x="192" y="691"/>
                  </a:cubicBezTo>
                  <a:cubicBezTo>
                    <a:pt x="192" y="696"/>
                    <a:pt x="189" y="693"/>
                    <a:pt x="188" y="697"/>
                  </a:cubicBezTo>
                  <a:cubicBezTo>
                    <a:pt x="187" y="694"/>
                    <a:pt x="187" y="694"/>
                    <a:pt x="187" y="694"/>
                  </a:cubicBezTo>
                  <a:cubicBezTo>
                    <a:pt x="184" y="696"/>
                    <a:pt x="181" y="697"/>
                    <a:pt x="183" y="701"/>
                  </a:cubicBezTo>
                  <a:cubicBezTo>
                    <a:pt x="180" y="703"/>
                    <a:pt x="179" y="698"/>
                    <a:pt x="176" y="700"/>
                  </a:cubicBezTo>
                  <a:cubicBezTo>
                    <a:pt x="175" y="704"/>
                    <a:pt x="173" y="706"/>
                    <a:pt x="172" y="709"/>
                  </a:cubicBezTo>
                  <a:cubicBezTo>
                    <a:pt x="173" y="709"/>
                    <a:pt x="173" y="709"/>
                    <a:pt x="174" y="710"/>
                  </a:cubicBezTo>
                  <a:cubicBezTo>
                    <a:pt x="175" y="710"/>
                    <a:pt x="174" y="709"/>
                    <a:pt x="176" y="709"/>
                  </a:cubicBezTo>
                  <a:cubicBezTo>
                    <a:pt x="174" y="712"/>
                    <a:pt x="170" y="714"/>
                    <a:pt x="167" y="714"/>
                  </a:cubicBezTo>
                  <a:cubicBezTo>
                    <a:pt x="165" y="715"/>
                    <a:pt x="166" y="717"/>
                    <a:pt x="166" y="718"/>
                  </a:cubicBezTo>
                  <a:cubicBezTo>
                    <a:pt x="164" y="720"/>
                    <a:pt x="164" y="717"/>
                    <a:pt x="164" y="715"/>
                  </a:cubicBezTo>
                  <a:cubicBezTo>
                    <a:pt x="167" y="712"/>
                    <a:pt x="168" y="712"/>
                    <a:pt x="170" y="710"/>
                  </a:cubicBezTo>
                  <a:cubicBezTo>
                    <a:pt x="167" y="706"/>
                    <a:pt x="163" y="709"/>
                    <a:pt x="164" y="712"/>
                  </a:cubicBezTo>
                  <a:cubicBezTo>
                    <a:pt x="163" y="712"/>
                    <a:pt x="162" y="710"/>
                    <a:pt x="161" y="709"/>
                  </a:cubicBezTo>
                  <a:cubicBezTo>
                    <a:pt x="159" y="710"/>
                    <a:pt x="159" y="711"/>
                    <a:pt x="156" y="712"/>
                  </a:cubicBezTo>
                  <a:cubicBezTo>
                    <a:pt x="154" y="709"/>
                    <a:pt x="154" y="709"/>
                    <a:pt x="154" y="709"/>
                  </a:cubicBezTo>
                  <a:cubicBezTo>
                    <a:pt x="155" y="707"/>
                    <a:pt x="157" y="708"/>
                    <a:pt x="159" y="707"/>
                  </a:cubicBezTo>
                  <a:cubicBezTo>
                    <a:pt x="160" y="706"/>
                    <a:pt x="158" y="707"/>
                    <a:pt x="157" y="704"/>
                  </a:cubicBezTo>
                  <a:cubicBezTo>
                    <a:pt x="158" y="702"/>
                    <a:pt x="161" y="704"/>
                    <a:pt x="162" y="701"/>
                  </a:cubicBezTo>
                  <a:cubicBezTo>
                    <a:pt x="162" y="703"/>
                    <a:pt x="161" y="704"/>
                    <a:pt x="161" y="706"/>
                  </a:cubicBezTo>
                  <a:cubicBezTo>
                    <a:pt x="162" y="707"/>
                    <a:pt x="163" y="707"/>
                    <a:pt x="164" y="707"/>
                  </a:cubicBezTo>
                  <a:cubicBezTo>
                    <a:pt x="164" y="705"/>
                    <a:pt x="164" y="703"/>
                    <a:pt x="165" y="702"/>
                  </a:cubicBezTo>
                  <a:cubicBezTo>
                    <a:pt x="164" y="701"/>
                    <a:pt x="162" y="700"/>
                    <a:pt x="163" y="698"/>
                  </a:cubicBezTo>
                  <a:cubicBezTo>
                    <a:pt x="163" y="699"/>
                    <a:pt x="168" y="698"/>
                    <a:pt x="168" y="695"/>
                  </a:cubicBezTo>
                  <a:cubicBezTo>
                    <a:pt x="171" y="696"/>
                    <a:pt x="170" y="698"/>
                    <a:pt x="170" y="700"/>
                  </a:cubicBezTo>
                  <a:cubicBezTo>
                    <a:pt x="172" y="701"/>
                    <a:pt x="172" y="699"/>
                    <a:pt x="173" y="697"/>
                  </a:cubicBezTo>
                  <a:cubicBezTo>
                    <a:pt x="172" y="696"/>
                    <a:pt x="170" y="696"/>
                    <a:pt x="170" y="694"/>
                  </a:cubicBezTo>
                  <a:cubicBezTo>
                    <a:pt x="173" y="696"/>
                    <a:pt x="173" y="693"/>
                    <a:pt x="176" y="691"/>
                  </a:cubicBezTo>
                  <a:cubicBezTo>
                    <a:pt x="178" y="693"/>
                    <a:pt x="180" y="691"/>
                    <a:pt x="182" y="693"/>
                  </a:cubicBezTo>
                  <a:cubicBezTo>
                    <a:pt x="184" y="691"/>
                    <a:pt x="182" y="689"/>
                    <a:pt x="183" y="688"/>
                  </a:cubicBezTo>
                  <a:cubicBezTo>
                    <a:pt x="185" y="694"/>
                    <a:pt x="202" y="685"/>
                    <a:pt x="193" y="683"/>
                  </a:cubicBezTo>
                  <a:cubicBezTo>
                    <a:pt x="191" y="682"/>
                    <a:pt x="196" y="682"/>
                    <a:pt x="195" y="681"/>
                  </a:cubicBezTo>
                  <a:cubicBezTo>
                    <a:pt x="195" y="682"/>
                    <a:pt x="197" y="683"/>
                    <a:pt x="199" y="682"/>
                  </a:cubicBezTo>
                  <a:cubicBezTo>
                    <a:pt x="200" y="681"/>
                    <a:pt x="200" y="680"/>
                    <a:pt x="199" y="679"/>
                  </a:cubicBezTo>
                  <a:cubicBezTo>
                    <a:pt x="201" y="680"/>
                    <a:pt x="202" y="679"/>
                    <a:pt x="204" y="677"/>
                  </a:cubicBezTo>
                  <a:cubicBezTo>
                    <a:pt x="203" y="675"/>
                    <a:pt x="202" y="677"/>
                    <a:pt x="201" y="676"/>
                  </a:cubicBezTo>
                  <a:cubicBezTo>
                    <a:pt x="201" y="673"/>
                    <a:pt x="205" y="678"/>
                    <a:pt x="206" y="677"/>
                  </a:cubicBezTo>
                  <a:cubicBezTo>
                    <a:pt x="205" y="676"/>
                    <a:pt x="206" y="673"/>
                    <a:pt x="205" y="673"/>
                  </a:cubicBezTo>
                  <a:cubicBezTo>
                    <a:pt x="207" y="674"/>
                    <a:pt x="218" y="677"/>
                    <a:pt x="216" y="667"/>
                  </a:cubicBezTo>
                  <a:cubicBezTo>
                    <a:pt x="218" y="669"/>
                    <a:pt x="219" y="666"/>
                    <a:pt x="221" y="670"/>
                  </a:cubicBezTo>
                  <a:cubicBezTo>
                    <a:pt x="223" y="667"/>
                    <a:pt x="223" y="665"/>
                    <a:pt x="225" y="668"/>
                  </a:cubicBezTo>
                  <a:cubicBezTo>
                    <a:pt x="226" y="665"/>
                    <a:pt x="232" y="666"/>
                    <a:pt x="230" y="661"/>
                  </a:cubicBezTo>
                  <a:cubicBezTo>
                    <a:pt x="231" y="661"/>
                    <a:pt x="235" y="664"/>
                    <a:pt x="233" y="660"/>
                  </a:cubicBezTo>
                  <a:cubicBezTo>
                    <a:pt x="236" y="664"/>
                    <a:pt x="238" y="661"/>
                    <a:pt x="241" y="661"/>
                  </a:cubicBezTo>
                  <a:cubicBezTo>
                    <a:pt x="240" y="665"/>
                    <a:pt x="234" y="662"/>
                    <a:pt x="235" y="668"/>
                  </a:cubicBezTo>
                  <a:cubicBezTo>
                    <a:pt x="233" y="670"/>
                    <a:pt x="235" y="666"/>
                    <a:pt x="234" y="665"/>
                  </a:cubicBezTo>
                  <a:cubicBezTo>
                    <a:pt x="230" y="667"/>
                    <a:pt x="228" y="668"/>
                    <a:pt x="226" y="672"/>
                  </a:cubicBezTo>
                  <a:cubicBezTo>
                    <a:pt x="230" y="671"/>
                    <a:pt x="234" y="669"/>
                    <a:pt x="238" y="669"/>
                  </a:cubicBezTo>
                  <a:cubicBezTo>
                    <a:pt x="239" y="671"/>
                    <a:pt x="235" y="671"/>
                    <a:pt x="238" y="674"/>
                  </a:cubicBezTo>
                  <a:cubicBezTo>
                    <a:pt x="234" y="671"/>
                    <a:pt x="232" y="678"/>
                    <a:pt x="230" y="675"/>
                  </a:cubicBezTo>
                  <a:cubicBezTo>
                    <a:pt x="229" y="676"/>
                    <a:pt x="229" y="677"/>
                    <a:pt x="228" y="677"/>
                  </a:cubicBezTo>
                  <a:cubicBezTo>
                    <a:pt x="229" y="678"/>
                    <a:pt x="229" y="678"/>
                    <a:pt x="230" y="677"/>
                  </a:cubicBezTo>
                  <a:cubicBezTo>
                    <a:pt x="230" y="681"/>
                    <a:pt x="225" y="677"/>
                    <a:pt x="224" y="679"/>
                  </a:cubicBezTo>
                  <a:cubicBezTo>
                    <a:pt x="227" y="683"/>
                    <a:pt x="221" y="683"/>
                    <a:pt x="220" y="687"/>
                  </a:cubicBezTo>
                  <a:cubicBezTo>
                    <a:pt x="219" y="686"/>
                    <a:pt x="219" y="685"/>
                    <a:pt x="220" y="684"/>
                  </a:cubicBezTo>
                  <a:cubicBezTo>
                    <a:pt x="219" y="684"/>
                    <a:pt x="218" y="685"/>
                    <a:pt x="216" y="684"/>
                  </a:cubicBezTo>
                  <a:cubicBezTo>
                    <a:pt x="217" y="689"/>
                    <a:pt x="211" y="690"/>
                    <a:pt x="210" y="694"/>
                  </a:cubicBezTo>
                  <a:cubicBezTo>
                    <a:pt x="209" y="695"/>
                    <a:pt x="208" y="695"/>
                    <a:pt x="207" y="693"/>
                  </a:cubicBezTo>
                  <a:cubicBezTo>
                    <a:pt x="205" y="694"/>
                    <a:pt x="208" y="697"/>
                    <a:pt x="206" y="698"/>
                  </a:cubicBezTo>
                  <a:cubicBezTo>
                    <a:pt x="205" y="696"/>
                    <a:pt x="206" y="695"/>
                    <a:pt x="206" y="693"/>
                  </a:cubicBezTo>
                  <a:cubicBezTo>
                    <a:pt x="202" y="691"/>
                    <a:pt x="203" y="695"/>
                    <a:pt x="200" y="695"/>
                  </a:cubicBezTo>
                  <a:cubicBezTo>
                    <a:pt x="199" y="697"/>
                    <a:pt x="202" y="697"/>
                    <a:pt x="201" y="700"/>
                  </a:cubicBezTo>
                  <a:cubicBezTo>
                    <a:pt x="200" y="698"/>
                    <a:pt x="198" y="701"/>
                    <a:pt x="197" y="698"/>
                  </a:cubicBezTo>
                  <a:cubicBezTo>
                    <a:pt x="195" y="700"/>
                    <a:pt x="195" y="700"/>
                    <a:pt x="193" y="700"/>
                  </a:cubicBezTo>
                  <a:cubicBezTo>
                    <a:pt x="193" y="700"/>
                    <a:pt x="193" y="701"/>
                    <a:pt x="193" y="703"/>
                  </a:cubicBezTo>
                  <a:cubicBezTo>
                    <a:pt x="195" y="704"/>
                    <a:pt x="195" y="700"/>
                    <a:pt x="197" y="700"/>
                  </a:cubicBezTo>
                  <a:cubicBezTo>
                    <a:pt x="197" y="705"/>
                    <a:pt x="195" y="705"/>
                    <a:pt x="191" y="704"/>
                  </a:cubicBezTo>
                  <a:cubicBezTo>
                    <a:pt x="190" y="702"/>
                    <a:pt x="191" y="702"/>
                    <a:pt x="193" y="701"/>
                  </a:cubicBezTo>
                  <a:cubicBezTo>
                    <a:pt x="190" y="699"/>
                    <a:pt x="184" y="700"/>
                    <a:pt x="186" y="705"/>
                  </a:cubicBezTo>
                  <a:close/>
                  <a:moveTo>
                    <a:pt x="177" y="694"/>
                  </a:moveTo>
                  <a:cubicBezTo>
                    <a:pt x="176" y="694"/>
                    <a:pt x="172" y="695"/>
                    <a:pt x="174" y="698"/>
                  </a:cubicBezTo>
                  <a:cubicBezTo>
                    <a:pt x="176" y="700"/>
                    <a:pt x="179" y="697"/>
                    <a:pt x="177" y="694"/>
                  </a:cubicBezTo>
                  <a:close/>
                  <a:moveTo>
                    <a:pt x="200" y="685"/>
                  </a:moveTo>
                  <a:cubicBezTo>
                    <a:pt x="199" y="688"/>
                    <a:pt x="198" y="684"/>
                    <a:pt x="197" y="686"/>
                  </a:cubicBezTo>
                  <a:cubicBezTo>
                    <a:pt x="201" y="689"/>
                    <a:pt x="195" y="689"/>
                    <a:pt x="198" y="693"/>
                  </a:cubicBezTo>
                  <a:cubicBezTo>
                    <a:pt x="199" y="691"/>
                    <a:pt x="202" y="690"/>
                    <a:pt x="200" y="685"/>
                  </a:cubicBezTo>
                  <a:close/>
                  <a:moveTo>
                    <a:pt x="216" y="680"/>
                  </a:moveTo>
                  <a:cubicBezTo>
                    <a:pt x="213" y="680"/>
                    <a:pt x="209" y="681"/>
                    <a:pt x="209" y="684"/>
                  </a:cubicBezTo>
                  <a:cubicBezTo>
                    <a:pt x="212" y="683"/>
                    <a:pt x="215" y="682"/>
                    <a:pt x="216" y="680"/>
                  </a:cubicBezTo>
                  <a:close/>
                  <a:moveTo>
                    <a:pt x="222" y="675"/>
                  </a:moveTo>
                  <a:cubicBezTo>
                    <a:pt x="220" y="671"/>
                    <a:pt x="217" y="674"/>
                    <a:pt x="218" y="677"/>
                  </a:cubicBezTo>
                  <a:cubicBezTo>
                    <a:pt x="219" y="677"/>
                    <a:pt x="222" y="677"/>
                    <a:pt x="222" y="675"/>
                  </a:cubicBezTo>
                  <a:close/>
                  <a:moveTo>
                    <a:pt x="227" y="673"/>
                  </a:moveTo>
                  <a:cubicBezTo>
                    <a:pt x="226" y="676"/>
                    <a:pt x="223" y="674"/>
                    <a:pt x="224" y="677"/>
                  </a:cubicBezTo>
                  <a:cubicBezTo>
                    <a:pt x="225" y="676"/>
                    <a:pt x="230" y="677"/>
                    <a:pt x="227" y="673"/>
                  </a:cubicBezTo>
                  <a:close/>
                  <a:moveTo>
                    <a:pt x="205" y="767"/>
                  </a:moveTo>
                  <a:cubicBezTo>
                    <a:pt x="203" y="769"/>
                    <a:pt x="203" y="769"/>
                    <a:pt x="203" y="769"/>
                  </a:cubicBezTo>
                  <a:cubicBezTo>
                    <a:pt x="204" y="770"/>
                    <a:pt x="203" y="771"/>
                    <a:pt x="204" y="771"/>
                  </a:cubicBezTo>
                  <a:cubicBezTo>
                    <a:pt x="203" y="769"/>
                    <a:pt x="207" y="769"/>
                    <a:pt x="205" y="767"/>
                  </a:cubicBezTo>
                  <a:close/>
                  <a:moveTo>
                    <a:pt x="115" y="615"/>
                  </a:moveTo>
                  <a:cubicBezTo>
                    <a:pt x="117" y="613"/>
                    <a:pt x="120" y="617"/>
                    <a:pt x="120" y="614"/>
                  </a:cubicBezTo>
                  <a:cubicBezTo>
                    <a:pt x="119" y="614"/>
                    <a:pt x="119" y="613"/>
                    <a:pt x="118" y="612"/>
                  </a:cubicBezTo>
                  <a:cubicBezTo>
                    <a:pt x="116" y="614"/>
                    <a:pt x="117" y="611"/>
                    <a:pt x="116" y="611"/>
                  </a:cubicBezTo>
                  <a:cubicBezTo>
                    <a:pt x="116" y="613"/>
                    <a:pt x="116" y="614"/>
                    <a:pt x="116" y="614"/>
                  </a:cubicBezTo>
                  <a:cubicBezTo>
                    <a:pt x="115" y="612"/>
                    <a:pt x="113" y="614"/>
                    <a:pt x="113" y="616"/>
                  </a:cubicBezTo>
                  <a:cubicBezTo>
                    <a:pt x="113" y="615"/>
                    <a:pt x="114" y="615"/>
                    <a:pt x="115" y="617"/>
                  </a:cubicBezTo>
                  <a:cubicBezTo>
                    <a:pt x="113" y="619"/>
                    <a:pt x="114" y="619"/>
                    <a:pt x="112" y="620"/>
                  </a:cubicBezTo>
                  <a:cubicBezTo>
                    <a:pt x="114" y="623"/>
                    <a:pt x="110" y="623"/>
                    <a:pt x="111" y="626"/>
                  </a:cubicBezTo>
                  <a:cubicBezTo>
                    <a:pt x="112" y="621"/>
                    <a:pt x="118" y="622"/>
                    <a:pt x="115" y="615"/>
                  </a:cubicBezTo>
                  <a:close/>
                  <a:moveTo>
                    <a:pt x="231" y="780"/>
                  </a:moveTo>
                  <a:cubicBezTo>
                    <a:pt x="229" y="777"/>
                    <a:pt x="229" y="777"/>
                    <a:pt x="229" y="777"/>
                  </a:cubicBezTo>
                  <a:cubicBezTo>
                    <a:pt x="227" y="780"/>
                    <a:pt x="223" y="778"/>
                    <a:pt x="223" y="780"/>
                  </a:cubicBezTo>
                  <a:cubicBezTo>
                    <a:pt x="225" y="782"/>
                    <a:pt x="227" y="779"/>
                    <a:pt x="229" y="779"/>
                  </a:cubicBezTo>
                  <a:cubicBezTo>
                    <a:pt x="230" y="785"/>
                    <a:pt x="226" y="789"/>
                    <a:pt x="221" y="785"/>
                  </a:cubicBezTo>
                  <a:cubicBezTo>
                    <a:pt x="222" y="783"/>
                    <a:pt x="223" y="785"/>
                    <a:pt x="224" y="784"/>
                  </a:cubicBezTo>
                  <a:cubicBezTo>
                    <a:pt x="222" y="782"/>
                    <a:pt x="217" y="785"/>
                    <a:pt x="219" y="788"/>
                  </a:cubicBezTo>
                  <a:cubicBezTo>
                    <a:pt x="222" y="786"/>
                    <a:pt x="225" y="789"/>
                    <a:pt x="229" y="789"/>
                  </a:cubicBezTo>
                  <a:cubicBezTo>
                    <a:pt x="228" y="789"/>
                    <a:pt x="227" y="787"/>
                    <a:pt x="228" y="787"/>
                  </a:cubicBezTo>
                  <a:cubicBezTo>
                    <a:pt x="230" y="791"/>
                    <a:pt x="229" y="786"/>
                    <a:pt x="232" y="788"/>
                  </a:cubicBezTo>
                  <a:cubicBezTo>
                    <a:pt x="230" y="788"/>
                    <a:pt x="232" y="792"/>
                    <a:pt x="233" y="791"/>
                  </a:cubicBezTo>
                  <a:cubicBezTo>
                    <a:pt x="232" y="789"/>
                    <a:pt x="233" y="788"/>
                    <a:pt x="233" y="786"/>
                  </a:cubicBezTo>
                  <a:cubicBezTo>
                    <a:pt x="232" y="788"/>
                    <a:pt x="231" y="786"/>
                    <a:pt x="230" y="785"/>
                  </a:cubicBezTo>
                  <a:cubicBezTo>
                    <a:pt x="231" y="785"/>
                    <a:pt x="230" y="784"/>
                    <a:pt x="230" y="783"/>
                  </a:cubicBezTo>
                  <a:cubicBezTo>
                    <a:pt x="233" y="785"/>
                    <a:pt x="234" y="786"/>
                    <a:pt x="236" y="786"/>
                  </a:cubicBezTo>
                  <a:cubicBezTo>
                    <a:pt x="235" y="784"/>
                    <a:pt x="234" y="784"/>
                    <a:pt x="234" y="782"/>
                  </a:cubicBezTo>
                  <a:cubicBezTo>
                    <a:pt x="232" y="785"/>
                    <a:pt x="231" y="781"/>
                    <a:pt x="229" y="781"/>
                  </a:cubicBezTo>
                  <a:lnTo>
                    <a:pt x="231" y="780"/>
                  </a:lnTo>
                  <a:close/>
                  <a:moveTo>
                    <a:pt x="226" y="791"/>
                  </a:moveTo>
                  <a:cubicBezTo>
                    <a:pt x="225" y="788"/>
                    <a:pt x="221" y="789"/>
                    <a:pt x="221" y="790"/>
                  </a:cubicBezTo>
                  <a:cubicBezTo>
                    <a:pt x="223" y="791"/>
                    <a:pt x="224" y="791"/>
                    <a:pt x="226" y="791"/>
                  </a:cubicBezTo>
                  <a:close/>
                  <a:moveTo>
                    <a:pt x="292" y="887"/>
                  </a:moveTo>
                  <a:cubicBezTo>
                    <a:pt x="293" y="889"/>
                    <a:pt x="294" y="888"/>
                    <a:pt x="295" y="891"/>
                  </a:cubicBezTo>
                  <a:cubicBezTo>
                    <a:pt x="299" y="888"/>
                    <a:pt x="296" y="889"/>
                    <a:pt x="292" y="887"/>
                  </a:cubicBezTo>
                  <a:close/>
                  <a:moveTo>
                    <a:pt x="187" y="707"/>
                  </a:moveTo>
                  <a:cubicBezTo>
                    <a:pt x="183" y="705"/>
                    <a:pt x="184" y="713"/>
                    <a:pt x="180" y="711"/>
                  </a:cubicBezTo>
                  <a:cubicBezTo>
                    <a:pt x="179" y="709"/>
                    <a:pt x="183" y="712"/>
                    <a:pt x="180" y="709"/>
                  </a:cubicBezTo>
                  <a:cubicBezTo>
                    <a:pt x="180" y="710"/>
                    <a:pt x="177" y="710"/>
                    <a:pt x="178" y="712"/>
                  </a:cubicBezTo>
                  <a:cubicBezTo>
                    <a:pt x="183" y="716"/>
                    <a:pt x="184" y="708"/>
                    <a:pt x="187" y="707"/>
                  </a:cubicBezTo>
                  <a:close/>
                  <a:moveTo>
                    <a:pt x="157" y="679"/>
                  </a:moveTo>
                  <a:cubicBezTo>
                    <a:pt x="159" y="682"/>
                    <a:pt x="159" y="682"/>
                    <a:pt x="159" y="682"/>
                  </a:cubicBezTo>
                  <a:cubicBezTo>
                    <a:pt x="164" y="680"/>
                    <a:pt x="160" y="681"/>
                    <a:pt x="157" y="679"/>
                  </a:cubicBezTo>
                  <a:close/>
                  <a:moveTo>
                    <a:pt x="190" y="717"/>
                  </a:moveTo>
                  <a:cubicBezTo>
                    <a:pt x="190" y="716"/>
                    <a:pt x="182" y="716"/>
                    <a:pt x="185" y="719"/>
                  </a:cubicBezTo>
                  <a:cubicBezTo>
                    <a:pt x="185" y="717"/>
                    <a:pt x="189" y="718"/>
                    <a:pt x="190" y="717"/>
                  </a:cubicBezTo>
                  <a:close/>
                  <a:moveTo>
                    <a:pt x="199" y="737"/>
                  </a:moveTo>
                  <a:cubicBezTo>
                    <a:pt x="203" y="736"/>
                    <a:pt x="205" y="736"/>
                    <a:pt x="207" y="731"/>
                  </a:cubicBezTo>
                  <a:cubicBezTo>
                    <a:pt x="205" y="733"/>
                    <a:pt x="194" y="733"/>
                    <a:pt x="199" y="737"/>
                  </a:cubicBezTo>
                  <a:close/>
                  <a:moveTo>
                    <a:pt x="129" y="614"/>
                  </a:moveTo>
                  <a:cubicBezTo>
                    <a:pt x="127" y="615"/>
                    <a:pt x="127" y="615"/>
                    <a:pt x="125" y="616"/>
                  </a:cubicBezTo>
                  <a:cubicBezTo>
                    <a:pt x="126" y="617"/>
                    <a:pt x="125" y="618"/>
                    <a:pt x="125" y="618"/>
                  </a:cubicBezTo>
                  <a:cubicBezTo>
                    <a:pt x="126" y="618"/>
                    <a:pt x="127" y="621"/>
                    <a:pt x="128" y="620"/>
                  </a:cubicBezTo>
                  <a:cubicBezTo>
                    <a:pt x="125" y="615"/>
                    <a:pt x="133" y="617"/>
                    <a:pt x="133" y="613"/>
                  </a:cubicBezTo>
                  <a:cubicBezTo>
                    <a:pt x="131" y="609"/>
                    <a:pt x="138" y="604"/>
                    <a:pt x="141" y="605"/>
                  </a:cubicBezTo>
                  <a:cubicBezTo>
                    <a:pt x="140" y="607"/>
                    <a:pt x="138" y="608"/>
                    <a:pt x="138" y="609"/>
                  </a:cubicBezTo>
                  <a:cubicBezTo>
                    <a:pt x="138" y="609"/>
                    <a:pt x="139" y="611"/>
                    <a:pt x="140" y="611"/>
                  </a:cubicBezTo>
                  <a:cubicBezTo>
                    <a:pt x="141" y="610"/>
                    <a:pt x="143" y="608"/>
                    <a:pt x="141" y="606"/>
                  </a:cubicBezTo>
                  <a:cubicBezTo>
                    <a:pt x="144" y="608"/>
                    <a:pt x="144" y="605"/>
                    <a:pt x="146" y="605"/>
                  </a:cubicBezTo>
                  <a:cubicBezTo>
                    <a:pt x="144" y="604"/>
                    <a:pt x="145" y="601"/>
                    <a:pt x="146" y="602"/>
                  </a:cubicBezTo>
                  <a:cubicBezTo>
                    <a:pt x="146" y="602"/>
                    <a:pt x="145" y="603"/>
                    <a:pt x="146" y="603"/>
                  </a:cubicBezTo>
                  <a:cubicBezTo>
                    <a:pt x="154" y="604"/>
                    <a:pt x="155" y="594"/>
                    <a:pt x="163" y="597"/>
                  </a:cubicBezTo>
                  <a:cubicBezTo>
                    <a:pt x="164" y="595"/>
                    <a:pt x="161" y="593"/>
                    <a:pt x="161" y="593"/>
                  </a:cubicBezTo>
                  <a:cubicBezTo>
                    <a:pt x="166" y="595"/>
                    <a:pt x="167" y="587"/>
                    <a:pt x="173" y="589"/>
                  </a:cubicBezTo>
                  <a:cubicBezTo>
                    <a:pt x="173" y="588"/>
                    <a:pt x="172" y="587"/>
                    <a:pt x="172" y="586"/>
                  </a:cubicBezTo>
                  <a:cubicBezTo>
                    <a:pt x="174" y="588"/>
                    <a:pt x="178" y="584"/>
                    <a:pt x="177" y="583"/>
                  </a:cubicBezTo>
                  <a:cubicBezTo>
                    <a:pt x="179" y="582"/>
                    <a:pt x="182" y="583"/>
                    <a:pt x="183" y="587"/>
                  </a:cubicBezTo>
                  <a:cubicBezTo>
                    <a:pt x="183" y="583"/>
                    <a:pt x="186" y="587"/>
                    <a:pt x="187" y="584"/>
                  </a:cubicBezTo>
                  <a:cubicBezTo>
                    <a:pt x="184" y="585"/>
                    <a:pt x="187" y="581"/>
                    <a:pt x="185" y="579"/>
                  </a:cubicBezTo>
                  <a:cubicBezTo>
                    <a:pt x="183" y="580"/>
                    <a:pt x="181" y="580"/>
                    <a:pt x="181" y="583"/>
                  </a:cubicBezTo>
                  <a:cubicBezTo>
                    <a:pt x="173" y="581"/>
                    <a:pt x="168" y="590"/>
                    <a:pt x="162" y="591"/>
                  </a:cubicBezTo>
                  <a:cubicBezTo>
                    <a:pt x="161" y="589"/>
                    <a:pt x="159" y="590"/>
                    <a:pt x="159" y="588"/>
                  </a:cubicBezTo>
                  <a:cubicBezTo>
                    <a:pt x="159" y="591"/>
                    <a:pt x="157" y="593"/>
                    <a:pt x="154" y="593"/>
                  </a:cubicBezTo>
                  <a:cubicBezTo>
                    <a:pt x="155" y="595"/>
                    <a:pt x="154" y="596"/>
                    <a:pt x="153" y="597"/>
                  </a:cubicBezTo>
                  <a:cubicBezTo>
                    <a:pt x="152" y="596"/>
                    <a:pt x="153" y="595"/>
                    <a:pt x="152" y="594"/>
                  </a:cubicBezTo>
                  <a:cubicBezTo>
                    <a:pt x="151" y="595"/>
                    <a:pt x="151" y="595"/>
                    <a:pt x="151" y="596"/>
                  </a:cubicBezTo>
                  <a:cubicBezTo>
                    <a:pt x="151" y="595"/>
                    <a:pt x="151" y="595"/>
                    <a:pt x="151" y="594"/>
                  </a:cubicBezTo>
                  <a:cubicBezTo>
                    <a:pt x="150" y="596"/>
                    <a:pt x="147" y="594"/>
                    <a:pt x="148" y="596"/>
                  </a:cubicBezTo>
                  <a:cubicBezTo>
                    <a:pt x="149" y="596"/>
                    <a:pt x="149" y="596"/>
                    <a:pt x="150" y="597"/>
                  </a:cubicBezTo>
                  <a:cubicBezTo>
                    <a:pt x="149" y="597"/>
                    <a:pt x="150" y="598"/>
                    <a:pt x="149" y="599"/>
                  </a:cubicBezTo>
                  <a:cubicBezTo>
                    <a:pt x="148" y="596"/>
                    <a:pt x="147" y="598"/>
                    <a:pt x="145" y="596"/>
                  </a:cubicBezTo>
                  <a:cubicBezTo>
                    <a:pt x="145" y="599"/>
                    <a:pt x="145" y="600"/>
                    <a:pt x="141" y="600"/>
                  </a:cubicBezTo>
                  <a:cubicBezTo>
                    <a:pt x="143" y="602"/>
                    <a:pt x="143" y="603"/>
                    <a:pt x="142" y="604"/>
                  </a:cubicBezTo>
                  <a:cubicBezTo>
                    <a:pt x="141" y="599"/>
                    <a:pt x="137" y="603"/>
                    <a:pt x="137" y="605"/>
                  </a:cubicBezTo>
                  <a:cubicBezTo>
                    <a:pt x="137" y="604"/>
                    <a:pt x="136" y="603"/>
                    <a:pt x="136" y="603"/>
                  </a:cubicBezTo>
                  <a:cubicBezTo>
                    <a:pt x="134" y="606"/>
                    <a:pt x="130" y="607"/>
                    <a:pt x="126" y="607"/>
                  </a:cubicBezTo>
                  <a:cubicBezTo>
                    <a:pt x="129" y="610"/>
                    <a:pt x="125" y="611"/>
                    <a:pt x="123" y="611"/>
                  </a:cubicBezTo>
                  <a:cubicBezTo>
                    <a:pt x="123" y="610"/>
                    <a:pt x="123" y="609"/>
                    <a:pt x="123" y="608"/>
                  </a:cubicBezTo>
                  <a:cubicBezTo>
                    <a:pt x="123" y="611"/>
                    <a:pt x="126" y="609"/>
                    <a:pt x="125" y="608"/>
                  </a:cubicBezTo>
                  <a:cubicBezTo>
                    <a:pt x="123" y="610"/>
                    <a:pt x="122" y="607"/>
                    <a:pt x="120" y="606"/>
                  </a:cubicBezTo>
                  <a:cubicBezTo>
                    <a:pt x="122" y="611"/>
                    <a:pt x="120" y="609"/>
                    <a:pt x="124" y="614"/>
                  </a:cubicBezTo>
                  <a:cubicBezTo>
                    <a:pt x="125" y="613"/>
                    <a:pt x="129" y="608"/>
                    <a:pt x="130" y="612"/>
                  </a:cubicBezTo>
                  <a:cubicBezTo>
                    <a:pt x="128" y="610"/>
                    <a:pt x="130" y="613"/>
                    <a:pt x="129" y="614"/>
                  </a:cubicBezTo>
                  <a:close/>
                  <a:moveTo>
                    <a:pt x="206" y="723"/>
                  </a:moveTo>
                  <a:cubicBezTo>
                    <a:pt x="206" y="720"/>
                    <a:pt x="203" y="727"/>
                    <a:pt x="205" y="729"/>
                  </a:cubicBezTo>
                  <a:cubicBezTo>
                    <a:pt x="207" y="728"/>
                    <a:pt x="206" y="725"/>
                    <a:pt x="206" y="723"/>
                  </a:cubicBezTo>
                  <a:close/>
                  <a:moveTo>
                    <a:pt x="172" y="662"/>
                  </a:moveTo>
                  <a:cubicBezTo>
                    <a:pt x="171" y="660"/>
                    <a:pt x="170" y="661"/>
                    <a:pt x="169" y="659"/>
                  </a:cubicBezTo>
                  <a:cubicBezTo>
                    <a:pt x="171" y="660"/>
                    <a:pt x="173" y="659"/>
                    <a:pt x="172" y="656"/>
                  </a:cubicBezTo>
                  <a:cubicBezTo>
                    <a:pt x="169" y="659"/>
                    <a:pt x="167" y="661"/>
                    <a:pt x="163" y="661"/>
                  </a:cubicBezTo>
                  <a:cubicBezTo>
                    <a:pt x="164" y="662"/>
                    <a:pt x="163" y="665"/>
                    <a:pt x="165" y="665"/>
                  </a:cubicBezTo>
                  <a:cubicBezTo>
                    <a:pt x="165" y="661"/>
                    <a:pt x="169" y="662"/>
                    <a:pt x="172" y="662"/>
                  </a:cubicBezTo>
                  <a:close/>
                  <a:moveTo>
                    <a:pt x="245" y="761"/>
                  </a:moveTo>
                  <a:cubicBezTo>
                    <a:pt x="244" y="761"/>
                    <a:pt x="239" y="760"/>
                    <a:pt x="241" y="761"/>
                  </a:cubicBezTo>
                  <a:cubicBezTo>
                    <a:pt x="242" y="762"/>
                    <a:pt x="243" y="761"/>
                    <a:pt x="245" y="762"/>
                  </a:cubicBezTo>
                  <a:cubicBezTo>
                    <a:pt x="242" y="763"/>
                    <a:pt x="243" y="766"/>
                    <a:pt x="240" y="766"/>
                  </a:cubicBezTo>
                  <a:cubicBezTo>
                    <a:pt x="243" y="770"/>
                    <a:pt x="245" y="763"/>
                    <a:pt x="245" y="761"/>
                  </a:cubicBezTo>
                  <a:close/>
                  <a:moveTo>
                    <a:pt x="134" y="585"/>
                  </a:moveTo>
                  <a:cubicBezTo>
                    <a:pt x="131" y="581"/>
                    <a:pt x="136" y="585"/>
                    <a:pt x="135" y="581"/>
                  </a:cubicBezTo>
                  <a:cubicBezTo>
                    <a:pt x="134" y="582"/>
                    <a:pt x="133" y="581"/>
                    <a:pt x="132" y="581"/>
                  </a:cubicBezTo>
                  <a:cubicBezTo>
                    <a:pt x="134" y="585"/>
                    <a:pt x="127" y="583"/>
                    <a:pt x="127" y="587"/>
                  </a:cubicBezTo>
                  <a:cubicBezTo>
                    <a:pt x="129" y="585"/>
                    <a:pt x="131" y="584"/>
                    <a:pt x="134" y="585"/>
                  </a:cubicBezTo>
                  <a:close/>
                  <a:moveTo>
                    <a:pt x="132" y="586"/>
                  </a:moveTo>
                  <a:cubicBezTo>
                    <a:pt x="132" y="586"/>
                    <a:pt x="131" y="587"/>
                    <a:pt x="130" y="588"/>
                  </a:cubicBezTo>
                  <a:cubicBezTo>
                    <a:pt x="131" y="591"/>
                    <a:pt x="131" y="591"/>
                    <a:pt x="131" y="591"/>
                  </a:cubicBezTo>
                  <a:cubicBezTo>
                    <a:pt x="133" y="590"/>
                    <a:pt x="135" y="589"/>
                    <a:pt x="134" y="587"/>
                  </a:cubicBezTo>
                  <a:cubicBezTo>
                    <a:pt x="132" y="588"/>
                    <a:pt x="133" y="584"/>
                    <a:pt x="132" y="586"/>
                  </a:cubicBezTo>
                  <a:close/>
                  <a:moveTo>
                    <a:pt x="182" y="659"/>
                  </a:moveTo>
                  <a:cubicBezTo>
                    <a:pt x="183" y="658"/>
                    <a:pt x="186" y="662"/>
                    <a:pt x="186" y="659"/>
                  </a:cubicBezTo>
                  <a:cubicBezTo>
                    <a:pt x="185" y="660"/>
                    <a:pt x="184" y="657"/>
                    <a:pt x="183" y="658"/>
                  </a:cubicBezTo>
                  <a:cubicBezTo>
                    <a:pt x="183" y="660"/>
                    <a:pt x="180" y="658"/>
                    <a:pt x="181" y="661"/>
                  </a:cubicBezTo>
                  <a:cubicBezTo>
                    <a:pt x="182" y="661"/>
                    <a:pt x="181" y="663"/>
                    <a:pt x="182" y="664"/>
                  </a:cubicBezTo>
                  <a:cubicBezTo>
                    <a:pt x="184" y="663"/>
                    <a:pt x="181" y="661"/>
                    <a:pt x="182" y="659"/>
                  </a:cubicBezTo>
                  <a:close/>
                  <a:moveTo>
                    <a:pt x="240" y="743"/>
                  </a:moveTo>
                  <a:cubicBezTo>
                    <a:pt x="242" y="742"/>
                    <a:pt x="242" y="742"/>
                    <a:pt x="242" y="742"/>
                  </a:cubicBezTo>
                  <a:cubicBezTo>
                    <a:pt x="240" y="740"/>
                    <a:pt x="239" y="741"/>
                    <a:pt x="237" y="740"/>
                  </a:cubicBezTo>
                  <a:cubicBezTo>
                    <a:pt x="238" y="743"/>
                    <a:pt x="239" y="741"/>
                    <a:pt x="240" y="743"/>
                  </a:cubicBezTo>
                  <a:close/>
                  <a:moveTo>
                    <a:pt x="193" y="659"/>
                  </a:moveTo>
                  <a:cubicBezTo>
                    <a:pt x="192" y="656"/>
                    <a:pt x="195" y="659"/>
                    <a:pt x="194" y="656"/>
                  </a:cubicBezTo>
                  <a:cubicBezTo>
                    <a:pt x="192" y="653"/>
                    <a:pt x="190" y="657"/>
                    <a:pt x="188" y="656"/>
                  </a:cubicBezTo>
                  <a:cubicBezTo>
                    <a:pt x="188" y="653"/>
                    <a:pt x="196" y="655"/>
                    <a:pt x="193" y="650"/>
                  </a:cubicBezTo>
                  <a:cubicBezTo>
                    <a:pt x="196" y="651"/>
                    <a:pt x="195" y="649"/>
                    <a:pt x="198" y="648"/>
                  </a:cubicBezTo>
                  <a:cubicBezTo>
                    <a:pt x="199" y="651"/>
                    <a:pt x="200" y="650"/>
                    <a:pt x="204" y="654"/>
                  </a:cubicBezTo>
                  <a:cubicBezTo>
                    <a:pt x="203" y="654"/>
                    <a:pt x="203" y="655"/>
                    <a:pt x="202" y="656"/>
                  </a:cubicBezTo>
                  <a:cubicBezTo>
                    <a:pt x="201" y="654"/>
                    <a:pt x="200" y="655"/>
                    <a:pt x="199" y="653"/>
                  </a:cubicBezTo>
                  <a:cubicBezTo>
                    <a:pt x="199" y="656"/>
                    <a:pt x="195" y="657"/>
                    <a:pt x="193" y="659"/>
                  </a:cubicBezTo>
                  <a:close/>
                  <a:moveTo>
                    <a:pt x="197" y="650"/>
                  </a:moveTo>
                  <a:cubicBezTo>
                    <a:pt x="197" y="653"/>
                    <a:pt x="194" y="652"/>
                    <a:pt x="194" y="654"/>
                  </a:cubicBezTo>
                  <a:cubicBezTo>
                    <a:pt x="196" y="655"/>
                    <a:pt x="199" y="651"/>
                    <a:pt x="197" y="650"/>
                  </a:cubicBezTo>
                  <a:close/>
                  <a:moveTo>
                    <a:pt x="302" y="814"/>
                  </a:moveTo>
                  <a:cubicBezTo>
                    <a:pt x="305" y="819"/>
                    <a:pt x="306" y="817"/>
                    <a:pt x="308" y="820"/>
                  </a:cubicBezTo>
                  <a:cubicBezTo>
                    <a:pt x="306" y="816"/>
                    <a:pt x="314" y="817"/>
                    <a:pt x="311" y="814"/>
                  </a:cubicBezTo>
                  <a:cubicBezTo>
                    <a:pt x="312" y="813"/>
                    <a:pt x="313" y="816"/>
                    <a:pt x="314" y="816"/>
                  </a:cubicBezTo>
                  <a:cubicBezTo>
                    <a:pt x="318" y="813"/>
                    <a:pt x="321" y="807"/>
                    <a:pt x="326" y="808"/>
                  </a:cubicBezTo>
                  <a:cubicBezTo>
                    <a:pt x="324" y="806"/>
                    <a:pt x="325" y="808"/>
                    <a:pt x="325" y="805"/>
                  </a:cubicBezTo>
                  <a:cubicBezTo>
                    <a:pt x="323" y="808"/>
                    <a:pt x="314" y="803"/>
                    <a:pt x="314" y="809"/>
                  </a:cubicBezTo>
                  <a:cubicBezTo>
                    <a:pt x="313" y="808"/>
                    <a:pt x="312" y="807"/>
                    <a:pt x="312" y="807"/>
                  </a:cubicBezTo>
                  <a:cubicBezTo>
                    <a:pt x="314" y="810"/>
                    <a:pt x="310" y="809"/>
                    <a:pt x="309" y="808"/>
                  </a:cubicBezTo>
                  <a:cubicBezTo>
                    <a:pt x="308" y="811"/>
                    <a:pt x="303" y="811"/>
                    <a:pt x="300" y="813"/>
                  </a:cubicBezTo>
                  <a:cubicBezTo>
                    <a:pt x="301" y="814"/>
                    <a:pt x="301" y="817"/>
                    <a:pt x="302" y="817"/>
                  </a:cubicBezTo>
                  <a:cubicBezTo>
                    <a:pt x="302" y="816"/>
                    <a:pt x="303" y="815"/>
                    <a:pt x="302" y="814"/>
                  </a:cubicBezTo>
                  <a:close/>
                  <a:moveTo>
                    <a:pt x="159" y="572"/>
                  </a:moveTo>
                  <a:cubicBezTo>
                    <a:pt x="156" y="571"/>
                    <a:pt x="154" y="574"/>
                    <a:pt x="153" y="577"/>
                  </a:cubicBezTo>
                  <a:cubicBezTo>
                    <a:pt x="154" y="576"/>
                    <a:pt x="156" y="577"/>
                    <a:pt x="157" y="575"/>
                  </a:cubicBezTo>
                  <a:cubicBezTo>
                    <a:pt x="154" y="573"/>
                    <a:pt x="161" y="575"/>
                    <a:pt x="159" y="572"/>
                  </a:cubicBezTo>
                  <a:close/>
                  <a:moveTo>
                    <a:pt x="213" y="637"/>
                  </a:moveTo>
                  <a:cubicBezTo>
                    <a:pt x="214" y="636"/>
                    <a:pt x="216" y="638"/>
                    <a:pt x="217" y="637"/>
                  </a:cubicBezTo>
                  <a:cubicBezTo>
                    <a:pt x="215" y="634"/>
                    <a:pt x="214" y="637"/>
                    <a:pt x="212" y="636"/>
                  </a:cubicBezTo>
                  <a:cubicBezTo>
                    <a:pt x="212" y="638"/>
                    <a:pt x="212" y="640"/>
                    <a:pt x="211" y="641"/>
                  </a:cubicBezTo>
                  <a:cubicBezTo>
                    <a:pt x="208" y="638"/>
                    <a:pt x="208" y="642"/>
                    <a:pt x="205" y="641"/>
                  </a:cubicBezTo>
                  <a:cubicBezTo>
                    <a:pt x="206" y="643"/>
                    <a:pt x="206" y="644"/>
                    <a:pt x="205" y="645"/>
                  </a:cubicBezTo>
                  <a:cubicBezTo>
                    <a:pt x="204" y="644"/>
                    <a:pt x="204" y="644"/>
                    <a:pt x="203" y="643"/>
                  </a:cubicBezTo>
                  <a:cubicBezTo>
                    <a:pt x="204" y="643"/>
                    <a:pt x="204" y="642"/>
                    <a:pt x="204" y="641"/>
                  </a:cubicBezTo>
                  <a:cubicBezTo>
                    <a:pt x="202" y="643"/>
                    <a:pt x="200" y="643"/>
                    <a:pt x="198" y="642"/>
                  </a:cubicBezTo>
                  <a:cubicBezTo>
                    <a:pt x="201" y="644"/>
                    <a:pt x="197" y="643"/>
                    <a:pt x="198" y="645"/>
                  </a:cubicBezTo>
                  <a:cubicBezTo>
                    <a:pt x="200" y="646"/>
                    <a:pt x="202" y="641"/>
                    <a:pt x="203" y="646"/>
                  </a:cubicBezTo>
                  <a:cubicBezTo>
                    <a:pt x="202" y="646"/>
                    <a:pt x="202" y="645"/>
                    <a:pt x="201" y="646"/>
                  </a:cubicBezTo>
                  <a:cubicBezTo>
                    <a:pt x="202" y="650"/>
                    <a:pt x="204" y="650"/>
                    <a:pt x="204" y="653"/>
                  </a:cubicBezTo>
                  <a:cubicBezTo>
                    <a:pt x="206" y="652"/>
                    <a:pt x="204" y="649"/>
                    <a:pt x="206" y="648"/>
                  </a:cubicBezTo>
                  <a:cubicBezTo>
                    <a:pt x="207" y="651"/>
                    <a:pt x="206" y="653"/>
                    <a:pt x="209" y="652"/>
                  </a:cubicBezTo>
                  <a:cubicBezTo>
                    <a:pt x="207" y="649"/>
                    <a:pt x="207" y="647"/>
                    <a:pt x="209" y="646"/>
                  </a:cubicBezTo>
                  <a:cubicBezTo>
                    <a:pt x="210" y="650"/>
                    <a:pt x="213" y="645"/>
                    <a:pt x="214" y="645"/>
                  </a:cubicBezTo>
                  <a:cubicBezTo>
                    <a:pt x="216" y="647"/>
                    <a:pt x="215" y="648"/>
                    <a:pt x="217" y="647"/>
                  </a:cubicBezTo>
                  <a:cubicBezTo>
                    <a:pt x="215" y="645"/>
                    <a:pt x="220" y="646"/>
                    <a:pt x="217" y="644"/>
                  </a:cubicBezTo>
                  <a:cubicBezTo>
                    <a:pt x="216" y="644"/>
                    <a:pt x="217" y="647"/>
                    <a:pt x="215" y="645"/>
                  </a:cubicBezTo>
                  <a:cubicBezTo>
                    <a:pt x="216" y="641"/>
                    <a:pt x="220" y="639"/>
                    <a:pt x="222" y="639"/>
                  </a:cubicBezTo>
                  <a:cubicBezTo>
                    <a:pt x="220" y="634"/>
                    <a:pt x="215" y="640"/>
                    <a:pt x="213" y="641"/>
                  </a:cubicBezTo>
                  <a:cubicBezTo>
                    <a:pt x="213" y="641"/>
                    <a:pt x="212" y="641"/>
                    <a:pt x="212" y="640"/>
                  </a:cubicBezTo>
                  <a:cubicBezTo>
                    <a:pt x="214" y="640"/>
                    <a:pt x="213" y="638"/>
                    <a:pt x="213" y="637"/>
                  </a:cubicBezTo>
                  <a:close/>
                  <a:moveTo>
                    <a:pt x="152" y="541"/>
                  </a:moveTo>
                  <a:cubicBezTo>
                    <a:pt x="151" y="544"/>
                    <a:pt x="148" y="542"/>
                    <a:pt x="149" y="540"/>
                  </a:cubicBezTo>
                  <a:cubicBezTo>
                    <a:pt x="147" y="538"/>
                    <a:pt x="145" y="544"/>
                    <a:pt x="143" y="541"/>
                  </a:cubicBezTo>
                  <a:cubicBezTo>
                    <a:pt x="143" y="544"/>
                    <a:pt x="142" y="544"/>
                    <a:pt x="141" y="545"/>
                  </a:cubicBezTo>
                  <a:cubicBezTo>
                    <a:pt x="144" y="547"/>
                    <a:pt x="144" y="540"/>
                    <a:pt x="147" y="542"/>
                  </a:cubicBezTo>
                  <a:cubicBezTo>
                    <a:pt x="150" y="544"/>
                    <a:pt x="147" y="544"/>
                    <a:pt x="149" y="546"/>
                  </a:cubicBezTo>
                  <a:cubicBezTo>
                    <a:pt x="150" y="547"/>
                    <a:pt x="152" y="543"/>
                    <a:pt x="149" y="544"/>
                  </a:cubicBezTo>
                  <a:cubicBezTo>
                    <a:pt x="150" y="543"/>
                    <a:pt x="154" y="545"/>
                    <a:pt x="152" y="541"/>
                  </a:cubicBezTo>
                  <a:close/>
                  <a:moveTo>
                    <a:pt x="204" y="616"/>
                  </a:moveTo>
                  <a:cubicBezTo>
                    <a:pt x="202" y="615"/>
                    <a:pt x="201" y="611"/>
                    <a:pt x="201" y="613"/>
                  </a:cubicBezTo>
                  <a:cubicBezTo>
                    <a:pt x="203" y="617"/>
                    <a:pt x="198" y="617"/>
                    <a:pt x="200" y="619"/>
                  </a:cubicBezTo>
                  <a:cubicBezTo>
                    <a:pt x="201" y="618"/>
                    <a:pt x="202" y="616"/>
                    <a:pt x="204" y="616"/>
                  </a:cubicBezTo>
                  <a:close/>
                  <a:moveTo>
                    <a:pt x="94" y="424"/>
                  </a:moveTo>
                  <a:cubicBezTo>
                    <a:pt x="89" y="423"/>
                    <a:pt x="84" y="425"/>
                    <a:pt x="83" y="429"/>
                  </a:cubicBezTo>
                  <a:cubicBezTo>
                    <a:pt x="86" y="424"/>
                    <a:pt x="92" y="428"/>
                    <a:pt x="94" y="424"/>
                  </a:cubicBezTo>
                  <a:close/>
                  <a:moveTo>
                    <a:pt x="153" y="524"/>
                  </a:moveTo>
                  <a:cubicBezTo>
                    <a:pt x="155" y="527"/>
                    <a:pt x="152" y="529"/>
                    <a:pt x="153" y="533"/>
                  </a:cubicBezTo>
                  <a:cubicBezTo>
                    <a:pt x="154" y="530"/>
                    <a:pt x="157" y="531"/>
                    <a:pt x="159" y="533"/>
                  </a:cubicBezTo>
                  <a:cubicBezTo>
                    <a:pt x="157" y="530"/>
                    <a:pt x="155" y="525"/>
                    <a:pt x="153" y="524"/>
                  </a:cubicBezTo>
                  <a:close/>
                  <a:moveTo>
                    <a:pt x="242" y="626"/>
                  </a:moveTo>
                  <a:cubicBezTo>
                    <a:pt x="242" y="626"/>
                    <a:pt x="241" y="625"/>
                    <a:pt x="242" y="624"/>
                  </a:cubicBezTo>
                  <a:cubicBezTo>
                    <a:pt x="240" y="622"/>
                    <a:pt x="239" y="627"/>
                    <a:pt x="238" y="624"/>
                  </a:cubicBezTo>
                  <a:cubicBezTo>
                    <a:pt x="240" y="622"/>
                    <a:pt x="243" y="624"/>
                    <a:pt x="242" y="621"/>
                  </a:cubicBezTo>
                  <a:cubicBezTo>
                    <a:pt x="245" y="624"/>
                    <a:pt x="244" y="617"/>
                    <a:pt x="247" y="621"/>
                  </a:cubicBezTo>
                  <a:cubicBezTo>
                    <a:pt x="249" y="621"/>
                    <a:pt x="245" y="617"/>
                    <a:pt x="248" y="616"/>
                  </a:cubicBezTo>
                  <a:cubicBezTo>
                    <a:pt x="248" y="618"/>
                    <a:pt x="247" y="619"/>
                    <a:pt x="249" y="618"/>
                  </a:cubicBezTo>
                  <a:cubicBezTo>
                    <a:pt x="250" y="616"/>
                    <a:pt x="247" y="616"/>
                    <a:pt x="248" y="614"/>
                  </a:cubicBezTo>
                  <a:cubicBezTo>
                    <a:pt x="248" y="614"/>
                    <a:pt x="249" y="616"/>
                    <a:pt x="250" y="615"/>
                  </a:cubicBezTo>
                  <a:cubicBezTo>
                    <a:pt x="250" y="616"/>
                    <a:pt x="251" y="617"/>
                    <a:pt x="251" y="618"/>
                  </a:cubicBezTo>
                  <a:cubicBezTo>
                    <a:pt x="250" y="611"/>
                    <a:pt x="263" y="611"/>
                    <a:pt x="258" y="605"/>
                  </a:cubicBezTo>
                  <a:cubicBezTo>
                    <a:pt x="259" y="604"/>
                    <a:pt x="260" y="605"/>
                    <a:pt x="261" y="607"/>
                  </a:cubicBezTo>
                  <a:cubicBezTo>
                    <a:pt x="262" y="606"/>
                    <a:pt x="263" y="605"/>
                    <a:pt x="263" y="605"/>
                  </a:cubicBezTo>
                  <a:cubicBezTo>
                    <a:pt x="262" y="601"/>
                    <a:pt x="261" y="605"/>
                    <a:pt x="259" y="602"/>
                  </a:cubicBezTo>
                  <a:cubicBezTo>
                    <a:pt x="262" y="602"/>
                    <a:pt x="265" y="602"/>
                    <a:pt x="268" y="601"/>
                  </a:cubicBezTo>
                  <a:cubicBezTo>
                    <a:pt x="269" y="605"/>
                    <a:pt x="270" y="600"/>
                    <a:pt x="270" y="605"/>
                  </a:cubicBezTo>
                  <a:cubicBezTo>
                    <a:pt x="272" y="605"/>
                    <a:pt x="273" y="603"/>
                    <a:pt x="273" y="603"/>
                  </a:cubicBezTo>
                  <a:cubicBezTo>
                    <a:pt x="271" y="600"/>
                    <a:pt x="271" y="601"/>
                    <a:pt x="269" y="600"/>
                  </a:cubicBezTo>
                  <a:cubicBezTo>
                    <a:pt x="270" y="598"/>
                    <a:pt x="271" y="598"/>
                    <a:pt x="273" y="601"/>
                  </a:cubicBezTo>
                  <a:cubicBezTo>
                    <a:pt x="274" y="600"/>
                    <a:pt x="274" y="599"/>
                    <a:pt x="275" y="598"/>
                  </a:cubicBezTo>
                  <a:cubicBezTo>
                    <a:pt x="277" y="600"/>
                    <a:pt x="276" y="599"/>
                    <a:pt x="277" y="602"/>
                  </a:cubicBezTo>
                  <a:cubicBezTo>
                    <a:pt x="278" y="597"/>
                    <a:pt x="289" y="598"/>
                    <a:pt x="290" y="593"/>
                  </a:cubicBezTo>
                  <a:cubicBezTo>
                    <a:pt x="292" y="595"/>
                    <a:pt x="290" y="596"/>
                    <a:pt x="289" y="597"/>
                  </a:cubicBezTo>
                  <a:cubicBezTo>
                    <a:pt x="290" y="598"/>
                    <a:pt x="290" y="598"/>
                    <a:pt x="291" y="599"/>
                  </a:cubicBezTo>
                  <a:cubicBezTo>
                    <a:pt x="291" y="596"/>
                    <a:pt x="295" y="594"/>
                    <a:pt x="293" y="592"/>
                  </a:cubicBezTo>
                  <a:cubicBezTo>
                    <a:pt x="294" y="590"/>
                    <a:pt x="295" y="593"/>
                    <a:pt x="296" y="593"/>
                  </a:cubicBezTo>
                  <a:cubicBezTo>
                    <a:pt x="295" y="590"/>
                    <a:pt x="301" y="590"/>
                    <a:pt x="300" y="588"/>
                  </a:cubicBezTo>
                  <a:cubicBezTo>
                    <a:pt x="302" y="586"/>
                    <a:pt x="311" y="581"/>
                    <a:pt x="306" y="576"/>
                  </a:cubicBezTo>
                  <a:cubicBezTo>
                    <a:pt x="308" y="574"/>
                    <a:pt x="311" y="579"/>
                    <a:pt x="309" y="580"/>
                  </a:cubicBezTo>
                  <a:cubicBezTo>
                    <a:pt x="312" y="583"/>
                    <a:pt x="315" y="575"/>
                    <a:pt x="318" y="579"/>
                  </a:cubicBezTo>
                  <a:cubicBezTo>
                    <a:pt x="318" y="577"/>
                    <a:pt x="317" y="576"/>
                    <a:pt x="319" y="575"/>
                  </a:cubicBezTo>
                  <a:cubicBezTo>
                    <a:pt x="321" y="577"/>
                    <a:pt x="319" y="577"/>
                    <a:pt x="320" y="578"/>
                  </a:cubicBezTo>
                  <a:cubicBezTo>
                    <a:pt x="323" y="576"/>
                    <a:pt x="327" y="569"/>
                    <a:pt x="332" y="570"/>
                  </a:cubicBezTo>
                  <a:cubicBezTo>
                    <a:pt x="333" y="569"/>
                    <a:pt x="332" y="567"/>
                    <a:pt x="333" y="566"/>
                  </a:cubicBezTo>
                  <a:cubicBezTo>
                    <a:pt x="335" y="568"/>
                    <a:pt x="336" y="565"/>
                    <a:pt x="337" y="568"/>
                  </a:cubicBezTo>
                  <a:cubicBezTo>
                    <a:pt x="332" y="571"/>
                    <a:pt x="333" y="577"/>
                    <a:pt x="330" y="581"/>
                  </a:cubicBezTo>
                  <a:cubicBezTo>
                    <a:pt x="329" y="580"/>
                    <a:pt x="328" y="580"/>
                    <a:pt x="328" y="579"/>
                  </a:cubicBezTo>
                  <a:cubicBezTo>
                    <a:pt x="329" y="579"/>
                    <a:pt x="330" y="579"/>
                    <a:pt x="331" y="578"/>
                  </a:cubicBezTo>
                  <a:cubicBezTo>
                    <a:pt x="327" y="577"/>
                    <a:pt x="324" y="578"/>
                    <a:pt x="321" y="580"/>
                  </a:cubicBezTo>
                  <a:cubicBezTo>
                    <a:pt x="321" y="581"/>
                    <a:pt x="322" y="581"/>
                    <a:pt x="322" y="581"/>
                  </a:cubicBezTo>
                  <a:cubicBezTo>
                    <a:pt x="323" y="582"/>
                    <a:pt x="321" y="582"/>
                    <a:pt x="320" y="583"/>
                  </a:cubicBezTo>
                  <a:cubicBezTo>
                    <a:pt x="319" y="582"/>
                    <a:pt x="321" y="582"/>
                    <a:pt x="319" y="580"/>
                  </a:cubicBezTo>
                  <a:cubicBezTo>
                    <a:pt x="318" y="580"/>
                    <a:pt x="319" y="581"/>
                    <a:pt x="319" y="581"/>
                  </a:cubicBezTo>
                  <a:cubicBezTo>
                    <a:pt x="319" y="586"/>
                    <a:pt x="312" y="583"/>
                    <a:pt x="313" y="589"/>
                  </a:cubicBezTo>
                  <a:cubicBezTo>
                    <a:pt x="313" y="584"/>
                    <a:pt x="310" y="590"/>
                    <a:pt x="309" y="586"/>
                  </a:cubicBezTo>
                  <a:cubicBezTo>
                    <a:pt x="304" y="593"/>
                    <a:pt x="296" y="596"/>
                    <a:pt x="290" y="602"/>
                  </a:cubicBezTo>
                  <a:cubicBezTo>
                    <a:pt x="288" y="600"/>
                    <a:pt x="290" y="600"/>
                    <a:pt x="289" y="598"/>
                  </a:cubicBezTo>
                  <a:cubicBezTo>
                    <a:pt x="287" y="602"/>
                    <a:pt x="284" y="602"/>
                    <a:pt x="281" y="606"/>
                  </a:cubicBezTo>
                  <a:cubicBezTo>
                    <a:pt x="280" y="605"/>
                    <a:pt x="278" y="605"/>
                    <a:pt x="278" y="603"/>
                  </a:cubicBezTo>
                  <a:cubicBezTo>
                    <a:pt x="278" y="606"/>
                    <a:pt x="275" y="604"/>
                    <a:pt x="274" y="606"/>
                  </a:cubicBezTo>
                  <a:cubicBezTo>
                    <a:pt x="275" y="608"/>
                    <a:pt x="277" y="603"/>
                    <a:pt x="279" y="607"/>
                  </a:cubicBezTo>
                  <a:cubicBezTo>
                    <a:pt x="278" y="609"/>
                    <a:pt x="276" y="609"/>
                    <a:pt x="274" y="607"/>
                  </a:cubicBezTo>
                  <a:cubicBezTo>
                    <a:pt x="272" y="607"/>
                    <a:pt x="274" y="610"/>
                    <a:pt x="272" y="610"/>
                  </a:cubicBezTo>
                  <a:cubicBezTo>
                    <a:pt x="274" y="613"/>
                    <a:pt x="274" y="613"/>
                    <a:pt x="274" y="613"/>
                  </a:cubicBezTo>
                  <a:cubicBezTo>
                    <a:pt x="274" y="614"/>
                    <a:pt x="273" y="613"/>
                    <a:pt x="273" y="613"/>
                  </a:cubicBezTo>
                  <a:cubicBezTo>
                    <a:pt x="272" y="611"/>
                    <a:pt x="271" y="614"/>
                    <a:pt x="270" y="614"/>
                  </a:cubicBezTo>
                  <a:cubicBezTo>
                    <a:pt x="269" y="611"/>
                    <a:pt x="272" y="612"/>
                    <a:pt x="272" y="610"/>
                  </a:cubicBezTo>
                  <a:cubicBezTo>
                    <a:pt x="270" y="610"/>
                    <a:pt x="261" y="612"/>
                    <a:pt x="266" y="616"/>
                  </a:cubicBezTo>
                  <a:cubicBezTo>
                    <a:pt x="266" y="618"/>
                    <a:pt x="265" y="617"/>
                    <a:pt x="264" y="619"/>
                  </a:cubicBezTo>
                  <a:cubicBezTo>
                    <a:pt x="265" y="621"/>
                    <a:pt x="265" y="620"/>
                    <a:pt x="266" y="620"/>
                  </a:cubicBezTo>
                  <a:cubicBezTo>
                    <a:pt x="266" y="623"/>
                    <a:pt x="264" y="622"/>
                    <a:pt x="261" y="625"/>
                  </a:cubicBezTo>
                  <a:cubicBezTo>
                    <a:pt x="261" y="624"/>
                    <a:pt x="261" y="622"/>
                    <a:pt x="260" y="622"/>
                  </a:cubicBezTo>
                  <a:cubicBezTo>
                    <a:pt x="259" y="621"/>
                    <a:pt x="265" y="623"/>
                    <a:pt x="264" y="620"/>
                  </a:cubicBezTo>
                  <a:cubicBezTo>
                    <a:pt x="256" y="621"/>
                    <a:pt x="251" y="620"/>
                    <a:pt x="247" y="624"/>
                  </a:cubicBezTo>
                  <a:cubicBezTo>
                    <a:pt x="248" y="626"/>
                    <a:pt x="250" y="625"/>
                    <a:pt x="251" y="625"/>
                  </a:cubicBezTo>
                  <a:cubicBezTo>
                    <a:pt x="251" y="626"/>
                    <a:pt x="249" y="627"/>
                    <a:pt x="251" y="628"/>
                  </a:cubicBezTo>
                  <a:cubicBezTo>
                    <a:pt x="249" y="629"/>
                    <a:pt x="249" y="628"/>
                    <a:pt x="249" y="626"/>
                  </a:cubicBezTo>
                  <a:cubicBezTo>
                    <a:pt x="249" y="630"/>
                    <a:pt x="244" y="625"/>
                    <a:pt x="247" y="630"/>
                  </a:cubicBezTo>
                  <a:cubicBezTo>
                    <a:pt x="245" y="630"/>
                    <a:pt x="243" y="628"/>
                    <a:pt x="242" y="626"/>
                  </a:cubicBezTo>
                  <a:cubicBezTo>
                    <a:pt x="241" y="629"/>
                    <a:pt x="237" y="632"/>
                    <a:pt x="232" y="629"/>
                  </a:cubicBezTo>
                  <a:cubicBezTo>
                    <a:pt x="231" y="630"/>
                    <a:pt x="232" y="631"/>
                    <a:pt x="231" y="631"/>
                  </a:cubicBezTo>
                  <a:cubicBezTo>
                    <a:pt x="232" y="634"/>
                    <a:pt x="232" y="631"/>
                    <a:pt x="233" y="634"/>
                  </a:cubicBezTo>
                  <a:cubicBezTo>
                    <a:pt x="232" y="634"/>
                    <a:pt x="233" y="636"/>
                    <a:pt x="232" y="636"/>
                  </a:cubicBezTo>
                  <a:cubicBezTo>
                    <a:pt x="230" y="635"/>
                    <a:pt x="231" y="634"/>
                    <a:pt x="230" y="633"/>
                  </a:cubicBezTo>
                  <a:cubicBezTo>
                    <a:pt x="230" y="633"/>
                    <a:pt x="225" y="633"/>
                    <a:pt x="227" y="636"/>
                  </a:cubicBezTo>
                  <a:cubicBezTo>
                    <a:pt x="226" y="637"/>
                    <a:pt x="225" y="638"/>
                    <a:pt x="224" y="638"/>
                  </a:cubicBezTo>
                  <a:cubicBezTo>
                    <a:pt x="223" y="637"/>
                    <a:pt x="223" y="637"/>
                    <a:pt x="222" y="636"/>
                  </a:cubicBezTo>
                  <a:cubicBezTo>
                    <a:pt x="223" y="633"/>
                    <a:pt x="226" y="634"/>
                    <a:pt x="223" y="630"/>
                  </a:cubicBezTo>
                  <a:cubicBezTo>
                    <a:pt x="226" y="631"/>
                    <a:pt x="227" y="626"/>
                    <a:pt x="230" y="626"/>
                  </a:cubicBezTo>
                  <a:cubicBezTo>
                    <a:pt x="229" y="632"/>
                    <a:pt x="237" y="622"/>
                    <a:pt x="242" y="626"/>
                  </a:cubicBezTo>
                  <a:close/>
                  <a:moveTo>
                    <a:pt x="244" y="624"/>
                  </a:moveTo>
                  <a:cubicBezTo>
                    <a:pt x="244" y="624"/>
                    <a:pt x="245" y="623"/>
                    <a:pt x="245" y="624"/>
                  </a:cubicBezTo>
                  <a:cubicBezTo>
                    <a:pt x="246" y="625"/>
                    <a:pt x="245" y="625"/>
                    <a:pt x="246" y="626"/>
                  </a:cubicBezTo>
                  <a:cubicBezTo>
                    <a:pt x="247" y="626"/>
                    <a:pt x="247" y="625"/>
                    <a:pt x="247" y="624"/>
                  </a:cubicBezTo>
                  <a:cubicBezTo>
                    <a:pt x="246" y="621"/>
                    <a:pt x="243" y="622"/>
                    <a:pt x="244" y="624"/>
                  </a:cubicBezTo>
                  <a:close/>
                  <a:moveTo>
                    <a:pt x="261" y="612"/>
                  </a:moveTo>
                  <a:cubicBezTo>
                    <a:pt x="260" y="614"/>
                    <a:pt x="256" y="615"/>
                    <a:pt x="257" y="618"/>
                  </a:cubicBezTo>
                  <a:cubicBezTo>
                    <a:pt x="259" y="615"/>
                    <a:pt x="263" y="617"/>
                    <a:pt x="261" y="612"/>
                  </a:cubicBezTo>
                  <a:close/>
                  <a:moveTo>
                    <a:pt x="268" y="608"/>
                  </a:moveTo>
                  <a:cubicBezTo>
                    <a:pt x="266" y="608"/>
                    <a:pt x="267" y="609"/>
                    <a:pt x="264" y="609"/>
                  </a:cubicBezTo>
                  <a:cubicBezTo>
                    <a:pt x="267" y="613"/>
                    <a:pt x="269" y="611"/>
                    <a:pt x="268" y="608"/>
                  </a:cubicBezTo>
                  <a:close/>
                  <a:moveTo>
                    <a:pt x="237" y="632"/>
                  </a:moveTo>
                  <a:cubicBezTo>
                    <a:pt x="240" y="634"/>
                    <a:pt x="244" y="632"/>
                    <a:pt x="245" y="631"/>
                  </a:cubicBezTo>
                  <a:cubicBezTo>
                    <a:pt x="243" y="632"/>
                    <a:pt x="245" y="630"/>
                    <a:pt x="244" y="629"/>
                  </a:cubicBezTo>
                  <a:cubicBezTo>
                    <a:pt x="244" y="629"/>
                    <a:pt x="243" y="629"/>
                    <a:pt x="243" y="628"/>
                  </a:cubicBezTo>
                  <a:cubicBezTo>
                    <a:pt x="241" y="629"/>
                    <a:pt x="244" y="631"/>
                    <a:pt x="243" y="632"/>
                  </a:cubicBezTo>
                  <a:cubicBezTo>
                    <a:pt x="241" y="630"/>
                    <a:pt x="239" y="631"/>
                    <a:pt x="237" y="632"/>
                  </a:cubicBezTo>
                  <a:close/>
                  <a:moveTo>
                    <a:pt x="152" y="521"/>
                  </a:moveTo>
                  <a:cubicBezTo>
                    <a:pt x="149" y="520"/>
                    <a:pt x="149" y="526"/>
                    <a:pt x="149" y="525"/>
                  </a:cubicBezTo>
                  <a:cubicBezTo>
                    <a:pt x="150" y="523"/>
                    <a:pt x="152" y="524"/>
                    <a:pt x="152" y="521"/>
                  </a:cubicBezTo>
                  <a:close/>
                  <a:moveTo>
                    <a:pt x="202" y="598"/>
                  </a:moveTo>
                  <a:cubicBezTo>
                    <a:pt x="200" y="598"/>
                    <a:pt x="200" y="604"/>
                    <a:pt x="202" y="602"/>
                  </a:cubicBezTo>
                  <a:cubicBezTo>
                    <a:pt x="199" y="600"/>
                    <a:pt x="205" y="600"/>
                    <a:pt x="202" y="598"/>
                  </a:cubicBezTo>
                  <a:close/>
                  <a:moveTo>
                    <a:pt x="199" y="598"/>
                  </a:moveTo>
                  <a:cubicBezTo>
                    <a:pt x="200" y="597"/>
                    <a:pt x="202" y="597"/>
                    <a:pt x="201" y="595"/>
                  </a:cubicBezTo>
                  <a:cubicBezTo>
                    <a:pt x="199" y="598"/>
                    <a:pt x="198" y="594"/>
                    <a:pt x="196" y="595"/>
                  </a:cubicBezTo>
                  <a:cubicBezTo>
                    <a:pt x="197" y="597"/>
                    <a:pt x="198" y="595"/>
                    <a:pt x="199" y="598"/>
                  </a:cubicBezTo>
                  <a:close/>
                  <a:moveTo>
                    <a:pt x="169" y="551"/>
                  </a:moveTo>
                  <a:cubicBezTo>
                    <a:pt x="167" y="553"/>
                    <a:pt x="168" y="549"/>
                    <a:pt x="167" y="547"/>
                  </a:cubicBezTo>
                  <a:cubicBezTo>
                    <a:pt x="163" y="548"/>
                    <a:pt x="170" y="555"/>
                    <a:pt x="169" y="551"/>
                  </a:cubicBezTo>
                  <a:close/>
                  <a:moveTo>
                    <a:pt x="162" y="538"/>
                  </a:moveTo>
                  <a:cubicBezTo>
                    <a:pt x="161" y="537"/>
                    <a:pt x="161" y="537"/>
                    <a:pt x="161" y="537"/>
                  </a:cubicBezTo>
                  <a:cubicBezTo>
                    <a:pt x="162" y="536"/>
                    <a:pt x="163" y="536"/>
                    <a:pt x="162" y="535"/>
                  </a:cubicBezTo>
                  <a:cubicBezTo>
                    <a:pt x="162" y="534"/>
                    <a:pt x="158" y="535"/>
                    <a:pt x="160" y="536"/>
                  </a:cubicBezTo>
                  <a:cubicBezTo>
                    <a:pt x="161" y="535"/>
                    <a:pt x="160" y="539"/>
                    <a:pt x="162" y="538"/>
                  </a:cubicBezTo>
                  <a:close/>
                  <a:moveTo>
                    <a:pt x="101" y="443"/>
                  </a:moveTo>
                  <a:cubicBezTo>
                    <a:pt x="104" y="440"/>
                    <a:pt x="104" y="440"/>
                    <a:pt x="104" y="440"/>
                  </a:cubicBezTo>
                  <a:cubicBezTo>
                    <a:pt x="104" y="439"/>
                    <a:pt x="96" y="442"/>
                    <a:pt x="98" y="442"/>
                  </a:cubicBezTo>
                  <a:cubicBezTo>
                    <a:pt x="99" y="442"/>
                    <a:pt x="100" y="442"/>
                    <a:pt x="101" y="443"/>
                  </a:cubicBezTo>
                  <a:close/>
                  <a:moveTo>
                    <a:pt x="170" y="535"/>
                  </a:moveTo>
                  <a:cubicBezTo>
                    <a:pt x="171" y="539"/>
                    <a:pt x="168" y="536"/>
                    <a:pt x="167" y="537"/>
                  </a:cubicBezTo>
                  <a:cubicBezTo>
                    <a:pt x="169" y="539"/>
                    <a:pt x="172" y="538"/>
                    <a:pt x="174" y="541"/>
                  </a:cubicBezTo>
                  <a:cubicBezTo>
                    <a:pt x="173" y="540"/>
                    <a:pt x="174" y="539"/>
                    <a:pt x="173" y="538"/>
                  </a:cubicBezTo>
                  <a:cubicBezTo>
                    <a:pt x="172" y="538"/>
                    <a:pt x="171" y="538"/>
                    <a:pt x="170" y="536"/>
                  </a:cubicBezTo>
                  <a:cubicBezTo>
                    <a:pt x="171" y="536"/>
                    <a:pt x="171" y="535"/>
                    <a:pt x="170" y="535"/>
                  </a:cubicBezTo>
                  <a:close/>
                  <a:moveTo>
                    <a:pt x="183" y="542"/>
                  </a:moveTo>
                  <a:cubicBezTo>
                    <a:pt x="184" y="538"/>
                    <a:pt x="186" y="538"/>
                    <a:pt x="190" y="538"/>
                  </a:cubicBezTo>
                  <a:cubicBezTo>
                    <a:pt x="189" y="537"/>
                    <a:pt x="189" y="536"/>
                    <a:pt x="189" y="535"/>
                  </a:cubicBezTo>
                  <a:cubicBezTo>
                    <a:pt x="187" y="535"/>
                    <a:pt x="190" y="538"/>
                    <a:pt x="188" y="538"/>
                  </a:cubicBezTo>
                  <a:cubicBezTo>
                    <a:pt x="187" y="536"/>
                    <a:pt x="189" y="536"/>
                    <a:pt x="188" y="534"/>
                  </a:cubicBezTo>
                  <a:cubicBezTo>
                    <a:pt x="186" y="535"/>
                    <a:pt x="186" y="538"/>
                    <a:pt x="184" y="536"/>
                  </a:cubicBezTo>
                  <a:cubicBezTo>
                    <a:pt x="184" y="532"/>
                    <a:pt x="190" y="534"/>
                    <a:pt x="188" y="530"/>
                  </a:cubicBezTo>
                  <a:cubicBezTo>
                    <a:pt x="184" y="530"/>
                    <a:pt x="186" y="531"/>
                    <a:pt x="183" y="534"/>
                  </a:cubicBezTo>
                  <a:cubicBezTo>
                    <a:pt x="184" y="538"/>
                    <a:pt x="182" y="537"/>
                    <a:pt x="183" y="542"/>
                  </a:cubicBezTo>
                  <a:close/>
                  <a:moveTo>
                    <a:pt x="247" y="632"/>
                  </a:moveTo>
                  <a:cubicBezTo>
                    <a:pt x="247" y="635"/>
                    <a:pt x="245" y="634"/>
                    <a:pt x="245" y="636"/>
                  </a:cubicBezTo>
                  <a:cubicBezTo>
                    <a:pt x="247" y="637"/>
                    <a:pt x="248" y="634"/>
                    <a:pt x="247" y="632"/>
                  </a:cubicBezTo>
                  <a:close/>
                  <a:moveTo>
                    <a:pt x="301" y="719"/>
                  </a:moveTo>
                  <a:cubicBezTo>
                    <a:pt x="306" y="722"/>
                    <a:pt x="306" y="714"/>
                    <a:pt x="301" y="719"/>
                  </a:cubicBezTo>
                  <a:close/>
                  <a:moveTo>
                    <a:pt x="177" y="514"/>
                  </a:moveTo>
                  <a:cubicBezTo>
                    <a:pt x="176" y="517"/>
                    <a:pt x="174" y="519"/>
                    <a:pt x="174" y="523"/>
                  </a:cubicBezTo>
                  <a:cubicBezTo>
                    <a:pt x="175" y="519"/>
                    <a:pt x="179" y="518"/>
                    <a:pt x="177" y="514"/>
                  </a:cubicBezTo>
                  <a:close/>
                  <a:moveTo>
                    <a:pt x="303" y="699"/>
                  </a:moveTo>
                  <a:cubicBezTo>
                    <a:pt x="300" y="700"/>
                    <a:pt x="298" y="704"/>
                    <a:pt x="299" y="707"/>
                  </a:cubicBezTo>
                  <a:cubicBezTo>
                    <a:pt x="299" y="704"/>
                    <a:pt x="304" y="702"/>
                    <a:pt x="303" y="699"/>
                  </a:cubicBezTo>
                  <a:close/>
                  <a:moveTo>
                    <a:pt x="197" y="530"/>
                  </a:moveTo>
                  <a:cubicBezTo>
                    <a:pt x="199" y="528"/>
                    <a:pt x="200" y="530"/>
                    <a:pt x="202" y="530"/>
                  </a:cubicBezTo>
                  <a:cubicBezTo>
                    <a:pt x="201" y="528"/>
                    <a:pt x="200" y="527"/>
                    <a:pt x="201" y="526"/>
                  </a:cubicBezTo>
                  <a:cubicBezTo>
                    <a:pt x="201" y="526"/>
                    <a:pt x="205" y="530"/>
                    <a:pt x="204" y="527"/>
                  </a:cubicBezTo>
                  <a:cubicBezTo>
                    <a:pt x="202" y="527"/>
                    <a:pt x="205" y="523"/>
                    <a:pt x="203" y="521"/>
                  </a:cubicBezTo>
                  <a:cubicBezTo>
                    <a:pt x="202" y="524"/>
                    <a:pt x="201" y="520"/>
                    <a:pt x="200" y="520"/>
                  </a:cubicBezTo>
                  <a:cubicBezTo>
                    <a:pt x="201" y="523"/>
                    <a:pt x="198" y="521"/>
                    <a:pt x="199" y="524"/>
                  </a:cubicBezTo>
                  <a:cubicBezTo>
                    <a:pt x="199" y="523"/>
                    <a:pt x="198" y="524"/>
                    <a:pt x="198" y="523"/>
                  </a:cubicBezTo>
                  <a:cubicBezTo>
                    <a:pt x="198" y="522"/>
                    <a:pt x="198" y="522"/>
                    <a:pt x="198" y="521"/>
                  </a:cubicBezTo>
                  <a:cubicBezTo>
                    <a:pt x="195" y="519"/>
                    <a:pt x="197" y="523"/>
                    <a:pt x="197" y="525"/>
                  </a:cubicBezTo>
                  <a:cubicBezTo>
                    <a:pt x="193" y="528"/>
                    <a:pt x="191" y="526"/>
                    <a:pt x="190" y="530"/>
                  </a:cubicBezTo>
                  <a:cubicBezTo>
                    <a:pt x="191" y="530"/>
                    <a:pt x="190" y="534"/>
                    <a:pt x="190" y="535"/>
                  </a:cubicBezTo>
                  <a:cubicBezTo>
                    <a:pt x="193" y="534"/>
                    <a:pt x="192" y="528"/>
                    <a:pt x="196" y="531"/>
                  </a:cubicBezTo>
                  <a:cubicBezTo>
                    <a:pt x="195" y="532"/>
                    <a:pt x="196" y="534"/>
                    <a:pt x="197" y="535"/>
                  </a:cubicBezTo>
                  <a:cubicBezTo>
                    <a:pt x="197" y="533"/>
                    <a:pt x="197" y="532"/>
                    <a:pt x="197" y="530"/>
                  </a:cubicBezTo>
                  <a:close/>
                  <a:moveTo>
                    <a:pt x="278" y="660"/>
                  </a:moveTo>
                  <a:cubicBezTo>
                    <a:pt x="275" y="658"/>
                    <a:pt x="277" y="662"/>
                    <a:pt x="274" y="661"/>
                  </a:cubicBezTo>
                  <a:cubicBezTo>
                    <a:pt x="276" y="663"/>
                    <a:pt x="276" y="663"/>
                    <a:pt x="277" y="666"/>
                  </a:cubicBezTo>
                  <a:cubicBezTo>
                    <a:pt x="280" y="665"/>
                    <a:pt x="275" y="661"/>
                    <a:pt x="277" y="660"/>
                  </a:cubicBezTo>
                  <a:cubicBezTo>
                    <a:pt x="278" y="661"/>
                    <a:pt x="278" y="661"/>
                    <a:pt x="278" y="660"/>
                  </a:cubicBezTo>
                  <a:close/>
                  <a:moveTo>
                    <a:pt x="231" y="584"/>
                  </a:moveTo>
                  <a:cubicBezTo>
                    <a:pt x="230" y="582"/>
                    <a:pt x="228" y="584"/>
                    <a:pt x="226" y="583"/>
                  </a:cubicBezTo>
                  <a:cubicBezTo>
                    <a:pt x="227" y="585"/>
                    <a:pt x="225" y="585"/>
                    <a:pt x="225" y="587"/>
                  </a:cubicBezTo>
                  <a:cubicBezTo>
                    <a:pt x="228" y="586"/>
                    <a:pt x="228" y="583"/>
                    <a:pt x="231" y="584"/>
                  </a:cubicBezTo>
                  <a:close/>
                  <a:moveTo>
                    <a:pt x="182" y="510"/>
                  </a:moveTo>
                  <a:cubicBezTo>
                    <a:pt x="181" y="512"/>
                    <a:pt x="181" y="513"/>
                    <a:pt x="179" y="512"/>
                  </a:cubicBezTo>
                  <a:cubicBezTo>
                    <a:pt x="180" y="513"/>
                    <a:pt x="180" y="514"/>
                    <a:pt x="180" y="515"/>
                  </a:cubicBezTo>
                  <a:cubicBezTo>
                    <a:pt x="182" y="514"/>
                    <a:pt x="183" y="512"/>
                    <a:pt x="182" y="510"/>
                  </a:cubicBezTo>
                  <a:close/>
                  <a:moveTo>
                    <a:pt x="177" y="508"/>
                  </a:moveTo>
                  <a:cubicBezTo>
                    <a:pt x="178" y="509"/>
                    <a:pt x="179" y="508"/>
                    <a:pt x="180" y="508"/>
                  </a:cubicBezTo>
                  <a:cubicBezTo>
                    <a:pt x="179" y="507"/>
                    <a:pt x="180" y="506"/>
                    <a:pt x="180" y="505"/>
                  </a:cubicBezTo>
                  <a:cubicBezTo>
                    <a:pt x="178" y="505"/>
                    <a:pt x="179" y="507"/>
                    <a:pt x="178" y="508"/>
                  </a:cubicBezTo>
                  <a:cubicBezTo>
                    <a:pt x="177" y="508"/>
                    <a:pt x="174" y="504"/>
                    <a:pt x="175" y="507"/>
                  </a:cubicBezTo>
                  <a:cubicBezTo>
                    <a:pt x="175" y="507"/>
                    <a:pt x="176" y="507"/>
                    <a:pt x="177" y="508"/>
                  </a:cubicBezTo>
                  <a:close/>
                  <a:moveTo>
                    <a:pt x="282" y="659"/>
                  </a:moveTo>
                  <a:cubicBezTo>
                    <a:pt x="281" y="658"/>
                    <a:pt x="279" y="660"/>
                    <a:pt x="278" y="659"/>
                  </a:cubicBezTo>
                  <a:cubicBezTo>
                    <a:pt x="281" y="662"/>
                    <a:pt x="277" y="662"/>
                    <a:pt x="280" y="665"/>
                  </a:cubicBezTo>
                  <a:cubicBezTo>
                    <a:pt x="281" y="662"/>
                    <a:pt x="282" y="668"/>
                    <a:pt x="283" y="666"/>
                  </a:cubicBezTo>
                  <a:cubicBezTo>
                    <a:pt x="282" y="663"/>
                    <a:pt x="281" y="663"/>
                    <a:pt x="280" y="662"/>
                  </a:cubicBezTo>
                  <a:cubicBezTo>
                    <a:pt x="281" y="661"/>
                    <a:pt x="283" y="661"/>
                    <a:pt x="282" y="659"/>
                  </a:cubicBezTo>
                  <a:close/>
                  <a:moveTo>
                    <a:pt x="296" y="679"/>
                  </a:moveTo>
                  <a:cubicBezTo>
                    <a:pt x="296" y="680"/>
                    <a:pt x="295" y="679"/>
                    <a:pt x="295" y="678"/>
                  </a:cubicBezTo>
                  <a:cubicBezTo>
                    <a:pt x="295" y="681"/>
                    <a:pt x="292" y="679"/>
                    <a:pt x="292" y="682"/>
                  </a:cubicBezTo>
                  <a:cubicBezTo>
                    <a:pt x="294" y="683"/>
                    <a:pt x="296" y="680"/>
                    <a:pt x="296" y="679"/>
                  </a:cubicBezTo>
                  <a:close/>
                  <a:moveTo>
                    <a:pt x="247" y="596"/>
                  </a:moveTo>
                  <a:cubicBezTo>
                    <a:pt x="245" y="595"/>
                    <a:pt x="241" y="591"/>
                    <a:pt x="240" y="595"/>
                  </a:cubicBezTo>
                  <a:cubicBezTo>
                    <a:pt x="243" y="595"/>
                    <a:pt x="241" y="598"/>
                    <a:pt x="241" y="600"/>
                  </a:cubicBezTo>
                  <a:cubicBezTo>
                    <a:pt x="244" y="598"/>
                    <a:pt x="245" y="596"/>
                    <a:pt x="247" y="596"/>
                  </a:cubicBezTo>
                  <a:close/>
                  <a:moveTo>
                    <a:pt x="219" y="558"/>
                  </a:moveTo>
                  <a:cubicBezTo>
                    <a:pt x="219" y="559"/>
                    <a:pt x="220" y="560"/>
                    <a:pt x="220" y="559"/>
                  </a:cubicBezTo>
                  <a:cubicBezTo>
                    <a:pt x="219" y="557"/>
                    <a:pt x="219" y="557"/>
                    <a:pt x="219" y="557"/>
                  </a:cubicBezTo>
                  <a:cubicBezTo>
                    <a:pt x="218" y="558"/>
                    <a:pt x="217" y="559"/>
                    <a:pt x="217" y="561"/>
                  </a:cubicBezTo>
                  <a:cubicBezTo>
                    <a:pt x="218" y="560"/>
                    <a:pt x="219" y="561"/>
                    <a:pt x="219" y="560"/>
                  </a:cubicBezTo>
                  <a:cubicBezTo>
                    <a:pt x="219" y="559"/>
                    <a:pt x="218" y="558"/>
                    <a:pt x="219" y="558"/>
                  </a:cubicBezTo>
                  <a:close/>
                  <a:moveTo>
                    <a:pt x="187" y="510"/>
                  </a:moveTo>
                  <a:cubicBezTo>
                    <a:pt x="188" y="511"/>
                    <a:pt x="188" y="511"/>
                    <a:pt x="188" y="512"/>
                  </a:cubicBezTo>
                  <a:cubicBezTo>
                    <a:pt x="190" y="511"/>
                    <a:pt x="188" y="510"/>
                    <a:pt x="186" y="509"/>
                  </a:cubicBezTo>
                  <a:cubicBezTo>
                    <a:pt x="185" y="509"/>
                    <a:pt x="184" y="513"/>
                    <a:pt x="186" y="513"/>
                  </a:cubicBezTo>
                  <a:cubicBezTo>
                    <a:pt x="185" y="511"/>
                    <a:pt x="186" y="510"/>
                    <a:pt x="187" y="510"/>
                  </a:cubicBezTo>
                  <a:close/>
                  <a:moveTo>
                    <a:pt x="358" y="762"/>
                  </a:moveTo>
                  <a:cubicBezTo>
                    <a:pt x="356" y="763"/>
                    <a:pt x="359" y="766"/>
                    <a:pt x="359" y="768"/>
                  </a:cubicBezTo>
                  <a:cubicBezTo>
                    <a:pt x="360" y="766"/>
                    <a:pt x="360" y="764"/>
                    <a:pt x="361" y="763"/>
                  </a:cubicBezTo>
                  <a:cubicBezTo>
                    <a:pt x="359" y="764"/>
                    <a:pt x="362" y="759"/>
                    <a:pt x="359" y="759"/>
                  </a:cubicBezTo>
                  <a:cubicBezTo>
                    <a:pt x="360" y="761"/>
                    <a:pt x="359" y="767"/>
                    <a:pt x="358" y="762"/>
                  </a:cubicBezTo>
                  <a:close/>
                  <a:moveTo>
                    <a:pt x="173" y="469"/>
                  </a:moveTo>
                  <a:cubicBezTo>
                    <a:pt x="171" y="471"/>
                    <a:pt x="170" y="472"/>
                    <a:pt x="167" y="473"/>
                  </a:cubicBezTo>
                  <a:cubicBezTo>
                    <a:pt x="170" y="475"/>
                    <a:pt x="166" y="474"/>
                    <a:pt x="167" y="476"/>
                  </a:cubicBezTo>
                  <a:cubicBezTo>
                    <a:pt x="169" y="474"/>
                    <a:pt x="173" y="473"/>
                    <a:pt x="173" y="469"/>
                  </a:cubicBezTo>
                  <a:close/>
                  <a:moveTo>
                    <a:pt x="203" y="514"/>
                  </a:moveTo>
                  <a:cubicBezTo>
                    <a:pt x="201" y="509"/>
                    <a:pt x="202" y="508"/>
                    <a:pt x="199" y="504"/>
                  </a:cubicBezTo>
                  <a:cubicBezTo>
                    <a:pt x="198" y="503"/>
                    <a:pt x="198" y="505"/>
                    <a:pt x="197" y="503"/>
                  </a:cubicBezTo>
                  <a:cubicBezTo>
                    <a:pt x="196" y="502"/>
                    <a:pt x="201" y="502"/>
                    <a:pt x="198" y="499"/>
                  </a:cubicBezTo>
                  <a:cubicBezTo>
                    <a:pt x="196" y="504"/>
                    <a:pt x="191" y="504"/>
                    <a:pt x="190" y="507"/>
                  </a:cubicBezTo>
                  <a:cubicBezTo>
                    <a:pt x="191" y="507"/>
                    <a:pt x="192" y="510"/>
                    <a:pt x="192" y="511"/>
                  </a:cubicBezTo>
                  <a:cubicBezTo>
                    <a:pt x="194" y="509"/>
                    <a:pt x="198" y="512"/>
                    <a:pt x="198" y="508"/>
                  </a:cubicBezTo>
                  <a:cubicBezTo>
                    <a:pt x="200" y="511"/>
                    <a:pt x="203" y="512"/>
                    <a:pt x="201" y="515"/>
                  </a:cubicBezTo>
                  <a:cubicBezTo>
                    <a:pt x="201" y="514"/>
                    <a:pt x="200" y="514"/>
                    <a:pt x="200" y="514"/>
                  </a:cubicBezTo>
                  <a:cubicBezTo>
                    <a:pt x="201" y="515"/>
                    <a:pt x="202" y="517"/>
                    <a:pt x="202" y="516"/>
                  </a:cubicBezTo>
                  <a:cubicBezTo>
                    <a:pt x="202" y="515"/>
                    <a:pt x="202" y="514"/>
                    <a:pt x="203" y="514"/>
                  </a:cubicBezTo>
                  <a:close/>
                  <a:moveTo>
                    <a:pt x="281" y="631"/>
                  </a:moveTo>
                  <a:cubicBezTo>
                    <a:pt x="280" y="629"/>
                    <a:pt x="279" y="627"/>
                    <a:pt x="277" y="626"/>
                  </a:cubicBezTo>
                  <a:cubicBezTo>
                    <a:pt x="279" y="627"/>
                    <a:pt x="279" y="629"/>
                    <a:pt x="278" y="630"/>
                  </a:cubicBezTo>
                  <a:cubicBezTo>
                    <a:pt x="278" y="629"/>
                    <a:pt x="277" y="626"/>
                    <a:pt x="276" y="627"/>
                  </a:cubicBezTo>
                  <a:cubicBezTo>
                    <a:pt x="277" y="628"/>
                    <a:pt x="276" y="629"/>
                    <a:pt x="276" y="629"/>
                  </a:cubicBezTo>
                  <a:cubicBezTo>
                    <a:pt x="278" y="629"/>
                    <a:pt x="279" y="632"/>
                    <a:pt x="281" y="631"/>
                  </a:cubicBezTo>
                  <a:close/>
                  <a:moveTo>
                    <a:pt x="207" y="514"/>
                  </a:moveTo>
                  <a:cubicBezTo>
                    <a:pt x="210" y="518"/>
                    <a:pt x="206" y="519"/>
                    <a:pt x="204" y="519"/>
                  </a:cubicBezTo>
                  <a:cubicBezTo>
                    <a:pt x="204" y="521"/>
                    <a:pt x="205" y="520"/>
                    <a:pt x="205" y="522"/>
                  </a:cubicBezTo>
                  <a:cubicBezTo>
                    <a:pt x="208" y="520"/>
                    <a:pt x="211" y="526"/>
                    <a:pt x="214" y="526"/>
                  </a:cubicBezTo>
                  <a:cubicBezTo>
                    <a:pt x="212" y="524"/>
                    <a:pt x="209" y="523"/>
                    <a:pt x="209" y="521"/>
                  </a:cubicBezTo>
                  <a:cubicBezTo>
                    <a:pt x="214" y="524"/>
                    <a:pt x="212" y="519"/>
                    <a:pt x="215" y="516"/>
                  </a:cubicBezTo>
                  <a:cubicBezTo>
                    <a:pt x="218" y="518"/>
                    <a:pt x="217" y="514"/>
                    <a:pt x="220" y="515"/>
                  </a:cubicBezTo>
                  <a:cubicBezTo>
                    <a:pt x="219" y="514"/>
                    <a:pt x="220" y="513"/>
                    <a:pt x="220" y="512"/>
                  </a:cubicBezTo>
                  <a:cubicBezTo>
                    <a:pt x="219" y="512"/>
                    <a:pt x="218" y="513"/>
                    <a:pt x="218" y="511"/>
                  </a:cubicBezTo>
                  <a:cubicBezTo>
                    <a:pt x="217" y="513"/>
                    <a:pt x="216" y="515"/>
                    <a:pt x="214" y="512"/>
                  </a:cubicBezTo>
                  <a:cubicBezTo>
                    <a:pt x="217" y="511"/>
                    <a:pt x="213" y="511"/>
                    <a:pt x="212" y="508"/>
                  </a:cubicBezTo>
                  <a:cubicBezTo>
                    <a:pt x="211" y="509"/>
                    <a:pt x="210" y="509"/>
                    <a:pt x="211" y="510"/>
                  </a:cubicBezTo>
                  <a:cubicBezTo>
                    <a:pt x="214" y="508"/>
                    <a:pt x="209" y="514"/>
                    <a:pt x="212" y="513"/>
                  </a:cubicBezTo>
                  <a:cubicBezTo>
                    <a:pt x="211" y="511"/>
                    <a:pt x="214" y="512"/>
                    <a:pt x="214" y="514"/>
                  </a:cubicBezTo>
                  <a:cubicBezTo>
                    <a:pt x="212" y="515"/>
                    <a:pt x="209" y="513"/>
                    <a:pt x="207" y="514"/>
                  </a:cubicBezTo>
                  <a:close/>
                  <a:moveTo>
                    <a:pt x="272" y="617"/>
                  </a:moveTo>
                  <a:cubicBezTo>
                    <a:pt x="272" y="616"/>
                    <a:pt x="271" y="615"/>
                    <a:pt x="271" y="615"/>
                  </a:cubicBezTo>
                  <a:cubicBezTo>
                    <a:pt x="271" y="616"/>
                    <a:pt x="272" y="617"/>
                    <a:pt x="271" y="617"/>
                  </a:cubicBezTo>
                  <a:cubicBezTo>
                    <a:pt x="270" y="616"/>
                    <a:pt x="270" y="616"/>
                    <a:pt x="269" y="617"/>
                  </a:cubicBezTo>
                  <a:cubicBezTo>
                    <a:pt x="270" y="619"/>
                    <a:pt x="274" y="622"/>
                    <a:pt x="273" y="618"/>
                  </a:cubicBezTo>
                  <a:cubicBezTo>
                    <a:pt x="271" y="619"/>
                    <a:pt x="271" y="617"/>
                    <a:pt x="272" y="617"/>
                  </a:cubicBezTo>
                  <a:close/>
                  <a:moveTo>
                    <a:pt x="248" y="576"/>
                  </a:moveTo>
                  <a:cubicBezTo>
                    <a:pt x="248" y="574"/>
                    <a:pt x="246" y="575"/>
                    <a:pt x="247" y="574"/>
                  </a:cubicBezTo>
                  <a:cubicBezTo>
                    <a:pt x="249" y="571"/>
                    <a:pt x="252" y="574"/>
                    <a:pt x="253" y="572"/>
                  </a:cubicBezTo>
                  <a:cubicBezTo>
                    <a:pt x="252" y="572"/>
                    <a:pt x="252" y="571"/>
                    <a:pt x="252" y="570"/>
                  </a:cubicBezTo>
                  <a:cubicBezTo>
                    <a:pt x="249" y="573"/>
                    <a:pt x="243" y="573"/>
                    <a:pt x="242" y="576"/>
                  </a:cubicBezTo>
                  <a:cubicBezTo>
                    <a:pt x="244" y="573"/>
                    <a:pt x="246" y="577"/>
                    <a:pt x="248" y="576"/>
                  </a:cubicBezTo>
                  <a:close/>
                  <a:moveTo>
                    <a:pt x="181" y="473"/>
                  </a:moveTo>
                  <a:cubicBezTo>
                    <a:pt x="179" y="475"/>
                    <a:pt x="176" y="472"/>
                    <a:pt x="177" y="477"/>
                  </a:cubicBezTo>
                  <a:cubicBezTo>
                    <a:pt x="179" y="475"/>
                    <a:pt x="181" y="475"/>
                    <a:pt x="181" y="473"/>
                  </a:cubicBezTo>
                  <a:close/>
                  <a:moveTo>
                    <a:pt x="181" y="471"/>
                  </a:moveTo>
                  <a:cubicBezTo>
                    <a:pt x="180" y="471"/>
                    <a:pt x="179" y="471"/>
                    <a:pt x="178" y="471"/>
                  </a:cubicBezTo>
                  <a:cubicBezTo>
                    <a:pt x="178" y="470"/>
                    <a:pt x="178" y="468"/>
                    <a:pt x="177" y="468"/>
                  </a:cubicBezTo>
                  <a:cubicBezTo>
                    <a:pt x="178" y="470"/>
                    <a:pt x="177" y="471"/>
                    <a:pt x="177" y="473"/>
                  </a:cubicBezTo>
                  <a:cubicBezTo>
                    <a:pt x="178" y="470"/>
                    <a:pt x="181" y="474"/>
                    <a:pt x="181" y="471"/>
                  </a:cubicBezTo>
                  <a:close/>
                  <a:moveTo>
                    <a:pt x="276" y="616"/>
                  </a:moveTo>
                  <a:cubicBezTo>
                    <a:pt x="277" y="617"/>
                    <a:pt x="278" y="620"/>
                    <a:pt x="279" y="618"/>
                  </a:cubicBezTo>
                  <a:cubicBezTo>
                    <a:pt x="277" y="616"/>
                    <a:pt x="276" y="615"/>
                    <a:pt x="274" y="615"/>
                  </a:cubicBezTo>
                  <a:cubicBezTo>
                    <a:pt x="275" y="617"/>
                    <a:pt x="274" y="617"/>
                    <a:pt x="274" y="619"/>
                  </a:cubicBezTo>
                  <a:cubicBezTo>
                    <a:pt x="275" y="618"/>
                    <a:pt x="276" y="617"/>
                    <a:pt x="276" y="616"/>
                  </a:cubicBezTo>
                  <a:close/>
                  <a:moveTo>
                    <a:pt x="209" y="510"/>
                  </a:moveTo>
                  <a:cubicBezTo>
                    <a:pt x="206" y="508"/>
                    <a:pt x="209" y="507"/>
                    <a:pt x="208" y="505"/>
                  </a:cubicBezTo>
                  <a:cubicBezTo>
                    <a:pt x="206" y="506"/>
                    <a:pt x="207" y="512"/>
                    <a:pt x="208" y="512"/>
                  </a:cubicBezTo>
                  <a:cubicBezTo>
                    <a:pt x="207" y="511"/>
                    <a:pt x="208" y="511"/>
                    <a:pt x="209" y="510"/>
                  </a:cubicBezTo>
                  <a:close/>
                  <a:moveTo>
                    <a:pt x="287" y="625"/>
                  </a:moveTo>
                  <a:cubicBezTo>
                    <a:pt x="288" y="627"/>
                    <a:pt x="284" y="627"/>
                    <a:pt x="286" y="629"/>
                  </a:cubicBezTo>
                  <a:cubicBezTo>
                    <a:pt x="287" y="628"/>
                    <a:pt x="288" y="631"/>
                    <a:pt x="290" y="630"/>
                  </a:cubicBezTo>
                  <a:cubicBezTo>
                    <a:pt x="289" y="629"/>
                    <a:pt x="290" y="629"/>
                    <a:pt x="289" y="628"/>
                  </a:cubicBezTo>
                  <a:cubicBezTo>
                    <a:pt x="289" y="629"/>
                    <a:pt x="288" y="629"/>
                    <a:pt x="287" y="628"/>
                  </a:cubicBezTo>
                  <a:cubicBezTo>
                    <a:pt x="288" y="628"/>
                    <a:pt x="288" y="624"/>
                    <a:pt x="287" y="625"/>
                  </a:cubicBezTo>
                  <a:close/>
                  <a:moveTo>
                    <a:pt x="286" y="623"/>
                  </a:moveTo>
                  <a:cubicBezTo>
                    <a:pt x="283" y="621"/>
                    <a:pt x="284" y="621"/>
                    <a:pt x="283" y="618"/>
                  </a:cubicBezTo>
                  <a:cubicBezTo>
                    <a:pt x="281" y="619"/>
                    <a:pt x="281" y="619"/>
                    <a:pt x="281" y="622"/>
                  </a:cubicBezTo>
                  <a:cubicBezTo>
                    <a:pt x="282" y="622"/>
                    <a:pt x="283" y="622"/>
                    <a:pt x="284" y="624"/>
                  </a:cubicBezTo>
                  <a:cubicBezTo>
                    <a:pt x="284" y="624"/>
                    <a:pt x="284" y="625"/>
                    <a:pt x="285" y="624"/>
                  </a:cubicBezTo>
                  <a:cubicBezTo>
                    <a:pt x="284" y="623"/>
                    <a:pt x="285" y="624"/>
                    <a:pt x="286" y="623"/>
                  </a:cubicBezTo>
                  <a:close/>
                  <a:moveTo>
                    <a:pt x="193" y="481"/>
                  </a:moveTo>
                  <a:cubicBezTo>
                    <a:pt x="192" y="482"/>
                    <a:pt x="194" y="485"/>
                    <a:pt x="193" y="487"/>
                  </a:cubicBezTo>
                  <a:cubicBezTo>
                    <a:pt x="195" y="486"/>
                    <a:pt x="194" y="483"/>
                    <a:pt x="193" y="481"/>
                  </a:cubicBezTo>
                  <a:close/>
                  <a:moveTo>
                    <a:pt x="200" y="469"/>
                  </a:moveTo>
                  <a:cubicBezTo>
                    <a:pt x="199" y="468"/>
                    <a:pt x="194" y="470"/>
                    <a:pt x="193" y="472"/>
                  </a:cubicBezTo>
                  <a:cubicBezTo>
                    <a:pt x="193" y="471"/>
                    <a:pt x="195" y="472"/>
                    <a:pt x="194" y="473"/>
                  </a:cubicBezTo>
                  <a:cubicBezTo>
                    <a:pt x="192" y="473"/>
                    <a:pt x="190" y="473"/>
                    <a:pt x="188" y="473"/>
                  </a:cubicBezTo>
                  <a:cubicBezTo>
                    <a:pt x="188" y="475"/>
                    <a:pt x="185" y="475"/>
                    <a:pt x="186" y="478"/>
                  </a:cubicBezTo>
                  <a:cubicBezTo>
                    <a:pt x="192" y="475"/>
                    <a:pt x="196" y="474"/>
                    <a:pt x="200" y="471"/>
                  </a:cubicBezTo>
                  <a:cubicBezTo>
                    <a:pt x="199" y="470"/>
                    <a:pt x="199" y="469"/>
                    <a:pt x="200" y="469"/>
                  </a:cubicBezTo>
                  <a:close/>
                  <a:moveTo>
                    <a:pt x="168" y="439"/>
                  </a:moveTo>
                  <a:cubicBezTo>
                    <a:pt x="162" y="441"/>
                    <a:pt x="165" y="444"/>
                    <a:pt x="168" y="439"/>
                  </a:cubicBezTo>
                  <a:close/>
                  <a:moveTo>
                    <a:pt x="202" y="491"/>
                  </a:moveTo>
                  <a:cubicBezTo>
                    <a:pt x="200" y="490"/>
                    <a:pt x="199" y="493"/>
                    <a:pt x="199" y="494"/>
                  </a:cubicBezTo>
                  <a:cubicBezTo>
                    <a:pt x="200" y="491"/>
                    <a:pt x="203" y="494"/>
                    <a:pt x="202" y="491"/>
                  </a:cubicBezTo>
                  <a:close/>
                  <a:moveTo>
                    <a:pt x="206" y="495"/>
                  </a:moveTo>
                  <a:cubicBezTo>
                    <a:pt x="204" y="493"/>
                    <a:pt x="206" y="493"/>
                    <a:pt x="204" y="493"/>
                  </a:cubicBezTo>
                  <a:cubicBezTo>
                    <a:pt x="203" y="493"/>
                    <a:pt x="203" y="493"/>
                    <a:pt x="203" y="493"/>
                  </a:cubicBezTo>
                  <a:cubicBezTo>
                    <a:pt x="203" y="494"/>
                    <a:pt x="203" y="494"/>
                    <a:pt x="203" y="494"/>
                  </a:cubicBezTo>
                  <a:cubicBezTo>
                    <a:pt x="204" y="497"/>
                    <a:pt x="205" y="494"/>
                    <a:pt x="206" y="496"/>
                  </a:cubicBezTo>
                  <a:cubicBezTo>
                    <a:pt x="206" y="498"/>
                    <a:pt x="203" y="499"/>
                    <a:pt x="204" y="500"/>
                  </a:cubicBezTo>
                  <a:cubicBezTo>
                    <a:pt x="204" y="498"/>
                    <a:pt x="205" y="501"/>
                    <a:pt x="206" y="500"/>
                  </a:cubicBezTo>
                  <a:cubicBezTo>
                    <a:pt x="205" y="499"/>
                    <a:pt x="208" y="499"/>
                    <a:pt x="208" y="498"/>
                  </a:cubicBezTo>
                  <a:cubicBezTo>
                    <a:pt x="209" y="500"/>
                    <a:pt x="210" y="501"/>
                    <a:pt x="212" y="503"/>
                  </a:cubicBezTo>
                  <a:cubicBezTo>
                    <a:pt x="212" y="500"/>
                    <a:pt x="216" y="500"/>
                    <a:pt x="215" y="499"/>
                  </a:cubicBezTo>
                  <a:cubicBezTo>
                    <a:pt x="213" y="499"/>
                    <a:pt x="212" y="501"/>
                    <a:pt x="210" y="498"/>
                  </a:cubicBezTo>
                  <a:cubicBezTo>
                    <a:pt x="211" y="498"/>
                    <a:pt x="212" y="498"/>
                    <a:pt x="213" y="497"/>
                  </a:cubicBezTo>
                  <a:cubicBezTo>
                    <a:pt x="211" y="495"/>
                    <a:pt x="206" y="493"/>
                    <a:pt x="206" y="495"/>
                  </a:cubicBezTo>
                  <a:close/>
                  <a:moveTo>
                    <a:pt x="282" y="613"/>
                  </a:moveTo>
                  <a:cubicBezTo>
                    <a:pt x="284" y="616"/>
                    <a:pt x="280" y="614"/>
                    <a:pt x="281" y="616"/>
                  </a:cubicBezTo>
                  <a:cubicBezTo>
                    <a:pt x="282" y="616"/>
                    <a:pt x="283" y="618"/>
                    <a:pt x="284" y="616"/>
                  </a:cubicBezTo>
                  <a:cubicBezTo>
                    <a:pt x="282" y="615"/>
                    <a:pt x="285" y="613"/>
                    <a:pt x="282" y="613"/>
                  </a:cubicBezTo>
                  <a:close/>
                  <a:moveTo>
                    <a:pt x="216" y="502"/>
                  </a:moveTo>
                  <a:cubicBezTo>
                    <a:pt x="214" y="501"/>
                    <a:pt x="213" y="505"/>
                    <a:pt x="213" y="506"/>
                  </a:cubicBezTo>
                  <a:cubicBezTo>
                    <a:pt x="215" y="507"/>
                    <a:pt x="215" y="503"/>
                    <a:pt x="216" y="502"/>
                  </a:cubicBezTo>
                  <a:close/>
                  <a:moveTo>
                    <a:pt x="284" y="606"/>
                  </a:moveTo>
                  <a:cubicBezTo>
                    <a:pt x="285" y="608"/>
                    <a:pt x="283" y="608"/>
                    <a:pt x="285" y="610"/>
                  </a:cubicBezTo>
                  <a:cubicBezTo>
                    <a:pt x="286" y="611"/>
                    <a:pt x="285" y="610"/>
                    <a:pt x="286" y="609"/>
                  </a:cubicBezTo>
                  <a:cubicBezTo>
                    <a:pt x="286" y="608"/>
                    <a:pt x="285" y="608"/>
                    <a:pt x="285" y="607"/>
                  </a:cubicBezTo>
                  <a:cubicBezTo>
                    <a:pt x="285" y="607"/>
                    <a:pt x="285" y="606"/>
                    <a:pt x="284" y="606"/>
                  </a:cubicBezTo>
                  <a:close/>
                  <a:moveTo>
                    <a:pt x="276" y="583"/>
                  </a:moveTo>
                  <a:cubicBezTo>
                    <a:pt x="273" y="582"/>
                    <a:pt x="271" y="582"/>
                    <a:pt x="269" y="580"/>
                  </a:cubicBezTo>
                  <a:cubicBezTo>
                    <a:pt x="269" y="581"/>
                    <a:pt x="270" y="583"/>
                    <a:pt x="270" y="584"/>
                  </a:cubicBezTo>
                  <a:cubicBezTo>
                    <a:pt x="271" y="584"/>
                    <a:pt x="270" y="583"/>
                    <a:pt x="271" y="582"/>
                  </a:cubicBezTo>
                  <a:cubicBezTo>
                    <a:pt x="272" y="584"/>
                    <a:pt x="275" y="586"/>
                    <a:pt x="276" y="583"/>
                  </a:cubicBezTo>
                  <a:close/>
                  <a:moveTo>
                    <a:pt x="213" y="489"/>
                  </a:moveTo>
                  <a:cubicBezTo>
                    <a:pt x="214" y="492"/>
                    <a:pt x="214" y="494"/>
                    <a:pt x="212" y="494"/>
                  </a:cubicBezTo>
                  <a:cubicBezTo>
                    <a:pt x="214" y="497"/>
                    <a:pt x="215" y="494"/>
                    <a:pt x="215" y="493"/>
                  </a:cubicBezTo>
                  <a:cubicBezTo>
                    <a:pt x="213" y="491"/>
                    <a:pt x="214" y="489"/>
                    <a:pt x="213" y="489"/>
                  </a:cubicBezTo>
                  <a:close/>
                  <a:moveTo>
                    <a:pt x="396" y="732"/>
                  </a:moveTo>
                  <a:cubicBezTo>
                    <a:pt x="395" y="732"/>
                    <a:pt x="395" y="732"/>
                    <a:pt x="395" y="731"/>
                  </a:cubicBezTo>
                  <a:cubicBezTo>
                    <a:pt x="394" y="732"/>
                    <a:pt x="394" y="737"/>
                    <a:pt x="394" y="737"/>
                  </a:cubicBezTo>
                  <a:cubicBezTo>
                    <a:pt x="394" y="735"/>
                    <a:pt x="397" y="734"/>
                    <a:pt x="396" y="732"/>
                  </a:cubicBezTo>
                  <a:close/>
                  <a:moveTo>
                    <a:pt x="224" y="469"/>
                  </a:moveTo>
                  <a:cubicBezTo>
                    <a:pt x="223" y="467"/>
                    <a:pt x="219" y="465"/>
                    <a:pt x="219" y="466"/>
                  </a:cubicBezTo>
                  <a:cubicBezTo>
                    <a:pt x="224" y="468"/>
                    <a:pt x="221" y="471"/>
                    <a:pt x="221" y="471"/>
                  </a:cubicBezTo>
                  <a:cubicBezTo>
                    <a:pt x="222" y="471"/>
                    <a:pt x="225" y="470"/>
                    <a:pt x="224" y="469"/>
                  </a:cubicBezTo>
                  <a:close/>
                  <a:moveTo>
                    <a:pt x="397" y="731"/>
                  </a:moveTo>
                  <a:cubicBezTo>
                    <a:pt x="398" y="731"/>
                    <a:pt x="398" y="732"/>
                    <a:pt x="399" y="732"/>
                  </a:cubicBezTo>
                  <a:cubicBezTo>
                    <a:pt x="399" y="729"/>
                    <a:pt x="395" y="729"/>
                    <a:pt x="396" y="731"/>
                  </a:cubicBezTo>
                  <a:cubicBezTo>
                    <a:pt x="396" y="730"/>
                    <a:pt x="397" y="735"/>
                    <a:pt x="397" y="732"/>
                  </a:cubicBezTo>
                  <a:cubicBezTo>
                    <a:pt x="397" y="732"/>
                    <a:pt x="397" y="731"/>
                    <a:pt x="397" y="731"/>
                  </a:cubicBezTo>
                  <a:close/>
                  <a:moveTo>
                    <a:pt x="310" y="594"/>
                  </a:moveTo>
                  <a:cubicBezTo>
                    <a:pt x="309" y="597"/>
                    <a:pt x="308" y="594"/>
                    <a:pt x="306" y="593"/>
                  </a:cubicBezTo>
                  <a:cubicBezTo>
                    <a:pt x="308" y="595"/>
                    <a:pt x="307" y="596"/>
                    <a:pt x="307" y="597"/>
                  </a:cubicBezTo>
                  <a:cubicBezTo>
                    <a:pt x="309" y="597"/>
                    <a:pt x="310" y="595"/>
                    <a:pt x="310" y="594"/>
                  </a:cubicBezTo>
                  <a:close/>
                  <a:moveTo>
                    <a:pt x="263" y="524"/>
                  </a:moveTo>
                  <a:cubicBezTo>
                    <a:pt x="262" y="523"/>
                    <a:pt x="262" y="526"/>
                    <a:pt x="263" y="526"/>
                  </a:cubicBezTo>
                  <a:cubicBezTo>
                    <a:pt x="264" y="523"/>
                    <a:pt x="262" y="523"/>
                    <a:pt x="262" y="520"/>
                  </a:cubicBezTo>
                  <a:cubicBezTo>
                    <a:pt x="261" y="521"/>
                    <a:pt x="259" y="524"/>
                    <a:pt x="261" y="524"/>
                  </a:cubicBezTo>
                  <a:cubicBezTo>
                    <a:pt x="260" y="523"/>
                    <a:pt x="263" y="523"/>
                    <a:pt x="263" y="524"/>
                  </a:cubicBezTo>
                  <a:close/>
                  <a:moveTo>
                    <a:pt x="234" y="476"/>
                  </a:moveTo>
                  <a:cubicBezTo>
                    <a:pt x="232" y="478"/>
                    <a:pt x="230" y="476"/>
                    <a:pt x="228" y="475"/>
                  </a:cubicBezTo>
                  <a:cubicBezTo>
                    <a:pt x="231" y="480"/>
                    <a:pt x="233" y="477"/>
                    <a:pt x="235" y="477"/>
                  </a:cubicBezTo>
                  <a:cubicBezTo>
                    <a:pt x="234" y="475"/>
                    <a:pt x="236" y="474"/>
                    <a:pt x="233" y="471"/>
                  </a:cubicBezTo>
                  <a:cubicBezTo>
                    <a:pt x="235" y="476"/>
                    <a:pt x="229" y="473"/>
                    <a:pt x="234" y="476"/>
                  </a:cubicBezTo>
                  <a:close/>
                  <a:moveTo>
                    <a:pt x="214" y="437"/>
                  </a:moveTo>
                  <a:cubicBezTo>
                    <a:pt x="213" y="438"/>
                    <a:pt x="208" y="434"/>
                    <a:pt x="208" y="438"/>
                  </a:cubicBezTo>
                  <a:cubicBezTo>
                    <a:pt x="210" y="437"/>
                    <a:pt x="212" y="437"/>
                    <a:pt x="212" y="440"/>
                  </a:cubicBezTo>
                  <a:cubicBezTo>
                    <a:pt x="212" y="438"/>
                    <a:pt x="215" y="439"/>
                    <a:pt x="214" y="437"/>
                  </a:cubicBezTo>
                  <a:close/>
                  <a:moveTo>
                    <a:pt x="197" y="412"/>
                  </a:moveTo>
                  <a:cubicBezTo>
                    <a:pt x="193" y="414"/>
                    <a:pt x="200" y="424"/>
                    <a:pt x="200" y="423"/>
                  </a:cubicBezTo>
                  <a:cubicBezTo>
                    <a:pt x="199" y="419"/>
                    <a:pt x="196" y="415"/>
                    <a:pt x="197" y="412"/>
                  </a:cubicBezTo>
                  <a:close/>
                  <a:moveTo>
                    <a:pt x="411" y="721"/>
                  </a:moveTo>
                  <a:cubicBezTo>
                    <a:pt x="409" y="716"/>
                    <a:pt x="417" y="720"/>
                    <a:pt x="415" y="715"/>
                  </a:cubicBezTo>
                  <a:cubicBezTo>
                    <a:pt x="411" y="716"/>
                    <a:pt x="406" y="718"/>
                    <a:pt x="401" y="721"/>
                  </a:cubicBezTo>
                  <a:cubicBezTo>
                    <a:pt x="405" y="723"/>
                    <a:pt x="407" y="718"/>
                    <a:pt x="411" y="721"/>
                  </a:cubicBezTo>
                  <a:close/>
                  <a:moveTo>
                    <a:pt x="207" y="413"/>
                  </a:moveTo>
                  <a:cubicBezTo>
                    <a:pt x="209" y="416"/>
                    <a:pt x="206" y="417"/>
                    <a:pt x="207" y="420"/>
                  </a:cubicBezTo>
                  <a:cubicBezTo>
                    <a:pt x="208" y="418"/>
                    <a:pt x="210" y="414"/>
                    <a:pt x="207" y="413"/>
                  </a:cubicBezTo>
                  <a:close/>
                  <a:moveTo>
                    <a:pt x="317" y="570"/>
                  </a:moveTo>
                  <a:cubicBezTo>
                    <a:pt x="315" y="572"/>
                    <a:pt x="315" y="572"/>
                    <a:pt x="313" y="572"/>
                  </a:cubicBezTo>
                  <a:cubicBezTo>
                    <a:pt x="316" y="577"/>
                    <a:pt x="309" y="573"/>
                    <a:pt x="311" y="576"/>
                  </a:cubicBezTo>
                  <a:cubicBezTo>
                    <a:pt x="315" y="574"/>
                    <a:pt x="316" y="573"/>
                    <a:pt x="317" y="570"/>
                  </a:cubicBezTo>
                  <a:close/>
                  <a:moveTo>
                    <a:pt x="308" y="546"/>
                  </a:moveTo>
                  <a:cubicBezTo>
                    <a:pt x="307" y="550"/>
                    <a:pt x="302" y="549"/>
                    <a:pt x="301" y="554"/>
                  </a:cubicBezTo>
                  <a:cubicBezTo>
                    <a:pt x="302" y="551"/>
                    <a:pt x="309" y="551"/>
                    <a:pt x="308" y="546"/>
                  </a:cubicBezTo>
                  <a:close/>
                  <a:moveTo>
                    <a:pt x="278" y="517"/>
                  </a:moveTo>
                  <a:cubicBezTo>
                    <a:pt x="278" y="517"/>
                    <a:pt x="278" y="517"/>
                    <a:pt x="278" y="518"/>
                  </a:cubicBezTo>
                  <a:cubicBezTo>
                    <a:pt x="279" y="517"/>
                    <a:pt x="279" y="517"/>
                    <a:pt x="279" y="517"/>
                  </a:cubicBezTo>
                  <a:cubicBezTo>
                    <a:pt x="279" y="516"/>
                    <a:pt x="279" y="516"/>
                    <a:pt x="278" y="515"/>
                  </a:cubicBezTo>
                  <a:cubicBezTo>
                    <a:pt x="278" y="517"/>
                    <a:pt x="274" y="511"/>
                    <a:pt x="275" y="515"/>
                  </a:cubicBezTo>
                  <a:cubicBezTo>
                    <a:pt x="275" y="515"/>
                    <a:pt x="276" y="515"/>
                    <a:pt x="276" y="516"/>
                  </a:cubicBezTo>
                  <a:cubicBezTo>
                    <a:pt x="276" y="516"/>
                    <a:pt x="277" y="516"/>
                    <a:pt x="278" y="517"/>
                  </a:cubicBezTo>
                  <a:close/>
                  <a:moveTo>
                    <a:pt x="342" y="590"/>
                  </a:moveTo>
                  <a:cubicBezTo>
                    <a:pt x="342" y="590"/>
                    <a:pt x="342" y="591"/>
                    <a:pt x="342" y="591"/>
                  </a:cubicBezTo>
                  <a:cubicBezTo>
                    <a:pt x="341" y="590"/>
                    <a:pt x="338" y="587"/>
                    <a:pt x="339" y="590"/>
                  </a:cubicBezTo>
                  <a:cubicBezTo>
                    <a:pt x="340" y="591"/>
                    <a:pt x="345" y="592"/>
                    <a:pt x="342" y="590"/>
                  </a:cubicBezTo>
                  <a:close/>
                  <a:moveTo>
                    <a:pt x="338" y="579"/>
                  </a:moveTo>
                  <a:cubicBezTo>
                    <a:pt x="339" y="582"/>
                    <a:pt x="334" y="579"/>
                    <a:pt x="335" y="582"/>
                  </a:cubicBezTo>
                  <a:cubicBezTo>
                    <a:pt x="337" y="582"/>
                    <a:pt x="338" y="582"/>
                    <a:pt x="339" y="582"/>
                  </a:cubicBezTo>
                  <a:cubicBezTo>
                    <a:pt x="337" y="581"/>
                    <a:pt x="340" y="579"/>
                    <a:pt x="338" y="579"/>
                  </a:cubicBezTo>
                  <a:close/>
                  <a:moveTo>
                    <a:pt x="485" y="784"/>
                  </a:moveTo>
                  <a:cubicBezTo>
                    <a:pt x="485" y="791"/>
                    <a:pt x="475" y="789"/>
                    <a:pt x="473" y="794"/>
                  </a:cubicBezTo>
                  <a:cubicBezTo>
                    <a:pt x="477" y="793"/>
                    <a:pt x="481" y="791"/>
                    <a:pt x="485" y="789"/>
                  </a:cubicBezTo>
                  <a:cubicBezTo>
                    <a:pt x="483" y="787"/>
                    <a:pt x="487" y="787"/>
                    <a:pt x="485" y="784"/>
                  </a:cubicBezTo>
                  <a:close/>
                  <a:moveTo>
                    <a:pt x="324" y="552"/>
                  </a:moveTo>
                  <a:cubicBezTo>
                    <a:pt x="324" y="555"/>
                    <a:pt x="320" y="553"/>
                    <a:pt x="320" y="556"/>
                  </a:cubicBezTo>
                  <a:cubicBezTo>
                    <a:pt x="321" y="556"/>
                    <a:pt x="321" y="556"/>
                    <a:pt x="321" y="557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2" y="556"/>
                    <a:pt x="322" y="556"/>
                    <a:pt x="323" y="555"/>
                  </a:cubicBezTo>
                  <a:cubicBezTo>
                    <a:pt x="324" y="558"/>
                    <a:pt x="325" y="558"/>
                    <a:pt x="326" y="557"/>
                  </a:cubicBezTo>
                  <a:cubicBezTo>
                    <a:pt x="326" y="559"/>
                    <a:pt x="329" y="562"/>
                    <a:pt x="326" y="562"/>
                  </a:cubicBezTo>
                  <a:cubicBezTo>
                    <a:pt x="329" y="565"/>
                    <a:pt x="332" y="564"/>
                    <a:pt x="335" y="565"/>
                  </a:cubicBezTo>
                  <a:cubicBezTo>
                    <a:pt x="333" y="561"/>
                    <a:pt x="330" y="564"/>
                    <a:pt x="328" y="560"/>
                  </a:cubicBezTo>
                  <a:cubicBezTo>
                    <a:pt x="330" y="560"/>
                    <a:pt x="325" y="556"/>
                    <a:pt x="327" y="555"/>
                  </a:cubicBezTo>
                  <a:cubicBezTo>
                    <a:pt x="328" y="555"/>
                    <a:pt x="329" y="555"/>
                    <a:pt x="330" y="556"/>
                  </a:cubicBezTo>
                  <a:cubicBezTo>
                    <a:pt x="330" y="557"/>
                    <a:pt x="330" y="557"/>
                    <a:pt x="330" y="557"/>
                  </a:cubicBezTo>
                  <a:cubicBezTo>
                    <a:pt x="330" y="557"/>
                    <a:pt x="331" y="558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8"/>
                    <a:pt x="332" y="558"/>
                  </a:cubicBezTo>
                  <a:cubicBezTo>
                    <a:pt x="334" y="556"/>
                    <a:pt x="329" y="555"/>
                    <a:pt x="330" y="554"/>
                  </a:cubicBezTo>
                  <a:cubicBezTo>
                    <a:pt x="333" y="556"/>
                    <a:pt x="331" y="552"/>
                    <a:pt x="332" y="552"/>
                  </a:cubicBezTo>
                  <a:cubicBezTo>
                    <a:pt x="333" y="552"/>
                    <a:pt x="335" y="554"/>
                    <a:pt x="334" y="555"/>
                  </a:cubicBezTo>
                  <a:cubicBezTo>
                    <a:pt x="333" y="556"/>
                    <a:pt x="333" y="554"/>
                    <a:pt x="332" y="554"/>
                  </a:cubicBezTo>
                  <a:cubicBezTo>
                    <a:pt x="333" y="555"/>
                    <a:pt x="333" y="557"/>
                    <a:pt x="333" y="557"/>
                  </a:cubicBezTo>
                  <a:cubicBezTo>
                    <a:pt x="335" y="556"/>
                    <a:pt x="339" y="555"/>
                    <a:pt x="338" y="550"/>
                  </a:cubicBezTo>
                  <a:cubicBezTo>
                    <a:pt x="336" y="549"/>
                    <a:pt x="338" y="552"/>
                    <a:pt x="336" y="552"/>
                  </a:cubicBezTo>
                  <a:cubicBezTo>
                    <a:pt x="333" y="550"/>
                    <a:pt x="333" y="549"/>
                    <a:pt x="336" y="549"/>
                  </a:cubicBezTo>
                  <a:cubicBezTo>
                    <a:pt x="334" y="546"/>
                    <a:pt x="332" y="548"/>
                    <a:pt x="332" y="551"/>
                  </a:cubicBezTo>
                  <a:cubicBezTo>
                    <a:pt x="331" y="549"/>
                    <a:pt x="331" y="549"/>
                    <a:pt x="330" y="549"/>
                  </a:cubicBezTo>
                  <a:cubicBezTo>
                    <a:pt x="330" y="550"/>
                    <a:pt x="331" y="551"/>
                    <a:pt x="331" y="552"/>
                  </a:cubicBezTo>
                  <a:cubicBezTo>
                    <a:pt x="330" y="552"/>
                    <a:pt x="329" y="552"/>
                    <a:pt x="329" y="551"/>
                  </a:cubicBezTo>
                  <a:cubicBezTo>
                    <a:pt x="329" y="550"/>
                    <a:pt x="329" y="548"/>
                    <a:pt x="329" y="546"/>
                  </a:cubicBezTo>
                  <a:cubicBezTo>
                    <a:pt x="327" y="545"/>
                    <a:pt x="327" y="550"/>
                    <a:pt x="328" y="551"/>
                  </a:cubicBezTo>
                  <a:cubicBezTo>
                    <a:pt x="328" y="551"/>
                    <a:pt x="328" y="551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2"/>
                    <a:pt x="327" y="552"/>
                    <a:pt x="327" y="552"/>
                  </a:cubicBezTo>
                  <a:cubicBezTo>
                    <a:pt x="327" y="553"/>
                    <a:pt x="327" y="553"/>
                    <a:pt x="326" y="554"/>
                  </a:cubicBezTo>
                  <a:cubicBezTo>
                    <a:pt x="324" y="551"/>
                    <a:pt x="325" y="556"/>
                    <a:pt x="324" y="552"/>
                  </a:cubicBezTo>
                  <a:close/>
                  <a:moveTo>
                    <a:pt x="323" y="550"/>
                  </a:moveTo>
                  <a:cubicBezTo>
                    <a:pt x="322" y="547"/>
                    <a:pt x="320" y="546"/>
                    <a:pt x="318" y="546"/>
                  </a:cubicBezTo>
                  <a:cubicBezTo>
                    <a:pt x="320" y="548"/>
                    <a:pt x="322" y="550"/>
                    <a:pt x="323" y="550"/>
                  </a:cubicBezTo>
                  <a:close/>
                  <a:moveTo>
                    <a:pt x="341" y="577"/>
                  </a:moveTo>
                  <a:cubicBezTo>
                    <a:pt x="343" y="577"/>
                    <a:pt x="342" y="573"/>
                    <a:pt x="340" y="574"/>
                  </a:cubicBezTo>
                  <a:cubicBezTo>
                    <a:pt x="342" y="577"/>
                    <a:pt x="339" y="575"/>
                    <a:pt x="338" y="574"/>
                  </a:cubicBezTo>
                  <a:cubicBezTo>
                    <a:pt x="339" y="577"/>
                    <a:pt x="340" y="575"/>
                    <a:pt x="341" y="577"/>
                  </a:cubicBezTo>
                  <a:close/>
                  <a:moveTo>
                    <a:pt x="356" y="538"/>
                  </a:moveTo>
                  <a:cubicBezTo>
                    <a:pt x="355" y="538"/>
                    <a:pt x="356" y="540"/>
                    <a:pt x="354" y="540"/>
                  </a:cubicBezTo>
                  <a:cubicBezTo>
                    <a:pt x="354" y="539"/>
                    <a:pt x="354" y="538"/>
                    <a:pt x="353" y="537"/>
                  </a:cubicBezTo>
                  <a:cubicBezTo>
                    <a:pt x="354" y="537"/>
                    <a:pt x="355" y="537"/>
                    <a:pt x="357" y="537"/>
                  </a:cubicBezTo>
                  <a:cubicBezTo>
                    <a:pt x="358" y="537"/>
                    <a:pt x="356" y="535"/>
                    <a:pt x="357" y="534"/>
                  </a:cubicBezTo>
                  <a:cubicBezTo>
                    <a:pt x="354" y="534"/>
                    <a:pt x="352" y="532"/>
                    <a:pt x="349" y="529"/>
                  </a:cubicBezTo>
                  <a:cubicBezTo>
                    <a:pt x="352" y="531"/>
                    <a:pt x="353" y="531"/>
                    <a:pt x="353" y="527"/>
                  </a:cubicBezTo>
                  <a:cubicBezTo>
                    <a:pt x="357" y="532"/>
                    <a:pt x="361" y="527"/>
                    <a:pt x="363" y="526"/>
                  </a:cubicBezTo>
                  <a:cubicBezTo>
                    <a:pt x="364" y="527"/>
                    <a:pt x="364" y="528"/>
                    <a:pt x="363" y="528"/>
                  </a:cubicBezTo>
                  <a:cubicBezTo>
                    <a:pt x="368" y="532"/>
                    <a:pt x="366" y="522"/>
                    <a:pt x="370" y="525"/>
                  </a:cubicBezTo>
                  <a:cubicBezTo>
                    <a:pt x="370" y="527"/>
                    <a:pt x="365" y="528"/>
                    <a:pt x="368" y="532"/>
                  </a:cubicBezTo>
                  <a:cubicBezTo>
                    <a:pt x="365" y="530"/>
                    <a:pt x="365" y="533"/>
                    <a:pt x="363" y="535"/>
                  </a:cubicBezTo>
                  <a:cubicBezTo>
                    <a:pt x="366" y="536"/>
                    <a:pt x="368" y="532"/>
                    <a:pt x="370" y="531"/>
                  </a:cubicBezTo>
                  <a:cubicBezTo>
                    <a:pt x="369" y="535"/>
                    <a:pt x="370" y="539"/>
                    <a:pt x="368" y="542"/>
                  </a:cubicBezTo>
                  <a:cubicBezTo>
                    <a:pt x="370" y="544"/>
                    <a:pt x="370" y="547"/>
                    <a:pt x="371" y="544"/>
                  </a:cubicBezTo>
                  <a:cubicBezTo>
                    <a:pt x="372" y="546"/>
                    <a:pt x="373" y="545"/>
                    <a:pt x="375" y="548"/>
                  </a:cubicBezTo>
                  <a:cubicBezTo>
                    <a:pt x="373" y="549"/>
                    <a:pt x="370" y="548"/>
                    <a:pt x="373" y="551"/>
                  </a:cubicBezTo>
                  <a:cubicBezTo>
                    <a:pt x="367" y="552"/>
                    <a:pt x="366" y="557"/>
                    <a:pt x="363" y="555"/>
                  </a:cubicBezTo>
                  <a:cubicBezTo>
                    <a:pt x="362" y="556"/>
                    <a:pt x="363" y="557"/>
                    <a:pt x="364" y="558"/>
                  </a:cubicBezTo>
                  <a:cubicBezTo>
                    <a:pt x="361" y="557"/>
                    <a:pt x="359" y="556"/>
                    <a:pt x="356" y="558"/>
                  </a:cubicBezTo>
                  <a:cubicBezTo>
                    <a:pt x="357" y="560"/>
                    <a:pt x="359" y="558"/>
                    <a:pt x="360" y="558"/>
                  </a:cubicBezTo>
                  <a:cubicBezTo>
                    <a:pt x="362" y="563"/>
                    <a:pt x="353" y="557"/>
                    <a:pt x="356" y="562"/>
                  </a:cubicBezTo>
                  <a:cubicBezTo>
                    <a:pt x="355" y="562"/>
                    <a:pt x="354" y="561"/>
                    <a:pt x="353" y="560"/>
                  </a:cubicBezTo>
                  <a:cubicBezTo>
                    <a:pt x="351" y="561"/>
                    <a:pt x="355" y="564"/>
                    <a:pt x="352" y="565"/>
                  </a:cubicBezTo>
                  <a:cubicBezTo>
                    <a:pt x="352" y="563"/>
                    <a:pt x="353" y="562"/>
                    <a:pt x="351" y="562"/>
                  </a:cubicBezTo>
                  <a:cubicBezTo>
                    <a:pt x="350" y="561"/>
                    <a:pt x="348" y="563"/>
                    <a:pt x="346" y="565"/>
                  </a:cubicBezTo>
                  <a:cubicBezTo>
                    <a:pt x="344" y="563"/>
                    <a:pt x="343" y="563"/>
                    <a:pt x="341" y="563"/>
                  </a:cubicBezTo>
                  <a:cubicBezTo>
                    <a:pt x="342" y="565"/>
                    <a:pt x="343" y="563"/>
                    <a:pt x="344" y="564"/>
                  </a:cubicBezTo>
                  <a:cubicBezTo>
                    <a:pt x="344" y="567"/>
                    <a:pt x="340" y="566"/>
                    <a:pt x="340" y="569"/>
                  </a:cubicBezTo>
                  <a:cubicBezTo>
                    <a:pt x="339" y="567"/>
                    <a:pt x="336" y="566"/>
                    <a:pt x="336" y="564"/>
                  </a:cubicBezTo>
                  <a:cubicBezTo>
                    <a:pt x="339" y="563"/>
                    <a:pt x="338" y="567"/>
                    <a:pt x="340" y="565"/>
                  </a:cubicBezTo>
                  <a:cubicBezTo>
                    <a:pt x="339" y="562"/>
                    <a:pt x="338" y="559"/>
                    <a:pt x="338" y="556"/>
                  </a:cubicBezTo>
                  <a:cubicBezTo>
                    <a:pt x="339" y="556"/>
                    <a:pt x="340" y="557"/>
                    <a:pt x="341" y="558"/>
                  </a:cubicBezTo>
                  <a:cubicBezTo>
                    <a:pt x="340" y="559"/>
                    <a:pt x="339" y="559"/>
                    <a:pt x="340" y="560"/>
                  </a:cubicBezTo>
                  <a:cubicBezTo>
                    <a:pt x="348" y="561"/>
                    <a:pt x="354" y="554"/>
                    <a:pt x="361" y="554"/>
                  </a:cubicBezTo>
                  <a:cubicBezTo>
                    <a:pt x="362" y="554"/>
                    <a:pt x="361" y="553"/>
                    <a:pt x="360" y="552"/>
                  </a:cubicBezTo>
                  <a:cubicBezTo>
                    <a:pt x="362" y="552"/>
                    <a:pt x="364" y="552"/>
                    <a:pt x="366" y="551"/>
                  </a:cubicBezTo>
                  <a:cubicBezTo>
                    <a:pt x="367" y="549"/>
                    <a:pt x="363" y="548"/>
                    <a:pt x="366" y="547"/>
                  </a:cubicBezTo>
                  <a:cubicBezTo>
                    <a:pt x="366" y="548"/>
                    <a:pt x="367" y="549"/>
                    <a:pt x="368" y="551"/>
                  </a:cubicBezTo>
                  <a:cubicBezTo>
                    <a:pt x="368" y="549"/>
                    <a:pt x="368" y="546"/>
                    <a:pt x="367" y="544"/>
                  </a:cubicBezTo>
                  <a:cubicBezTo>
                    <a:pt x="366" y="542"/>
                    <a:pt x="365" y="543"/>
                    <a:pt x="364" y="543"/>
                  </a:cubicBezTo>
                  <a:cubicBezTo>
                    <a:pt x="362" y="544"/>
                    <a:pt x="364" y="548"/>
                    <a:pt x="362" y="547"/>
                  </a:cubicBezTo>
                  <a:cubicBezTo>
                    <a:pt x="362" y="546"/>
                    <a:pt x="362" y="544"/>
                    <a:pt x="360" y="541"/>
                  </a:cubicBezTo>
                  <a:cubicBezTo>
                    <a:pt x="359" y="542"/>
                    <a:pt x="359" y="542"/>
                    <a:pt x="359" y="542"/>
                  </a:cubicBezTo>
                  <a:cubicBezTo>
                    <a:pt x="358" y="543"/>
                    <a:pt x="360" y="546"/>
                    <a:pt x="360" y="547"/>
                  </a:cubicBezTo>
                  <a:cubicBezTo>
                    <a:pt x="358" y="546"/>
                    <a:pt x="357" y="550"/>
                    <a:pt x="354" y="548"/>
                  </a:cubicBezTo>
                  <a:cubicBezTo>
                    <a:pt x="358" y="549"/>
                    <a:pt x="356" y="541"/>
                    <a:pt x="360" y="540"/>
                  </a:cubicBezTo>
                  <a:cubicBezTo>
                    <a:pt x="360" y="539"/>
                    <a:pt x="360" y="538"/>
                    <a:pt x="359" y="537"/>
                  </a:cubicBezTo>
                  <a:cubicBezTo>
                    <a:pt x="357" y="538"/>
                    <a:pt x="359" y="540"/>
                    <a:pt x="357" y="541"/>
                  </a:cubicBezTo>
                  <a:cubicBezTo>
                    <a:pt x="356" y="539"/>
                    <a:pt x="357" y="539"/>
                    <a:pt x="356" y="538"/>
                  </a:cubicBezTo>
                  <a:close/>
                  <a:moveTo>
                    <a:pt x="364" y="531"/>
                  </a:moveTo>
                  <a:cubicBezTo>
                    <a:pt x="362" y="526"/>
                    <a:pt x="358" y="531"/>
                    <a:pt x="360" y="534"/>
                  </a:cubicBezTo>
                  <a:cubicBezTo>
                    <a:pt x="362" y="531"/>
                    <a:pt x="361" y="531"/>
                    <a:pt x="364" y="531"/>
                  </a:cubicBezTo>
                  <a:close/>
                  <a:moveTo>
                    <a:pt x="346" y="574"/>
                  </a:moveTo>
                  <a:cubicBezTo>
                    <a:pt x="345" y="571"/>
                    <a:pt x="343" y="572"/>
                    <a:pt x="343" y="570"/>
                  </a:cubicBezTo>
                  <a:cubicBezTo>
                    <a:pt x="342" y="570"/>
                    <a:pt x="340" y="570"/>
                    <a:pt x="342" y="572"/>
                  </a:cubicBezTo>
                  <a:cubicBezTo>
                    <a:pt x="343" y="573"/>
                    <a:pt x="344" y="571"/>
                    <a:pt x="345" y="574"/>
                  </a:cubicBezTo>
                  <a:cubicBezTo>
                    <a:pt x="345" y="575"/>
                    <a:pt x="344" y="576"/>
                    <a:pt x="345" y="576"/>
                  </a:cubicBezTo>
                  <a:cubicBezTo>
                    <a:pt x="346" y="575"/>
                    <a:pt x="346" y="575"/>
                    <a:pt x="346" y="574"/>
                  </a:cubicBezTo>
                  <a:close/>
                  <a:moveTo>
                    <a:pt x="438" y="709"/>
                  </a:moveTo>
                  <a:cubicBezTo>
                    <a:pt x="433" y="705"/>
                    <a:pt x="442" y="710"/>
                    <a:pt x="439" y="704"/>
                  </a:cubicBezTo>
                  <a:cubicBezTo>
                    <a:pt x="434" y="706"/>
                    <a:pt x="434" y="705"/>
                    <a:pt x="431" y="708"/>
                  </a:cubicBezTo>
                  <a:cubicBezTo>
                    <a:pt x="434" y="709"/>
                    <a:pt x="435" y="707"/>
                    <a:pt x="438" y="709"/>
                  </a:cubicBezTo>
                  <a:close/>
                  <a:moveTo>
                    <a:pt x="309" y="498"/>
                  </a:moveTo>
                  <a:cubicBezTo>
                    <a:pt x="307" y="499"/>
                    <a:pt x="306" y="503"/>
                    <a:pt x="303" y="501"/>
                  </a:cubicBezTo>
                  <a:cubicBezTo>
                    <a:pt x="305" y="503"/>
                    <a:pt x="303" y="506"/>
                    <a:pt x="305" y="506"/>
                  </a:cubicBezTo>
                  <a:cubicBezTo>
                    <a:pt x="306" y="503"/>
                    <a:pt x="309" y="501"/>
                    <a:pt x="309" y="498"/>
                  </a:cubicBezTo>
                  <a:close/>
                  <a:moveTo>
                    <a:pt x="361" y="585"/>
                  </a:moveTo>
                  <a:cubicBezTo>
                    <a:pt x="360" y="583"/>
                    <a:pt x="358" y="582"/>
                    <a:pt x="357" y="582"/>
                  </a:cubicBezTo>
                  <a:cubicBezTo>
                    <a:pt x="357" y="583"/>
                    <a:pt x="357" y="586"/>
                    <a:pt x="359" y="585"/>
                  </a:cubicBezTo>
                  <a:cubicBezTo>
                    <a:pt x="358" y="582"/>
                    <a:pt x="361" y="586"/>
                    <a:pt x="361" y="585"/>
                  </a:cubicBezTo>
                  <a:close/>
                  <a:moveTo>
                    <a:pt x="411" y="640"/>
                  </a:moveTo>
                  <a:cubicBezTo>
                    <a:pt x="408" y="636"/>
                    <a:pt x="404" y="641"/>
                    <a:pt x="402" y="643"/>
                  </a:cubicBezTo>
                  <a:cubicBezTo>
                    <a:pt x="403" y="642"/>
                    <a:pt x="404" y="642"/>
                    <a:pt x="405" y="644"/>
                  </a:cubicBezTo>
                  <a:cubicBezTo>
                    <a:pt x="405" y="646"/>
                    <a:pt x="399" y="648"/>
                    <a:pt x="402" y="650"/>
                  </a:cubicBezTo>
                  <a:cubicBezTo>
                    <a:pt x="405" y="647"/>
                    <a:pt x="407" y="643"/>
                    <a:pt x="409" y="640"/>
                  </a:cubicBezTo>
                  <a:cubicBezTo>
                    <a:pt x="410" y="641"/>
                    <a:pt x="409" y="643"/>
                    <a:pt x="411" y="642"/>
                  </a:cubicBezTo>
                  <a:cubicBezTo>
                    <a:pt x="410" y="641"/>
                    <a:pt x="410" y="640"/>
                    <a:pt x="411" y="640"/>
                  </a:cubicBezTo>
                  <a:close/>
                  <a:moveTo>
                    <a:pt x="335" y="541"/>
                  </a:moveTo>
                  <a:cubicBezTo>
                    <a:pt x="334" y="540"/>
                    <a:pt x="333" y="540"/>
                    <a:pt x="331" y="539"/>
                  </a:cubicBezTo>
                  <a:cubicBezTo>
                    <a:pt x="332" y="538"/>
                    <a:pt x="333" y="537"/>
                    <a:pt x="332" y="536"/>
                  </a:cubicBezTo>
                  <a:cubicBezTo>
                    <a:pt x="331" y="537"/>
                    <a:pt x="331" y="538"/>
                    <a:pt x="330" y="538"/>
                  </a:cubicBezTo>
                  <a:cubicBezTo>
                    <a:pt x="332" y="540"/>
                    <a:pt x="335" y="543"/>
                    <a:pt x="335" y="541"/>
                  </a:cubicBezTo>
                  <a:close/>
                  <a:moveTo>
                    <a:pt x="450" y="703"/>
                  </a:moveTo>
                  <a:cubicBezTo>
                    <a:pt x="449" y="703"/>
                    <a:pt x="448" y="703"/>
                    <a:pt x="447" y="701"/>
                  </a:cubicBezTo>
                  <a:cubicBezTo>
                    <a:pt x="446" y="702"/>
                    <a:pt x="447" y="704"/>
                    <a:pt x="445" y="704"/>
                  </a:cubicBezTo>
                  <a:cubicBezTo>
                    <a:pt x="443" y="702"/>
                    <a:pt x="444" y="704"/>
                    <a:pt x="442" y="702"/>
                  </a:cubicBezTo>
                  <a:cubicBezTo>
                    <a:pt x="443" y="704"/>
                    <a:pt x="439" y="702"/>
                    <a:pt x="440" y="704"/>
                  </a:cubicBezTo>
                  <a:cubicBezTo>
                    <a:pt x="441" y="704"/>
                    <a:pt x="442" y="706"/>
                    <a:pt x="443" y="705"/>
                  </a:cubicBezTo>
                  <a:cubicBezTo>
                    <a:pt x="443" y="705"/>
                    <a:pt x="442" y="704"/>
                    <a:pt x="443" y="704"/>
                  </a:cubicBezTo>
                  <a:cubicBezTo>
                    <a:pt x="443" y="705"/>
                    <a:pt x="444" y="706"/>
                    <a:pt x="445" y="706"/>
                  </a:cubicBezTo>
                  <a:cubicBezTo>
                    <a:pt x="444" y="704"/>
                    <a:pt x="450" y="706"/>
                    <a:pt x="448" y="703"/>
                  </a:cubicBezTo>
                  <a:cubicBezTo>
                    <a:pt x="449" y="704"/>
                    <a:pt x="450" y="704"/>
                    <a:pt x="450" y="703"/>
                  </a:cubicBezTo>
                  <a:close/>
                  <a:moveTo>
                    <a:pt x="346" y="550"/>
                  </a:moveTo>
                  <a:cubicBezTo>
                    <a:pt x="346" y="551"/>
                    <a:pt x="345" y="551"/>
                    <a:pt x="346" y="552"/>
                  </a:cubicBezTo>
                  <a:cubicBezTo>
                    <a:pt x="348" y="550"/>
                    <a:pt x="351" y="550"/>
                    <a:pt x="349" y="546"/>
                  </a:cubicBezTo>
                  <a:cubicBezTo>
                    <a:pt x="348" y="549"/>
                    <a:pt x="345" y="549"/>
                    <a:pt x="345" y="549"/>
                  </a:cubicBezTo>
                  <a:cubicBezTo>
                    <a:pt x="345" y="550"/>
                    <a:pt x="346" y="550"/>
                    <a:pt x="346" y="550"/>
                  </a:cubicBezTo>
                  <a:close/>
                  <a:moveTo>
                    <a:pt x="345" y="536"/>
                  </a:moveTo>
                  <a:cubicBezTo>
                    <a:pt x="344" y="533"/>
                    <a:pt x="342" y="535"/>
                    <a:pt x="341" y="534"/>
                  </a:cubicBezTo>
                  <a:cubicBezTo>
                    <a:pt x="342" y="535"/>
                    <a:pt x="341" y="536"/>
                    <a:pt x="342" y="536"/>
                  </a:cubicBezTo>
                  <a:cubicBezTo>
                    <a:pt x="341" y="534"/>
                    <a:pt x="345" y="538"/>
                    <a:pt x="345" y="536"/>
                  </a:cubicBezTo>
                  <a:close/>
                  <a:moveTo>
                    <a:pt x="377" y="574"/>
                  </a:moveTo>
                  <a:cubicBezTo>
                    <a:pt x="376" y="574"/>
                    <a:pt x="377" y="576"/>
                    <a:pt x="375" y="576"/>
                  </a:cubicBezTo>
                  <a:cubicBezTo>
                    <a:pt x="378" y="580"/>
                    <a:pt x="377" y="575"/>
                    <a:pt x="379" y="577"/>
                  </a:cubicBezTo>
                  <a:cubicBezTo>
                    <a:pt x="380" y="578"/>
                    <a:pt x="378" y="579"/>
                    <a:pt x="379" y="580"/>
                  </a:cubicBezTo>
                  <a:cubicBezTo>
                    <a:pt x="382" y="579"/>
                    <a:pt x="377" y="575"/>
                    <a:pt x="377" y="574"/>
                  </a:cubicBezTo>
                  <a:close/>
                  <a:moveTo>
                    <a:pt x="464" y="692"/>
                  </a:moveTo>
                  <a:cubicBezTo>
                    <a:pt x="464" y="695"/>
                    <a:pt x="461" y="693"/>
                    <a:pt x="459" y="693"/>
                  </a:cubicBezTo>
                  <a:cubicBezTo>
                    <a:pt x="463" y="697"/>
                    <a:pt x="456" y="695"/>
                    <a:pt x="458" y="698"/>
                  </a:cubicBezTo>
                  <a:cubicBezTo>
                    <a:pt x="459" y="697"/>
                    <a:pt x="459" y="697"/>
                    <a:pt x="459" y="699"/>
                  </a:cubicBezTo>
                  <a:cubicBezTo>
                    <a:pt x="462" y="697"/>
                    <a:pt x="463" y="698"/>
                    <a:pt x="461" y="695"/>
                  </a:cubicBezTo>
                  <a:cubicBezTo>
                    <a:pt x="464" y="695"/>
                    <a:pt x="464" y="696"/>
                    <a:pt x="466" y="697"/>
                  </a:cubicBezTo>
                  <a:cubicBezTo>
                    <a:pt x="464" y="696"/>
                    <a:pt x="464" y="691"/>
                    <a:pt x="464" y="692"/>
                  </a:cubicBezTo>
                  <a:close/>
                  <a:moveTo>
                    <a:pt x="263" y="378"/>
                  </a:moveTo>
                  <a:cubicBezTo>
                    <a:pt x="261" y="376"/>
                    <a:pt x="264" y="376"/>
                    <a:pt x="263" y="374"/>
                  </a:cubicBezTo>
                  <a:cubicBezTo>
                    <a:pt x="261" y="376"/>
                    <a:pt x="259" y="375"/>
                    <a:pt x="257" y="375"/>
                  </a:cubicBezTo>
                  <a:cubicBezTo>
                    <a:pt x="257" y="376"/>
                    <a:pt x="258" y="378"/>
                    <a:pt x="260" y="378"/>
                  </a:cubicBezTo>
                  <a:cubicBezTo>
                    <a:pt x="259" y="377"/>
                    <a:pt x="258" y="376"/>
                    <a:pt x="259" y="376"/>
                  </a:cubicBezTo>
                  <a:cubicBezTo>
                    <a:pt x="260" y="376"/>
                    <a:pt x="261" y="377"/>
                    <a:pt x="263" y="378"/>
                  </a:cubicBezTo>
                  <a:close/>
                  <a:moveTo>
                    <a:pt x="283" y="385"/>
                  </a:moveTo>
                  <a:cubicBezTo>
                    <a:pt x="282" y="384"/>
                    <a:pt x="282" y="383"/>
                    <a:pt x="281" y="383"/>
                  </a:cubicBezTo>
                  <a:cubicBezTo>
                    <a:pt x="280" y="383"/>
                    <a:pt x="280" y="383"/>
                    <a:pt x="280" y="383"/>
                  </a:cubicBezTo>
                  <a:cubicBezTo>
                    <a:pt x="284" y="387"/>
                    <a:pt x="278" y="386"/>
                    <a:pt x="277" y="388"/>
                  </a:cubicBezTo>
                  <a:cubicBezTo>
                    <a:pt x="278" y="387"/>
                    <a:pt x="278" y="387"/>
                    <a:pt x="278" y="388"/>
                  </a:cubicBezTo>
                  <a:cubicBezTo>
                    <a:pt x="278" y="388"/>
                    <a:pt x="277" y="389"/>
                    <a:pt x="277" y="390"/>
                  </a:cubicBezTo>
                  <a:cubicBezTo>
                    <a:pt x="280" y="390"/>
                    <a:pt x="281" y="386"/>
                    <a:pt x="283" y="385"/>
                  </a:cubicBezTo>
                  <a:close/>
                  <a:moveTo>
                    <a:pt x="389" y="550"/>
                  </a:moveTo>
                  <a:cubicBezTo>
                    <a:pt x="387" y="548"/>
                    <a:pt x="386" y="548"/>
                    <a:pt x="385" y="547"/>
                  </a:cubicBezTo>
                  <a:cubicBezTo>
                    <a:pt x="386" y="551"/>
                    <a:pt x="383" y="548"/>
                    <a:pt x="382" y="548"/>
                  </a:cubicBezTo>
                  <a:cubicBezTo>
                    <a:pt x="382" y="550"/>
                    <a:pt x="385" y="549"/>
                    <a:pt x="384" y="552"/>
                  </a:cubicBezTo>
                  <a:cubicBezTo>
                    <a:pt x="384" y="551"/>
                    <a:pt x="383" y="550"/>
                    <a:pt x="383" y="550"/>
                  </a:cubicBezTo>
                  <a:cubicBezTo>
                    <a:pt x="387" y="554"/>
                    <a:pt x="386" y="550"/>
                    <a:pt x="389" y="550"/>
                  </a:cubicBezTo>
                  <a:close/>
                  <a:moveTo>
                    <a:pt x="367" y="517"/>
                  </a:moveTo>
                  <a:cubicBezTo>
                    <a:pt x="368" y="520"/>
                    <a:pt x="364" y="518"/>
                    <a:pt x="366" y="522"/>
                  </a:cubicBezTo>
                  <a:cubicBezTo>
                    <a:pt x="367" y="521"/>
                    <a:pt x="367" y="519"/>
                    <a:pt x="369" y="520"/>
                  </a:cubicBezTo>
                  <a:cubicBezTo>
                    <a:pt x="367" y="519"/>
                    <a:pt x="368" y="516"/>
                    <a:pt x="367" y="517"/>
                  </a:cubicBezTo>
                  <a:close/>
                  <a:moveTo>
                    <a:pt x="371" y="520"/>
                  </a:moveTo>
                  <a:cubicBezTo>
                    <a:pt x="371" y="521"/>
                    <a:pt x="376" y="520"/>
                    <a:pt x="375" y="518"/>
                  </a:cubicBezTo>
                  <a:cubicBezTo>
                    <a:pt x="372" y="517"/>
                    <a:pt x="372" y="521"/>
                    <a:pt x="370" y="519"/>
                  </a:cubicBezTo>
                  <a:cubicBezTo>
                    <a:pt x="371" y="522"/>
                    <a:pt x="370" y="523"/>
                    <a:pt x="371" y="526"/>
                  </a:cubicBezTo>
                  <a:cubicBezTo>
                    <a:pt x="373" y="524"/>
                    <a:pt x="373" y="524"/>
                    <a:pt x="373" y="524"/>
                  </a:cubicBezTo>
                  <a:cubicBezTo>
                    <a:pt x="373" y="523"/>
                    <a:pt x="370" y="521"/>
                    <a:pt x="371" y="520"/>
                  </a:cubicBezTo>
                  <a:close/>
                  <a:moveTo>
                    <a:pt x="398" y="551"/>
                  </a:moveTo>
                  <a:cubicBezTo>
                    <a:pt x="395" y="550"/>
                    <a:pt x="395" y="548"/>
                    <a:pt x="392" y="549"/>
                  </a:cubicBezTo>
                  <a:cubicBezTo>
                    <a:pt x="393" y="550"/>
                    <a:pt x="393" y="551"/>
                    <a:pt x="394" y="552"/>
                  </a:cubicBezTo>
                  <a:cubicBezTo>
                    <a:pt x="396" y="553"/>
                    <a:pt x="396" y="550"/>
                    <a:pt x="398" y="551"/>
                  </a:cubicBezTo>
                  <a:close/>
                  <a:moveTo>
                    <a:pt x="383" y="521"/>
                  </a:moveTo>
                  <a:cubicBezTo>
                    <a:pt x="382" y="520"/>
                    <a:pt x="383" y="519"/>
                    <a:pt x="383" y="518"/>
                  </a:cubicBezTo>
                  <a:cubicBezTo>
                    <a:pt x="381" y="518"/>
                    <a:pt x="382" y="520"/>
                    <a:pt x="380" y="518"/>
                  </a:cubicBezTo>
                  <a:cubicBezTo>
                    <a:pt x="380" y="518"/>
                    <a:pt x="380" y="517"/>
                    <a:pt x="379" y="517"/>
                  </a:cubicBezTo>
                  <a:cubicBezTo>
                    <a:pt x="379" y="518"/>
                    <a:pt x="380" y="523"/>
                    <a:pt x="381" y="522"/>
                  </a:cubicBezTo>
                  <a:cubicBezTo>
                    <a:pt x="380" y="520"/>
                    <a:pt x="383" y="521"/>
                    <a:pt x="383" y="521"/>
                  </a:cubicBezTo>
                  <a:close/>
                  <a:moveTo>
                    <a:pt x="405" y="538"/>
                  </a:moveTo>
                  <a:cubicBezTo>
                    <a:pt x="401" y="540"/>
                    <a:pt x="402" y="540"/>
                    <a:pt x="401" y="543"/>
                  </a:cubicBezTo>
                  <a:cubicBezTo>
                    <a:pt x="402" y="543"/>
                    <a:pt x="406" y="538"/>
                    <a:pt x="405" y="538"/>
                  </a:cubicBezTo>
                  <a:close/>
                  <a:moveTo>
                    <a:pt x="409" y="550"/>
                  </a:moveTo>
                  <a:cubicBezTo>
                    <a:pt x="409" y="548"/>
                    <a:pt x="407" y="545"/>
                    <a:pt x="406" y="545"/>
                  </a:cubicBezTo>
                  <a:cubicBezTo>
                    <a:pt x="406" y="546"/>
                    <a:pt x="408" y="550"/>
                    <a:pt x="408" y="550"/>
                  </a:cubicBezTo>
                  <a:cubicBezTo>
                    <a:pt x="408" y="549"/>
                    <a:pt x="409" y="549"/>
                    <a:pt x="409" y="550"/>
                  </a:cubicBezTo>
                  <a:close/>
                  <a:moveTo>
                    <a:pt x="415" y="535"/>
                  </a:moveTo>
                  <a:cubicBezTo>
                    <a:pt x="418" y="533"/>
                    <a:pt x="413" y="527"/>
                    <a:pt x="411" y="529"/>
                  </a:cubicBezTo>
                  <a:cubicBezTo>
                    <a:pt x="415" y="530"/>
                    <a:pt x="413" y="532"/>
                    <a:pt x="415" y="535"/>
                  </a:cubicBezTo>
                  <a:close/>
                  <a:moveTo>
                    <a:pt x="271" y="293"/>
                  </a:moveTo>
                  <a:cubicBezTo>
                    <a:pt x="271" y="291"/>
                    <a:pt x="274" y="292"/>
                    <a:pt x="274" y="289"/>
                  </a:cubicBezTo>
                  <a:cubicBezTo>
                    <a:pt x="281" y="284"/>
                    <a:pt x="268" y="290"/>
                    <a:pt x="271" y="291"/>
                  </a:cubicBezTo>
                  <a:cubicBezTo>
                    <a:pt x="268" y="291"/>
                    <a:pt x="266" y="290"/>
                    <a:pt x="265" y="294"/>
                  </a:cubicBezTo>
                  <a:cubicBezTo>
                    <a:pt x="268" y="295"/>
                    <a:pt x="269" y="293"/>
                    <a:pt x="269" y="292"/>
                  </a:cubicBezTo>
                  <a:cubicBezTo>
                    <a:pt x="269" y="292"/>
                    <a:pt x="270" y="293"/>
                    <a:pt x="271" y="293"/>
                  </a:cubicBezTo>
                  <a:close/>
                  <a:moveTo>
                    <a:pt x="427" y="531"/>
                  </a:moveTo>
                  <a:cubicBezTo>
                    <a:pt x="425" y="535"/>
                    <a:pt x="421" y="529"/>
                    <a:pt x="421" y="533"/>
                  </a:cubicBezTo>
                  <a:cubicBezTo>
                    <a:pt x="422" y="531"/>
                    <a:pt x="428" y="536"/>
                    <a:pt x="427" y="531"/>
                  </a:cubicBezTo>
                  <a:close/>
                  <a:moveTo>
                    <a:pt x="532" y="675"/>
                  </a:moveTo>
                  <a:cubicBezTo>
                    <a:pt x="530" y="676"/>
                    <a:pt x="535" y="680"/>
                    <a:pt x="533" y="681"/>
                  </a:cubicBezTo>
                  <a:cubicBezTo>
                    <a:pt x="534" y="681"/>
                    <a:pt x="534" y="681"/>
                    <a:pt x="535" y="681"/>
                  </a:cubicBezTo>
                  <a:cubicBezTo>
                    <a:pt x="534" y="678"/>
                    <a:pt x="533" y="674"/>
                    <a:pt x="529" y="672"/>
                  </a:cubicBezTo>
                  <a:cubicBezTo>
                    <a:pt x="529" y="673"/>
                    <a:pt x="527" y="674"/>
                    <a:pt x="528" y="676"/>
                  </a:cubicBezTo>
                  <a:cubicBezTo>
                    <a:pt x="530" y="675"/>
                    <a:pt x="530" y="674"/>
                    <a:pt x="532" y="675"/>
                  </a:cubicBezTo>
                  <a:close/>
                  <a:moveTo>
                    <a:pt x="603" y="671"/>
                  </a:moveTo>
                  <a:cubicBezTo>
                    <a:pt x="602" y="671"/>
                    <a:pt x="601" y="672"/>
                    <a:pt x="600" y="670"/>
                  </a:cubicBezTo>
                  <a:cubicBezTo>
                    <a:pt x="600" y="670"/>
                    <a:pt x="600" y="670"/>
                    <a:pt x="600" y="669"/>
                  </a:cubicBezTo>
                  <a:cubicBezTo>
                    <a:pt x="599" y="670"/>
                    <a:pt x="599" y="671"/>
                    <a:pt x="599" y="672"/>
                  </a:cubicBezTo>
                  <a:cubicBezTo>
                    <a:pt x="600" y="670"/>
                    <a:pt x="604" y="675"/>
                    <a:pt x="603" y="671"/>
                  </a:cubicBezTo>
                  <a:close/>
                  <a:moveTo>
                    <a:pt x="652" y="694"/>
                  </a:moveTo>
                  <a:cubicBezTo>
                    <a:pt x="653" y="698"/>
                    <a:pt x="650" y="697"/>
                    <a:pt x="648" y="697"/>
                  </a:cubicBezTo>
                  <a:cubicBezTo>
                    <a:pt x="649" y="699"/>
                    <a:pt x="648" y="701"/>
                    <a:pt x="646" y="699"/>
                  </a:cubicBezTo>
                  <a:cubicBezTo>
                    <a:pt x="647" y="705"/>
                    <a:pt x="649" y="699"/>
                    <a:pt x="653" y="698"/>
                  </a:cubicBezTo>
                  <a:cubicBezTo>
                    <a:pt x="653" y="700"/>
                    <a:pt x="653" y="698"/>
                    <a:pt x="654" y="700"/>
                  </a:cubicBezTo>
                  <a:cubicBezTo>
                    <a:pt x="658" y="696"/>
                    <a:pt x="663" y="691"/>
                    <a:pt x="665" y="690"/>
                  </a:cubicBezTo>
                  <a:cubicBezTo>
                    <a:pt x="660" y="689"/>
                    <a:pt x="657" y="700"/>
                    <a:pt x="652" y="695"/>
                  </a:cubicBezTo>
                  <a:cubicBezTo>
                    <a:pt x="652" y="695"/>
                    <a:pt x="652" y="694"/>
                    <a:pt x="652" y="694"/>
                  </a:cubicBezTo>
                  <a:close/>
                  <a:moveTo>
                    <a:pt x="367" y="240"/>
                  </a:moveTo>
                  <a:cubicBezTo>
                    <a:pt x="366" y="240"/>
                    <a:pt x="366" y="240"/>
                    <a:pt x="365" y="240"/>
                  </a:cubicBezTo>
                  <a:cubicBezTo>
                    <a:pt x="369" y="237"/>
                    <a:pt x="373" y="234"/>
                    <a:pt x="375" y="232"/>
                  </a:cubicBezTo>
                  <a:cubicBezTo>
                    <a:pt x="375" y="232"/>
                    <a:pt x="374" y="232"/>
                    <a:pt x="374" y="231"/>
                  </a:cubicBezTo>
                  <a:cubicBezTo>
                    <a:pt x="377" y="227"/>
                    <a:pt x="384" y="230"/>
                    <a:pt x="384" y="224"/>
                  </a:cubicBezTo>
                  <a:cubicBezTo>
                    <a:pt x="380" y="224"/>
                    <a:pt x="379" y="230"/>
                    <a:pt x="376" y="226"/>
                  </a:cubicBezTo>
                  <a:cubicBezTo>
                    <a:pt x="371" y="228"/>
                    <a:pt x="367" y="236"/>
                    <a:pt x="360" y="235"/>
                  </a:cubicBezTo>
                  <a:cubicBezTo>
                    <a:pt x="360" y="241"/>
                    <a:pt x="353" y="242"/>
                    <a:pt x="349" y="242"/>
                  </a:cubicBezTo>
                  <a:cubicBezTo>
                    <a:pt x="352" y="243"/>
                    <a:pt x="357" y="245"/>
                    <a:pt x="356" y="251"/>
                  </a:cubicBezTo>
                  <a:cubicBezTo>
                    <a:pt x="359" y="246"/>
                    <a:pt x="364" y="243"/>
                    <a:pt x="367" y="240"/>
                  </a:cubicBezTo>
                  <a:close/>
                  <a:moveTo>
                    <a:pt x="385" y="224"/>
                  </a:moveTo>
                  <a:cubicBezTo>
                    <a:pt x="387" y="225"/>
                    <a:pt x="388" y="223"/>
                    <a:pt x="390" y="224"/>
                  </a:cubicBezTo>
                  <a:cubicBezTo>
                    <a:pt x="386" y="218"/>
                    <a:pt x="395" y="223"/>
                    <a:pt x="392" y="218"/>
                  </a:cubicBezTo>
                  <a:cubicBezTo>
                    <a:pt x="389" y="221"/>
                    <a:pt x="386" y="221"/>
                    <a:pt x="384" y="221"/>
                  </a:cubicBezTo>
                  <a:cubicBezTo>
                    <a:pt x="384" y="221"/>
                    <a:pt x="383" y="220"/>
                    <a:pt x="383" y="221"/>
                  </a:cubicBezTo>
                  <a:cubicBezTo>
                    <a:pt x="384" y="223"/>
                    <a:pt x="385" y="222"/>
                    <a:pt x="385" y="224"/>
                  </a:cubicBezTo>
                  <a:close/>
                  <a:moveTo>
                    <a:pt x="783" y="685"/>
                  </a:moveTo>
                  <a:cubicBezTo>
                    <a:pt x="782" y="684"/>
                    <a:pt x="780" y="684"/>
                    <a:pt x="779" y="684"/>
                  </a:cubicBezTo>
                  <a:cubicBezTo>
                    <a:pt x="780" y="685"/>
                    <a:pt x="780" y="686"/>
                    <a:pt x="780" y="687"/>
                  </a:cubicBezTo>
                  <a:cubicBezTo>
                    <a:pt x="781" y="685"/>
                    <a:pt x="781" y="685"/>
                    <a:pt x="783" y="685"/>
                  </a:cubicBezTo>
                  <a:close/>
                  <a:moveTo>
                    <a:pt x="784" y="685"/>
                  </a:moveTo>
                  <a:cubicBezTo>
                    <a:pt x="786" y="684"/>
                    <a:pt x="784" y="682"/>
                    <a:pt x="784" y="681"/>
                  </a:cubicBezTo>
                  <a:cubicBezTo>
                    <a:pt x="783" y="681"/>
                    <a:pt x="780" y="681"/>
                    <a:pt x="782" y="682"/>
                  </a:cubicBezTo>
                  <a:cubicBezTo>
                    <a:pt x="784" y="681"/>
                    <a:pt x="783" y="684"/>
                    <a:pt x="784" y="685"/>
                  </a:cubicBezTo>
                  <a:close/>
                  <a:moveTo>
                    <a:pt x="463" y="170"/>
                  </a:moveTo>
                  <a:cubicBezTo>
                    <a:pt x="462" y="170"/>
                    <a:pt x="456" y="168"/>
                    <a:pt x="459" y="172"/>
                  </a:cubicBezTo>
                  <a:cubicBezTo>
                    <a:pt x="460" y="172"/>
                    <a:pt x="461" y="170"/>
                    <a:pt x="463" y="173"/>
                  </a:cubicBezTo>
                  <a:cubicBezTo>
                    <a:pt x="465" y="172"/>
                    <a:pt x="464" y="169"/>
                    <a:pt x="465" y="168"/>
                  </a:cubicBezTo>
                  <a:cubicBezTo>
                    <a:pt x="464" y="166"/>
                    <a:pt x="461" y="166"/>
                    <a:pt x="461" y="167"/>
                  </a:cubicBezTo>
                  <a:cubicBezTo>
                    <a:pt x="462" y="168"/>
                    <a:pt x="464" y="169"/>
                    <a:pt x="463" y="170"/>
                  </a:cubicBezTo>
                  <a:close/>
                  <a:moveTo>
                    <a:pt x="788" y="657"/>
                  </a:moveTo>
                  <a:cubicBezTo>
                    <a:pt x="785" y="650"/>
                    <a:pt x="785" y="656"/>
                    <a:pt x="783" y="651"/>
                  </a:cubicBezTo>
                  <a:cubicBezTo>
                    <a:pt x="781" y="653"/>
                    <a:pt x="787" y="656"/>
                    <a:pt x="788" y="657"/>
                  </a:cubicBezTo>
                  <a:close/>
                  <a:moveTo>
                    <a:pt x="474" y="159"/>
                  </a:moveTo>
                  <a:cubicBezTo>
                    <a:pt x="475" y="161"/>
                    <a:pt x="476" y="159"/>
                    <a:pt x="477" y="160"/>
                  </a:cubicBezTo>
                  <a:cubicBezTo>
                    <a:pt x="476" y="161"/>
                    <a:pt x="475" y="161"/>
                    <a:pt x="475" y="162"/>
                  </a:cubicBezTo>
                  <a:cubicBezTo>
                    <a:pt x="476" y="161"/>
                    <a:pt x="477" y="162"/>
                    <a:pt x="478" y="161"/>
                  </a:cubicBezTo>
                  <a:cubicBezTo>
                    <a:pt x="475" y="158"/>
                    <a:pt x="474" y="159"/>
                    <a:pt x="472" y="155"/>
                  </a:cubicBezTo>
                  <a:cubicBezTo>
                    <a:pt x="476" y="162"/>
                    <a:pt x="468" y="165"/>
                    <a:pt x="465" y="166"/>
                  </a:cubicBezTo>
                  <a:cubicBezTo>
                    <a:pt x="468" y="165"/>
                    <a:pt x="467" y="169"/>
                    <a:pt x="468" y="172"/>
                  </a:cubicBezTo>
                  <a:cubicBezTo>
                    <a:pt x="470" y="168"/>
                    <a:pt x="475" y="166"/>
                    <a:pt x="474" y="159"/>
                  </a:cubicBezTo>
                  <a:close/>
                  <a:moveTo>
                    <a:pt x="498" y="143"/>
                  </a:moveTo>
                  <a:cubicBezTo>
                    <a:pt x="497" y="143"/>
                    <a:pt x="495" y="141"/>
                    <a:pt x="493" y="141"/>
                  </a:cubicBezTo>
                  <a:cubicBezTo>
                    <a:pt x="495" y="144"/>
                    <a:pt x="498" y="144"/>
                    <a:pt x="498" y="143"/>
                  </a:cubicBezTo>
                  <a:close/>
                  <a:moveTo>
                    <a:pt x="826" y="575"/>
                  </a:moveTo>
                  <a:cubicBezTo>
                    <a:pt x="826" y="577"/>
                    <a:pt x="826" y="578"/>
                    <a:pt x="825" y="580"/>
                  </a:cubicBezTo>
                  <a:cubicBezTo>
                    <a:pt x="823" y="581"/>
                    <a:pt x="818" y="579"/>
                    <a:pt x="818" y="583"/>
                  </a:cubicBezTo>
                  <a:cubicBezTo>
                    <a:pt x="822" y="582"/>
                    <a:pt x="826" y="581"/>
                    <a:pt x="829" y="580"/>
                  </a:cubicBezTo>
                  <a:cubicBezTo>
                    <a:pt x="828" y="576"/>
                    <a:pt x="827" y="579"/>
                    <a:pt x="826" y="578"/>
                  </a:cubicBezTo>
                  <a:cubicBezTo>
                    <a:pt x="827" y="578"/>
                    <a:pt x="827" y="574"/>
                    <a:pt x="826" y="575"/>
                  </a:cubicBezTo>
                  <a:close/>
                  <a:moveTo>
                    <a:pt x="830" y="571"/>
                  </a:moveTo>
                  <a:cubicBezTo>
                    <a:pt x="828" y="573"/>
                    <a:pt x="830" y="574"/>
                    <a:pt x="831" y="577"/>
                  </a:cubicBezTo>
                  <a:cubicBezTo>
                    <a:pt x="831" y="575"/>
                    <a:pt x="831" y="573"/>
                    <a:pt x="830" y="571"/>
                  </a:cubicBezTo>
                  <a:close/>
                  <a:moveTo>
                    <a:pt x="828" y="522"/>
                  </a:moveTo>
                  <a:cubicBezTo>
                    <a:pt x="827" y="522"/>
                    <a:pt x="826" y="521"/>
                    <a:pt x="825" y="522"/>
                  </a:cubicBezTo>
                  <a:cubicBezTo>
                    <a:pt x="827" y="526"/>
                    <a:pt x="828" y="523"/>
                    <a:pt x="828" y="522"/>
                  </a:cubicBezTo>
                  <a:close/>
                  <a:moveTo>
                    <a:pt x="874" y="541"/>
                  </a:moveTo>
                  <a:cubicBezTo>
                    <a:pt x="876" y="541"/>
                    <a:pt x="880" y="540"/>
                    <a:pt x="877" y="536"/>
                  </a:cubicBezTo>
                  <a:cubicBezTo>
                    <a:pt x="873" y="536"/>
                    <a:pt x="872" y="536"/>
                    <a:pt x="869" y="539"/>
                  </a:cubicBezTo>
                  <a:cubicBezTo>
                    <a:pt x="871" y="539"/>
                    <a:pt x="873" y="537"/>
                    <a:pt x="874" y="541"/>
                  </a:cubicBezTo>
                  <a:close/>
                  <a:moveTo>
                    <a:pt x="903" y="531"/>
                  </a:moveTo>
                  <a:cubicBezTo>
                    <a:pt x="903" y="530"/>
                    <a:pt x="904" y="531"/>
                    <a:pt x="905" y="531"/>
                  </a:cubicBezTo>
                  <a:cubicBezTo>
                    <a:pt x="904" y="528"/>
                    <a:pt x="901" y="527"/>
                    <a:pt x="901" y="528"/>
                  </a:cubicBezTo>
                  <a:cubicBezTo>
                    <a:pt x="902" y="528"/>
                    <a:pt x="902" y="530"/>
                    <a:pt x="903" y="531"/>
                  </a:cubicBezTo>
                  <a:close/>
                  <a:moveTo>
                    <a:pt x="877" y="453"/>
                  </a:moveTo>
                  <a:cubicBezTo>
                    <a:pt x="876" y="455"/>
                    <a:pt x="873" y="453"/>
                    <a:pt x="874" y="456"/>
                  </a:cubicBezTo>
                  <a:cubicBezTo>
                    <a:pt x="876" y="457"/>
                    <a:pt x="877" y="454"/>
                    <a:pt x="877" y="453"/>
                  </a:cubicBezTo>
                  <a:close/>
                  <a:moveTo>
                    <a:pt x="679" y="131"/>
                  </a:moveTo>
                  <a:cubicBezTo>
                    <a:pt x="680" y="130"/>
                    <a:pt x="680" y="125"/>
                    <a:pt x="678" y="126"/>
                  </a:cubicBezTo>
                  <a:cubicBezTo>
                    <a:pt x="680" y="130"/>
                    <a:pt x="677" y="125"/>
                    <a:pt x="676" y="125"/>
                  </a:cubicBezTo>
                  <a:cubicBezTo>
                    <a:pt x="678" y="127"/>
                    <a:pt x="674" y="126"/>
                    <a:pt x="675" y="128"/>
                  </a:cubicBezTo>
                  <a:cubicBezTo>
                    <a:pt x="677" y="127"/>
                    <a:pt x="678" y="128"/>
                    <a:pt x="679" y="131"/>
                  </a:cubicBezTo>
                  <a:close/>
                  <a:moveTo>
                    <a:pt x="679" y="116"/>
                  </a:moveTo>
                  <a:cubicBezTo>
                    <a:pt x="677" y="114"/>
                    <a:pt x="679" y="112"/>
                    <a:pt x="677" y="112"/>
                  </a:cubicBezTo>
                  <a:cubicBezTo>
                    <a:pt x="676" y="114"/>
                    <a:pt x="673" y="116"/>
                    <a:pt x="674" y="119"/>
                  </a:cubicBezTo>
                  <a:cubicBezTo>
                    <a:pt x="676" y="117"/>
                    <a:pt x="675" y="113"/>
                    <a:pt x="679" y="116"/>
                  </a:cubicBezTo>
                  <a:close/>
                  <a:moveTo>
                    <a:pt x="895" y="443"/>
                  </a:moveTo>
                  <a:cubicBezTo>
                    <a:pt x="893" y="441"/>
                    <a:pt x="892" y="439"/>
                    <a:pt x="890" y="439"/>
                  </a:cubicBezTo>
                  <a:cubicBezTo>
                    <a:pt x="895" y="444"/>
                    <a:pt x="888" y="440"/>
                    <a:pt x="890" y="444"/>
                  </a:cubicBezTo>
                  <a:cubicBezTo>
                    <a:pt x="894" y="441"/>
                    <a:pt x="893" y="450"/>
                    <a:pt x="897" y="449"/>
                  </a:cubicBezTo>
                  <a:cubicBezTo>
                    <a:pt x="898" y="446"/>
                    <a:pt x="892" y="446"/>
                    <a:pt x="895" y="443"/>
                  </a:cubicBezTo>
                  <a:close/>
                  <a:moveTo>
                    <a:pt x="631" y="43"/>
                  </a:moveTo>
                  <a:cubicBezTo>
                    <a:pt x="631" y="44"/>
                    <a:pt x="630" y="44"/>
                    <a:pt x="630" y="43"/>
                  </a:cubicBezTo>
                  <a:cubicBezTo>
                    <a:pt x="630" y="43"/>
                    <a:pt x="631" y="42"/>
                    <a:pt x="631" y="42"/>
                  </a:cubicBezTo>
                  <a:cubicBezTo>
                    <a:pt x="630" y="43"/>
                    <a:pt x="628" y="41"/>
                    <a:pt x="627" y="43"/>
                  </a:cubicBezTo>
                  <a:cubicBezTo>
                    <a:pt x="629" y="45"/>
                    <a:pt x="629" y="46"/>
                    <a:pt x="629" y="47"/>
                  </a:cubicBezTo>
                  <a:cubicBezTo>
                    <a:pt x="631" y="46"/>
                    <a:pt x="629" y="44"/>
                    <a:pt x="631" y="44"/>
                  </a:cubicBezTo>
                  <a:cubicBezTo>
                    <a:pt x="631" y="44"/>
                    <a:pt x="632" y="44"/>
                    <a:pt x="631" y="43"/>
                  </a:cubicBezTo>
                  <a:close/>
                  <a:moveTo>
                    <a:pt x="694" y="109"/>
                  </a:moveTo>
                  <a:cubicBezTo>
                    <a:pt x="691" y="110"/>
                    <a:pt x="689" y="104"/>
                    <a:pt x="689" y="109"/>
                  </a:cubicBezTo>
                  <a:cubicBezTo>
                    <a:pt x="687" y="108"/>
                    <a:pt x="681" y="104"/>
                    <a:pt x="683" y="110"/>
                  </a:cubicBezTo>
                  <a:cubicBezTo>
                    <a:pt x="687" y="110"/>
                    <a:pt x="692" y="111"/>
                    <a:pt x="694" y="109"/>
                  </a:cubicBezTo>
                  <a:close/>
                  <a:moveTo>
                    <a:pt x="699" y="111"/>
                  </a:moveTo>
                  <a:cubicBezTo>
                    <a:pt x="699" y="112"/>
                    <a:pt x="700" y="115"/>
                    <a:pt x="698" y="114"/>
                  </a:cubicBezTo>
                  <a:cubicBezTo>
                    <a:pt x="697" y="111"/>
                    <a:pt x="700" y="111"/>
                    <a:pt x="697" y="108"/>
                  </a:cubicBezTo>
                  <a:cubicBezTo>
                    <a:pt x="698" y="108"/>
                    <a:pt x="698" y="108"/>
                    <a:pt x="699" y="108"/>
                  </a:cubicBezTo>
                  <a:cubicBezTo>
                    <a:pt x="699" y="106"/>
                    <a:pt x="698" y="106"/>
                    <a:pt x="697" y="104"/>
                  </a:cubicBezTo>
                  <a:cubicBezTo>
                    <a:pt x="697" y="107"/>
                    <a:pt x="693" y="106"/>
                    <a:pt x="696" y="109"/>
                  </a:cubicBezTo>
                  <a:cubicBezTo>
                    <a:pt x="695" y="109"/>
                    <a:pt x="694" y="109"/>
                    <a:pt x="693" y="107"/>
                  </a:cubicBezTo>
                  <a:cubicBezTo>
                    <a:pt x="693" y="107"/>
                    <a:pt x="694" y="106"/>
                    <a:pt x="694" y="105"/>
                  </a:cubicBezTo>
                  <a:cubicBezTo>
                    <a:pt x="693" y="104"/>
                    <a:pt x="692" y="106"/>
                    <a:pt x="691" y="105"/>
                  </a:cubicBezTo>
                  <a:cubicBezTo>
                    <a:pt x="691" y="104"/>
                    <a:pt x="689" y="102"/>
                    <a:pt x="691" y="101"/>
                  </a:cubicBezTo>
                  <a:cubicBezTo>
                    <a:pt x="692" y="106"/>
                    <a:pt x="696" y="103"/>
                    <a:pt x="698" y="103"/>
                  </a:cubicBezTo>
                  <a:cubicBezTo>
                    <a:pt x="699" y="102"/>
                    <a:pt x="698" y="102"/>
                    <a:pt x="697" y="102"/>
                  </a:cubicBezTo>
                  <a:cubicBezTo>
                    <a:pt x="697" y="99"/>
                    <a:pt x="701" y="103"/>
                    <a:pt x="702" y="102"/>
                  </a:cubicBezTo>
                  <a:cubicBezTo>
                    <a:pt x="702" y="104"/>
                    <a:pt x="702" y="106"/>
                    <a:pt x="704" y="105"/>
                  </a:cubicBezTo>
                  <a:cubicBezTo>
                    <a:pt x="704" y="107"/>
                    <a:pt x="703" y="108"/>
                    <a:pt x="702" y="109"/>
                  </a:cubicBezTo>
                  <a:cubicBezTo>
                    <a:pt x="702" y="110"/>
                    <a:pt x="703" y="110"/>
                    <a:pt x="704" y="111"/>
                  </a:cubicBezTo>
                  <a:cubicBezTo>
                    <a:pt x="704" y="111"/>
                    <a:pt x="705" y="109"/>
                    <a:pt x="706" y="111"/>
                  </a:cubicBezTo>
                  <a:cubicBezTo>
                    <a:pt x="707" y="110"/>
                    <a:pt x="708" y="110"/>
                    <a:pt x="708" y="109"/>
                  </a:cubicBezTo>
                  <a:cubicBezTo>
                    <a:pt x="709" y="110"/>
                    <a:pt x="711" y="111"/>
                    <a:pt x="712" y="112"/>
                  </a:cubicBezTo>
                  <a:cubicBezTo>
                    <a:pt x="712" y="114"/>
                    <a:pt x="710" y="114"/>
                    <a:pt x="709" y="114"/>
                  </a:cubicBezTo>
                  <a:cubicBezTo>
                    <a:pt x="708" y="110"/>
                    <a:pt x="708" y="114"/>
                    <a:pt x="706" y="112"/>
                  </a:cubicBezTo>
                  <a:cubicBezTo>
                    <a:pt x="707" y="115"/>
                    <a:pt x="708" y="114"/>
                    <a:pt x="709" y="116"/>
                  </a:cubicBezTo>
                  <a:cubicBezTo>
                    <a:pt x="708" y="117"/>
                    <a:pt x="706" y="116"/>
                    <a:pt x="705" y="115"/>
                  </a:cubicBezTo>
                  <a:cubicBezTo>
                    <a:pt x="705" y="114"/>
                    <a:pt x="705" y="113"/>
                    <a:pt x="705" y="113"/>
                  </a:cubicBezTo>
                  <a:cubicBezTo>
                    <a:pt x="703" y="111"/>
                    <a:pt x="701" y="111"/>
                    <a:pt x="699" y="111"/>
                  </a:cubicBezTo>
                  <a:close/>
                  <a:moveTo>
                    <a:pt x="701" y="110"/>
                  </a:moveTo>
                  <a:cubicBezTo>
                    <a:pt x="700" y="108"/>
                    <a:pt x="703" y="108"/>
                    <a:pt x="701" y="106"/>
                  </a:cubicBezTo>
                  <a:cubicBezTo>
                    <a:pt x="699" y="106"/>
                    <a:pt x="699" y="110"/>
                    <a:pt x="701" y="110"/>
                  </a:cubicBezTo>
                  <a:close/>
                  <a:moveTo>
                    <a:pt x="647" y="45"/>
                  </a:moveTo>
                  <a:cubicBezTo>
                    <a:pt x="647" y="44"/>
                    <a:pt x="649" y="43"/>
                    <a:pt x="647" y="42"/>
                  </a:cubicBezTo>
                  <a:cubicBezTo>
                    <a:pt x="646" y="42"/>
                    <a:pt x="646" y="39"/>
                    <a:pt x="644" y="39"/>
                  </a:cubicBezTo>
                  <a:cubicBezTo>
                    <a:pt x="646" y="43"/>
                    <a:pt x="641" y="40"/>
                    <a:pt x="641" y="42"/>
                  </a:cubicBezTo>
                  <a:cubicBezTo>
                    <a:pt x="644" y="42"/>
                    <a:pt x="646" y="42"/>
                    <a:pt x="647" y="45"/>
                  </a:cubicBezTo>
                  <a:close/>
                  <a:moveTo>
                    <a:pt x="917" y="454"/>
                  </a:moveTo>
                  <a:cubicBezTo>
                    <a:pt x="917" y="455"/>
                    <a:pt x="917" y="455"/>
                    <a:pt x="917" y="455"/>
                  </a:cubicBezTo>
                  <a:cubicBezTo>
                    <a:pt x="918" y="455"/>
                    <a:pt x="918" y="455"/>
                    <a:pt x="918" y="455"/>
                  </a:cubicBezTo>
                  <a:cubicBezTo>
                    <a:pt x="918" y="454"/>
                    <a:pt x="919" y="454"/>
                    <a:pt x="918" y="454"/>
                  </a:cubicBezTo>
                  <a:cubicBezTo>
                    <a:pt x="916" y="454"/>
                    <a:pt x="917" y="453"/>
                    <a:pt x="916" y="451"/>
                  </a:cubicBezTo>
                  <a:cubicBezTo>
                    <a:pt x="915" y="452"/>
                    <a:pt x="915" y="452"/>
                    <a:pt x="915" y="452"/>
                  </a:cubicBezTo>
                  <a:cubicBezTo>
                    <a:pt x="915" y="453"/>
                    <a:pt x="915" y="453"/>
                    <a:pt x="915" y="454"/>
                  </a:cubicBezTo>
                  <a:cubicBezTo>
                    <a:pt x="916" y="453"/>
                    <a:pt x="917" y="454"/>
                    <a:pt x="917" y="454"/>
                  </a:cubicBezTo>
                  <a:close/>
                  <a:moveTo>
                    <a:pt x="764" y="177"/>
                  </a:moveTo>
                  <a:cubicBezTo>
                    <a:pt x="763" y="178"/>
                    <a:pt x="758" y="175"/>
                    <a:pt x="760" y="179"/>
                  </a:cubicBezTo>
                  <a:cubicBezTo>
                    <a:pt x="762" y="181"/>
                    <a:pt x="760" y="176"/>
                    <a:pt x="762" y="178"/>
                  </a:cubicBezTo>
                  <a:cubicBezTo>
                    <a:pt x="762" y="180"/>
                    <a:pt x="762" y="181"/>
                    <a:pt x="761" y="182"/>
                  </a:cubicBezTo>
                  <a:cubicBezTo>
                    <a:pt x="761" y="182"/>
                    <a:pt x="760" y="181"/>
                    <a:pt x="760" y="181"/>
                  </a:cubicBezTo>
                  <a:cubicBezTo>
                    <a:pt x="762" y="183"/>
                    <a:pt x="761" y="184"/>
                    <a:pt x="762" y="184"/>
                  </a:cubicBezTo>
                  <a:cubicBezTo>
                    <a:pt x="762" y="181"/>
                    <a:pt x="765" y="179"/>
                    <a:pt x="764" y="177"/>
                  </a:cubicBezTo>
                  <a:close/>
                  <a:moveTo>
                    <a:pt x="925" y="429"/>
                  </a:moveTo>
                  <a:cubicBezTo>
                    <a:pt x="927" y="432"/>
                    <a:pt x="928" y="430"/>
                    <a:pt x="930" y="430"/>
                  </a:cubicBezTo>
                  <a:cubicBezTo>
                    <a:pt x="930" y="429"/>
                    <a:pt x="929" y="428"/>
                    <a:pt x="929" y="427"/>
                  </a:cubicBezTo>
                  <a:cubicBezTo>
                    <a:pt x="930" y="426"/>
                    <a:pt x="931" y="427"/>
                    <a:pt x="930" y="426"/>
                  </a:cubicBezTo>
                  <a:cubicBezTo>
                    <a:pt x="928" y="427"/>
                    <a:pt x="925" y="423"/>
                    <a:pt x="926" y="421"/>
                  </a:cubicBezTo>
                  <a:cubicBezTo>
                    <a:pt x="925" y="422"/>
                    <a:pt x="920" y="421"/>
                    <a:pt x="921" y="422"/>
                  </a:cubicBezTo>
                  <a:cubicBezTo>
                    <a:pt x="924" y="421"/>
                    <a:pt x="924" y="424"/>
                    <a:pt x="926" y="426"/>
                  </a:cubicBezTo>
                  <a:cubicBezTo>
                    <a:pt x="924" y="426"/>
                    <a:pt x="928" y="428"/>
                    <a:pt x="925" y="429"/>
                  </a:cubicBezTo>
                  <a:close/>
                  <a:moveTo>
                    <a:pt x="755" y="115"/>
                  </a:moveTo>
                  <a:cubicBezTo>
                    <a:pt x="757" y="113"/>
                    <a:pt x="761" y="112"/>
                    <a:pt x="759" y="109"/>
                  </a:cubicBezTo>
                  <a:cubicBezTo>
                    <a:pt x="758" y="111"/>
                    <a:pt x="755" y="111"/>
                    <a:pt x="755" y="114"/>
                  </a:cubicBezTo>
                  <a:cubicBezTo>
                    <a:pt x="753" y="113"/>
                    <a:pt x="751" y="109"/>
                    <a:pt x="751" y="107"/>
                  </a:cubicBezTo>
                  <a:cubicBezTo>
                    <a:pt x="749" y="108"/>
                    <a:pt x="746" y="109"/>
                    <a:pt x="746" y="113"/>
                  </a:cubicBezTo>
                  <a:cubicBezTo>
                    <a:pt x="749" y="107"/>
                    <a:pt x="752" y="110"/>
                    <a:pt x="755" y="115"/>
                  </a:cubicBezTo>
                  <a:close/>
                  <a:moveTo>
                    <a:pt x="793" y="151"/>
                  </a:moveTo>
                  <a:cubicBezTo>
                    <a:pt x="791" y="153"/>
                    <a:pt x="791" y="152"/>
                    <a:pt x="789" y="152"/>
                  </a:cubicBezTo>
                  <a:cubicBezTo>
                    <a:pt x="791" y="154"/>
                    <a:pt x="794" y="153"/>
                    <a:pt x="793" y="151"/>
                  </a:cubicBezTo>
                  <a:close/>
                  <a:moveTo>
                    <a:pt x="801" y="151"/>
                  </a:moveTo>
                  <a:cubicBezTo>
                    <a:pt x="801" y="150"/>
                    <a:pt x="801" y="150"/>
                    <a:pt x="801" y="150"/>
                  </a:cubicBezTo>
                  <a:cubicBezTo>
                    <a:pt x="802" y="149"/>
                    <a:pt x="802" y="149"/>
                    <a:pt x="801" y="149"/>
                  </a:cubicBezTo>
                  <a:cubicBezTo>
                    <a:pt x="799" y="147"/>
                    <a:pt x="799" y="148"/>
                    <a:pt x="798" y="148"/>
                  </a:cubicBezTo>
                  <a:cubicBezTo>
                    <a:pt x="797" y="147"/>
                    <a:pt x="798" y="147"/>
                    <a:pt x="798" y="146"/>
                  </a:cubicBezTo>
                  <a:cubicBezTo>
                    <a:pt x="797" y="146"/>
                    <a:pt x="796" y="145"/>
                    <a:pt x="795" y="143"/>
                  </a:cubicBezTo>
                  <a:cubicBezTo>
                    <a:pt x="792" y="143"/>
                    <a:pt x="789" y="145"/>
                    <a:pt x="785" y="146"/>
                  </a:cubicBezTo>
                  <a:cubicBezTo>
                    <a:pt x="787" y="148"/>
                    <a:pt x="788" y="146"/>
                    <a:pt x="790" y="149"/>
                  </a:cubicBezTo>
                  <a:cubicBezTo>
                    <a:pt x="789" y="150"/>
                    <a:pt x="788" y="148"/>
                    <a:pt x="787" y="149"/>
                  </a:cubicBezTo>
                  <a:cubicBezTo>
                    <a:pt x="787" y="150"/>
                    <a:pt x="788" y="151"/>
                    <a:pt x="789" y="152"/>
                  </a:cubicBezTo>
                  <a:cubicBezTo>
                    <a:pt x="790" y="151"/>
                    <a:pt x="790" y="149"/>
                    <a:pt x="792" y="148"/>
                  </a:cubicBezTo>
                  <a:cubicBezTo>
                    <a:pt x="793" y="148"/>
                    <a:pt x="794" y="152"/>
                    <a:pt x="795" y="151"/>
                  </a:cubicBezTo>
                  <a:cubicBezTo>
                    <a:pt x="795" y="150"/>
                    <a:pt x="796" y="150"/>
                    <a:pt x="797" y="151"/>
                  </a:cubicBezTo>
                  <a:cubicBezTo>
                    <a:pt x="795" y="152"/>
                    <a:pt x="795" y="153"/>
                    <a:pt x="795" y="154"/>
                  </a:cubicBezTo>
                  <a:cubicBezTo>
                    <a:pt x="797" y="153"/>
                    <a:pt x="798" y="147"/>
                    <a:pt x="801" y="151"/>
                  </a:cubicBezTo>
                  <a:close/>
                  <a:moveTo>
                    <a:pt x="764" y="92"/>
                  </a:moveTo>
                  <a:cubicBezTo>
                    <a:pt x="763" y="89"/>
                    <a:pt x="768" y="86"/>
                    <a:pt x="763" y="90"/>
                  </a:cubicBezTo>
                  <a:cubicBezTo>
                    <a:pt x="762" y="90"/>
                    <a:pt x="761" y="95"/>
                    <a:pt x="762" y="93"/>
                  </a:cubicBezTo>
                  <a:cubicBezTo>
                    <a:pt x="762" y="92"/>
                    <a:pt x="763" y="92"/>
                    <a:pt x="764" y="92"/>
                  </a:cubicBezTo>
                  <a:close/>
                  <a:moveTo>
                    <a:pt x="812" y="148"/>
                  </a:moveTo>
                  <a:cubicBezTo>
                    <a:pt x="815" y="149"/>
                    <a:pt x="815" y="143"/>
                    <a:pt x="818" y="146"/>
                  </a:cubicBezTo>
                  <a:cubicBezTo>
                    <a:pt x="818" y="145"/>
                    <a:pt x="819" y="144"/>
                    <a:pt x="819" y="143"/>
                  </a:cubicBezTo>
                  <a:cubicBezTo>
                    <a:pt x="817" y="141"/>
                    <a:pt x="813" y="149"/>
                    <a:pt x="812" y="143"/>
                  </a:cubicBezTo>
                  <a:cubicBezTo>
                    <a:pt x="810" y="144"/>
                    <a:pt x="809" y="147"/>
                    <a:pt x="810" y="145"/>
                  </a:cubicBezTo>
                  <a:cubicBezTo>
                    <a:pt x="812" y="145"/>
                    <a:pt x="811" y="147"/>
                    <a:pt x="812" y="148"/>
                  </a:cubicBezTo>
                  <a:close/>
                  <a:moveTo>
                    <a:pt x="928" y="242"/>
                  </a:moveTo>
                  <a:cubicBezTo>
                    <a:pt x="928" y="243"/>
                    <a:pt x="928" y="244"/>
                    <a:pt x="929" y="243"/>
                  </a:cubicBezTo>
                  <a:cubicBezTo>
                    <a:pt x="929" y="242"/>
                    <a:pt x="930" y="242"/>
                    <a:pt x="930" y="241"/>
                  </a:cubicBezTo>
                  <a:cubicBezTo>
                    <a:pt x="928" y="240"/>
                    <a:pt x="925" y="242"/>
                    <a:pt x="927" y="243"/>
                  </a:cubicBezTo>
                  <a:cubicBezTo>
                    <a:pt x="927" y="243"/>
                    <a:pt x="927" y="242"/>
                    <a:pt x="928" y="242"/>
                  </a:cubicBezTo>
                  <a:close/>
                  <a:moveTo>
                    <a:pt x="849" y="100"/>
                  </a:moveTo>
                  <a:cubicBezTo>
                    <a:pt x="847" y="100"/>
                    <a:pt x="848" y="99"/>
                    <a:pt x="846" y="97"/>
                  </a:cubicBezTo>
                  <a:cubicBezTo>
                    <a:pt x="844" y="97"/>
                    <a:pt x="848" y="100"/>
                    <a:pt x="846" y="100"/>
                  </a:cubicBezTo>
                  <a:cubicBezTo>
                    <a:pt x="846" y="99"/>
                    <a:pt x="845" y="102"/>
                    <a:pt x="844" y="99"/>
                  </a:cubicBezTo>
                  <a:cubicBezTo>
                    <a:pt x="842" y="97"/>
                    <a:pt x="845" y="97"/>
                    <a:pt x="844" y="95"/>
                  </a:cubicBezTo>
                  <a:cubicBezTo>
                    <a:pt x="842" y="94"/>
                    <a:pt x="841" y="97"/>
                    <a:pt x="839" y="96"/>
                  </a:cubicBezTo>
                  <a:cubicBezTo>
                    <a:pt x="842" y="99"/>
                    <a:pt x="834" y="102"/>
                    <a:pt x="836" y="108"/>
                  </a:cubicBezTo>
                  <a:cubicBezTo>
                    <a:pt x="841" y="107"/>
                    <a:pt x="844" y="104"/>
                    <a:pt x="848" y="103"/>
                  </a:cubicBezTo>
                  <a:cubicBezTo>
                    <a:pt x="848" y="102"/>
                    <a:pt x="847" y="100"/>
                    <a:pt x="848" y="100"/>
                  </a:cubicBezTo>
                  <a:cubicBezTo>
                    <a:pt x="849" y="100"/>
                    <a:pt x="849" y="100"/>
                    <a:pt x="849" y="100"/>
                  </a:cubicBezTo>
                  <a:close/>
                  <a:moveTo>
                    <a:pt x="855" y="105"/>
                  </a:moveTo>
                  <a:cubicBezTo>
                    <a:pt x="856" y="106"/>
                    <a:pt x="858" y="108"/>
                    <a:pt x="857" y="106"/>
                  </a:cubicBezTo>
                  <a:cubicBezTo>
                    <a:pt x="857" y="105"/>
                    <a:pt x="856" y="106"/>
                    <a:pt x="855" y="104"/>
                  </a:cubicBezTo>
                  <a:cubicBezTo>
                    <a:pt x="854" y="105"/>
                    <a:pt x="855" y="106"/>
                    <a:pt x="854" y="106"/>
                  </a:cubicBezTo>
                  <a:cubicBezTo>
                    <a:pt x="855" y="107"/>
                    <a:pt x="854" y="108"/>
                    <a:pt x="854" y="109"/>
                  </a:cubicBezTo>
                  <a:cubicBezTo>
                    <a:pt x="856" y="110"/>
                    <a:pt x="855" y="107"/>
                    <a:pt x="855" y="105"/>
                  </a:cubicBezTo>
                  <a:close/>
                  <a:moveTo>
                    <a:pt x="921" y="15"/>
                  </a:moveTo>
                  <a:cubicBezTo>
                    <a:pt x="920" y="13"/>
                    <a:pt x="919" y="14"/>
                    <a:pt x="918" y="13"/>
                  </a:cubicBezTo>
                  <a:cubicBezTo>
                    <a:pt x="918" y="10"/>
                    <a:pt x="921" y="11"/>
                    <a:pt x="922" y="9"/>
                  </a:cubicBezTo>
                  <a:cubicBezTo>
                    <a:pt x="919" y="8"/>
                    <a:pt x="917" y="7"/>
                    <a:pt x="914" y="6"/>
                  </a:cubicBezTo>
                  <a:cubicBezTo>
                    <a:pt x="913" y="4"/>
                    <a:pt x="913" y="3"/>
                    <a:pt x="912" y="1"/>
                  </a:cubicBezTo>
                  <a:cubicBezTo>
                    <a:pt x="904" y="1"/>
                    <a:pt x="889" y="0"/>
                    <a:pt x="893" y="13"/>
                  </a:cubicBezTo>
                  <a:cubicBezTo>
                    <a:pt x="902" y="20"/>
                    <a:pt x="911" y="13"/>
                    <a:pt x="921" y="15"/>
                  </a:cubicBezTo>
                  <a:close/>
                  <a:moveTo>
                    <a:pt x="928" y="17"/>
                  </a:moveTo>
                  <a:cubicBezTo>
                    <a:pt x="929" y="15"/>
                    <a:pt x="931" y="17"/>
                    <a:pt x="932" y="15"/>
                  </a:cubicBezTo>
                  <a:cubicBezTo>
                    <a:pt x="929" y="12"/>
                    <a:pt x="927" y="12"/>
                    <a:pt x="925" y="10"/>
                  </a:cubicBezTo>
                  <a:cubicBezTo>
                    <a:pt x="925" y="11"/>
                    <a:pt x="923" y="12"/>
                    <a:pt x="922" y="14"/>
                  </a:cubicBezTo>
                  <a:cubicBezTo>
                    <a:pt x="923" y="15"/>
                    <a:pt x="925" y="16"/>
                    <a:pt x="926" y="15"/>
                  </a:cubicBezTo>
                  <a:cubicBezTo>
                    <a:pt x="926" y="14"/>
                    <a:pt x="925" y="12"/>
                    <a:pt x="927" y="11"/>
                  </a:cubicBezTo>
                  <a:cubicBezTo>
                    <a:pt x="929" y="14"/>
                    <a:pt x="929" y="15"/>
                    <a:pt x="928" y="17"/>
                  </a:cubicBezTo>
                  <a:close/>
                  <a:moveTo>
                    <a:pt x="242" y="891"/>
                  </a:moveTo>
                  <a:cubicBezTo>
                    <a:pt x="242" y="891"/>
                    <a:pt x="241" y="889"/>
                    <a:pt x="241" y="889"/>
                  </a:cubicBezTo>
                  <a:cubicBezTo>
                    <a:pt x="242" y="889"/>
                    <a:pt x="243" y="889"/>
                    <a:pt x="244" y="891"/>
                  </a:cubicBezTo>
                  <a:cubicBezTo>
                    <a:pt x="246" y="893"/>
                    <a:pt x="242" y="893"/>
                    <a:pt x="244" y="895"/>
                  </a:cubicBezTo>
                  <a:cubicBezTo>
                    <a:pt x="249" y="883"/>
                    <a:pt x="265" y="896"/>
                    <a:pt x="269" y="885"/>
                  </a:cubicBezTo>
                  <a:cubicBezTo>
                    <a:pt x="270" y="886"/>
                    <a:pt x="271" y="887"/>
                    <a:pt x="272" y="887"/>
                  </a:cubicBezTo>
                  <a:cubicBezTo>
                    <a:pt x="271" y="882"/>
                    <a:pt x="278" y="886"/>
                    <a:pt x="277" y="881"/>
                  </a:cubicBezTo>
                  <a:cubicBezTo>
                    <a:pt x="279" y="885"/>
                    <a:pt x="282" y="881"/>
                    <a:pt x="283" y="879"/>
                  </a:cubicBezTo>
                  <a:cubicBezTo>
                    <a:pt x="289" y="882"/>
                    <a:pt x="292" y="875"/>
                    <a:pt x="298" y="876"/>
                  </a:cubicBezTo>
                  <a:cubicBezTo>
                    <a:pt x="298" y="875"/>
                    <a:pt x="299" y="874"/>
                    <a:pt x="298" y="872"/>
                  </a:cubicBezTo>
                  <a:cubicBezTo>
                    <a:pt x="300" y="876"/>
                    <a:pt x="301" y="874"/>
                    <a:pt x="299" y="872"/>
                  </a:cubicBezTo>
                  <a:cubicBezTo>
                    <a:pt x="300" y="871"/>
                    <a:pt x="300" y="871"/>
                    <a:pt x="300" y="870"/>
                  </a:cubicBezTo>
                  <a:cubicBezTo>
                    <a:pt x="302" y="872"/>
                    <a:pt x="301" y="873"/>
                    <a:pt x="303" y="873"/>
                  </a:cubicBezTo>
                  <a:cubicBezTo>
                    <a:pt x="304" y="873"/>
                    <a:pt x="301" y="869"/>
                    <a:pt x="304" y="872"/>
                  </a:cubicBezTo>
                  <a:cubicBezTo>
                    <a:pt x="305" y="871"/>
                    <a:pt x="305" y="868"/>
                    <a:pt x="303" y="867"/>
                  </a:cubicBezTo>
                  <a:cubicBezTo>
                    <a:pt x="302" y="868"/>
                    <a:pt x="303" y="869"/>
                    <a:pt x="303" y="870"/>
                  </a:cubicBezTo>
                  <a:cubicBezTo>
                    <a:pt x="301" y="867"/>
                    <a:pt x="296" y="865"/>
                    <a:pt x="297" y="869"/>
                  </a:cubicBezTo>
                  <a:cubicBezTo>
                    <a:pt x="292" y="866"/>
                    <a:pt x="284" y="865"/>
                    <a:pt x="280" y="871"/>
                  </a:cubicBezTo>
                  <a:cubicBezTo>
                    <a:pt x="276" y="871"/>
                    <a:pt x="269" y="869"/>
                    <a:pt x="268" y="874"/>
                  </a:cubicBezTo>
                  <a:cubicBezTo>
                    <a:pt x="266" y="872"/>
                    <a:pt x="264" y="876"/>
                    <a:pt x="262" y="875"/>
                  </a:cubicBezTo>
                  <a:cubicBezTo>
                    <a:pt x="263" y="876"/>
                    <a:pt x="263" y="877"/>
                    <a:pt x="262" y="878"/>
                  </a:cubicBezTo>
                  <a:cubicBezTo>
                    <a:pt x="253" y="878"/>
                    <a:pt x="248" y="885"/>
                    <a:pt x="238" y="886"/>
                  </a:cubicBezTo>
                  <a:cubicBezTo>
                    <a:pt x="240" y="890"/>
                    <a:pt x="235" y="889"/>
                    <a:pt x="235" y="891"/>
                  </a:cubicBezTo>
                  <a:cubicBezTo>
                    <a:pt x="238" y="890"/>
                    <a:pt x="240" y="892"/>
                    <a:pt x="242" y="891"/>
                  </a:cubicBezTo>
                  <a:close/>
                  <a:moveTo>
                    <a:pt x="133" y="564"/>
                  </a:moveTo>
                  <a:cubicBezTo>
                    <a:pt x="134" y="563"/>
                    <a:pt x="135" y="563"/>
                    <a:pt x="136" y="562"/>
                  </a:cubicBezTo>
                  <a:cubicBezTo>
                    <a:pt x="135" y="560"/>
                    <a:pt x="134" y="560"/>
                    <a:pt x="134" y="558"/>
                  </a:cubicBezTo>
                  <a:cubicBezTo>
                    <a:pt x="135" y="558"/>
                    <a:pt x="136" y="559"/>
                    <a:pt x="137" y="560"/>
                  </a:cubicBezTo>
                  <a:cubicBezTo>
                    <a:pt x="138" y="559"/>
                    <a:pt x="140" y="557"/>
                    <a:pt x="138" y="555"/>
                  </a:cubicBezTo>
                  <a:cubicBezTo>
                    <a:pt x="136" y="557"/>
                    <a:pt x="132" y="555"/>
                    <a:pt x="131" y="559"/>
                  </a:cubicBezTo>
                  <a:cubicBezTo>
                    <a:pt x="132" y="561"/>
                    <a:pt x="132" y="561"/>
                    <a:pt x="133" y="564"/>
                  </a:cubicBezTo>
                  <a:close/>
                  <a:moveTo>
                    <a:pt x="180" y="597"/>
                  </a:moveTo>
                  <a:cubicBezTo>
                    <a:pt x="178" y="594"/>
                    <a:pt x="176" y="594"/>
                    <a:pt x="175" y="592"/>
                  </a:cubicBezTo>
                  <a:cubicBezTo>
                    <a:pt x="174" y="593"/>
                    <a:pt x="172" y="593"/>
                    <a:pt x="173" y="595"/>
                  </a:cubicBezTo>
                  <a:cubicBezTo>
                    <a:pt x="173" y="594"/>
                    <a:pt x="174" y="595"/>
                    <a:pt x="174" y="595"/>
                  </a:cubicBezTo>
                  <a:cubicBezTo>
                    <a:pt x="173" y="596"/>
                    <a:pt x="173" y="596"/>
                    <a:pt x="173" y="597"/>
                  </a:cubicBezTo>
                  <a:cubicBezTo>
                    <a:pt x="176" y="595"/>
                    <a:pt x="177" y="598"/>
                    <a:pt x="180" y="597"/>
                  </a:cubicBezTo>
                  <a:close/>
                  <a:moveTo>
                    <a:pt x="193" y="583"/>
                  </a:moveTo>
                  <a:cubicBezTo>
                    <a:pt x="192" y="582"/>
                    <a:pt x="193" y="578"/>
                    <a:pt x="196" y="579"/>
                  </a:cubicBezTo>
                  <a:cubicBezTo>
                    <a:pt x="196" y="577"/>
                    <a:pt x="193" y="576"/>
                    <a:pt x="194" y="575"/>
                  </a:cubicBezTo>
                  <a:cubicBezTo>
                    <a:pt x="196" y="573"/>
                    <a:pt x="198" y="575"/>
                    <a:pt x="198" y="577"/>
                  </a:cubicBezTo>
                  <a:cubicBezTo>
                    <a:pt x="198" y="575"/>
                    <a:pt x="199" y="573"/>
                    <a:pt x="197" y="569"/>
                  </a:cubicBezTo>
                  <a:cubicBezTo>
                    <a:pt x="195" y="570"/>
                    <a:pt x="198" y="573"/>
                    <a:pt x="197" y="574"/>
                  </a:cubicBezTo>
                  <a:cubicBezTo>
                    <a:pt x="193" y="572"/>
                    <a:pt x="193" y="576"/>
                    <a:pt x="193" y="578"/>
                  </a:cubicBezTo>
                  <a:cubicBezTo>
                    <a:pt x="192" y="578"/>
                    <a:pt x="192" y="577"/>
                    <a:pt x="191" y="577"/>
                  </a:cubicBezTo>
                  <a:cubicBezTo>
                    <a:pt x="191" y="575"/>
                    <a:pt x="193" y="575"/>
                    <a:pt x="191" y="573"/>
                  </a:cubicBezTo>
                  <a:cubicBezTo>
                    <a:pt x="189" y="576"/>
                    <a:pt x="188" y="576"/>
                    <a:pt x="185" y="577"/>
                  </a:cubicBezTo>
                  <a:cubicBezTo>
                    <a:pt x="189" y="579"/>
                    <a:pt x="187" y="582"/>
                    <a:pt x="189" y="584"/>
                  </a:cubicBezTo>
                  <a:cubicBezTo>
                    <a:pt x="189" y="581"/>
                    <a:pt x="194" y="586"/>
                    <a:pt x="193" y="583"/>
                  </a:cubicBezTo>
                  <a:close/>
                  <a:moveTo>
                    <a:pt x="178" y="561"/>
                  </a:moveTo>
                  <a:cubicBezTo>
                    <a:pt x="180" y="562"/>
                    <a:pt x="180" y="561"/>
                    <a:pt x="181" y="559"/>
                  </a:cubicBezTo>
                  <a:cubicBezTo>
                    <a:pt x="182" y="561"/>
                    <a:pt x="182" y="562"/>
                    <a:pt x="182" y="563"/>
                  </a:cubicBezTo>
                  <a:cubicBezTo>
                    <a:pt x="183" y="560"/>
                    <a:pt x="186" y="558"/>
                    <a:pt x="184" y="554"/>
                  </a:cubicBezTo>
                  <a:cubicBezTo>
                    <a:pt x="185" y="555"/>
                    <a:pt x="186" y="556"/>
                    <a:pt x="187" y="555"/>
                  </a:cubicBezTo>
                  <a:cubicBezTo>
                    <a:pt x="182" y="550"/>
                    <a:pt x="179" y="557"/>
                    <a:pt x="175" y="559"/>
                  </a:cubicBezTo>
                  <a:cubicBezTo>
                    <a:pt x="175" y="558"/>
                    <a:pt x="178" y="560"/>
                    <a:pt x="177" y="560"/>
                  </a:cubicBezTo>
                  <a:cubicBezTo>
                    <a:pt x="173" y="559"/>
                    <a:pt x="172" y="566"/>
                    <a:pt x="170" y="567"/>
                  </a:cubicBezTo>
                  <a:cubicBezTo>
                    <a:pt x="173" y="566"/>
                    <a:pt x="177" y="564"/>
                    <a:pt x="178" y="561"/>
                  </a:cubicBezTo>
                  <a:close/>
                  <a:moveTo>
                    <a:pt x="786" y="675"/>
                  </a:moveTo>
                  <a:cubicBezTo>
                    <a:pt x="789" y="675"/>
                    <a:pt x="789" y="677"/>
                    <a:pt x="793" y="676"/>
                  </a:cubicBezTo>
                  <a:cubicBezTo>
                    <a:pt x="795" y="678"/>
                    <a:pt x="791" y="680"/>
                    <a:pt x="795" y="681"/>
                  </a:cubicBezTo>
                  <a:cubicBezTo>
                    <a:pt x="794" y="678"/>
                    <a:pt x="798" y="674"/>
                    <a:pt x="794" y="675"/>
                  </a:cubicBezTo>
                  <a:cubicBezTo>
                    <a:pt x="800" y="673"/>
                    <a:pt x="797" y="669"/>
                    <a:pt x="798" y="664"/>
                  </a:cubicBezTo>
                  <a:cubicBezTo>
                    <a:pt x="797" y="666"/>
                    <a:pt x="795" y="666"/>
                    <a:pt x="794" y="666"/>
                  </a:cubicBezTo>
                  <a:cubicBezTo>
                    <a:pt x="791" y="661"/>
                    <a:pt x="797" y="663"/>
                    <a:pt x="797" y="661"/>
                  </a:cubicBezTo>
                  <a:cubicBezTo>
                    <a:pt x="797" y="661"/>
                    <a:pt x="794" y="657"/>
                    <a:pt x="796" y="656"/>
                  </a:cubicBezTo>
                  <a:cubicBezTo>
                    <a:pt x="794" y="656"/>
                    <a:pt x="791" y="649"/>
                    <a:pt x="789" y="654"/>
                  </a:cubicBezTo>
                  <a:cubicBezTo>
                    <a:pt x="790" y="654"/>
                    <a:pt x="791" y="654"/>
                    <a:pt x="792" y="655"/>
                  </a:cubicBezTo>
                  <a:cubicBezTo>
                    <a:pt x="793" y="660"/>
                    <a:pt x="788" y="657"/>
                    <a:pt x="788" y="662"/>
                  </a:cubicBezTo>
                  <a:cubicBezTo>
                    <a:pt x="787" y="661"/>
                    <a:pt x="788" y="659"/>
                    <a:pt x="786" y="661"/>
                  </a:cubicBezTo>
                  <a:cubicBezTo>
                    <a:pt x="786" y="662"/>
                    <a:pt x="787" y="662"/>
                    <a:pt x="788" y="664"/>
                  </a:cubicBezTo>
                  <a:cubicBezTo>
                    <a:pt x="785" y="664"/>
                    <a:pt x="788" y="667"/>
                    <a:pt x="789" y="666"/>
                  </a:cubicBezTo>
                  <a:cubicBezTo>
                    <a:pt x="788" y="670"/>
                    <a:pt x="786" y="671"/>
                    <a:pt x="786" y="675"/>
                  </a:cubicBezTo>
                  <a:close/>
                  <a:moveTo>
                    <a:pt x="807" y="580"/>
                  </a:moveTo>
                  <a:cubicBezTo>
                    <a:pt x="804" y="582"/>
                    <a:pt x="804" y="582"/>
                    <a:pt x="804" y="582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4"/>
                    <a:pt x="808" y="583"/>
                    <a:pt x="807" y="580"/>
                  </a:cubicBezTo>
                  <a:close/>
                  <a:moveTo>
                    <a:pt x="899" y="212"/>
                  </a:moveTo>
                  <a:cubicBezTo>
                    <a:pt x="898" y="213"/>
                    <a:pt x="894" y="211"/>
                    <a:pt x="894" y="214"/>
                  </a:cubicBezTo>
                  <a:cubicBezTo>
                    <a:pt x="896" y="215"/>
                    <a:pt x="894" y="219"/>
                    <a:pt x="892" y="221"/>
                  </a:cubicBezTo>
                  <a:cubicBezTo>
                    <a:pt x="891" y="220"/>
                    <a:pt x="890" y="218"/>
                    <a:pt x="889" y="218"/>
                  </a:cubicBezTo>
                  <a:cubicBezTo>
                    <a:pt x="893" y="224"/>
                    <a:pt x="884" y="226"/>
                    <a:pt x="885" y="229"/>
                  </a:cubicBezTo>
                  <a:cubicBezTo>
                    <a:pt x="893" y="224"/>
                    <a:pt x="896" y="214"/>
                    <a:pt x="905" y="211"/>
                  </a:cubicBezTo>
                  <a:cubicBezTo>
                    <a:pt x="904" y="208"/>
                    <a:pt x="903" y="212"/>
                    <a:pt x="902" y="210"/>
                  </a:cubicBezTo>
                  <a:cubicBezTo>
                    <a:pt x="906" y="209"/>
                    <a:pt x="901" y="207"/>
                    <a:pt x="905" y="207"/>
                  </a:cubicBezTo>
                  <a:cubicBezTo>
                    <a:pt x="901" y="203"/>
                    <a:pt x="897" y="208"/>
                    <a:pt x="899" y="212"/>
                  </a:cubicBezTo>
                  <a:close/>
                  <a:moveTo>
                    <a:pt x="896" y="130"/>
                  </a:moveTo>
                  <a:cubicBezTo>
                    <a:pt x="896" y="132"/>
                    <a:pt x="897" y="133"/>
                    <a:pt x="898" y="133"/>
                  </a:cubicBezTo>
                  <a:cubicBezTo>
                    <a:pt x="898" y="132"/>
                    <a:pt x="896" y="130"/>
                    <a:pt x="898" y="129"/>
                  </a:cubicBezTo>
                  <a:cubicBezTo>
                    <a:pt x="906" y="137"/>
                    <a:pt x="912" y="123"/>
                    <a:pt x="913" y="118"/>
                  </a:cubicBezTo>
                  <a:cubicBezTo>
                    <a:pt x="914" y="119"/>
                    <a:pt x="914" y="120"/>
                    <a:pt x="915" y="120"/>
                  </a:cubicBezTo>
                  <a:cubicBezTo>
                    <a:pt x="914" y="117"/>
                    <a:pt x="916" y="114"/>
                    <a:pt x="915" y="111"/>
                  </a:cubicBezTo>
                  <a:cubicBezTo>
                    <a:pt x="913" y="111"/>
                    <a:pt x="913" y="111"/>
                    <a:pt x="912" y="113"/>
                  </a:cubicBezTo>
                  <a:cubicBezTo>
                    <a:pt x="909" y="109"/>
                    <a:pt x="909" y="109"/>
                    <a:pt x="909" y="109"/>
                  </a:cubicBezTo>
                  <a:cubicBezTo>
                    <a:pt x="904" y="107"/>
                    <a:pt x="903" y="116"/>
                    <a:pt x="900" y="113"/>
                  </a:cubicBezTo>
                  <a:cubicBezTo>
                    <a:pt x="903" y="118"/>
                    <a:pt x="897" y="118"/>
                    <a:pt x="898" y="122"/>
                  </a:cubicBezTo>
                  <a:cubicBezTo>
                    <a:pt x="896" y="121"/>
                    <a:pt x="897" y="118"/>
                    <a:pt x="894" y="118"/>
                  </a:cubicBezTo>
                  <a:cubicBezTo>
                    <a:pt x="893" y="121"/>
                    <a:pt x="896" y="125"/>
                    <a:pt x="893" y="127"/>
                  </a:cubicBezTo>
                  <a:cubicBezTo>
                    <a:pt x="892" y="125"/>
                    <a:pt x="891" y="127"/>
                    <a:pt x="890" y="125"/>
                  </a:cubicBezTo>
                  <a:cubicBezTo>
                    <a:pt x="889" y="127"/>
                    <a:pt x="888" y="126"/>
                    <a:pt x="886" y="127"/>
                  </a:cubicBezTo>
                  <a:cubicBezTo>
                    <a:pt x="888" y="132"/>
                    <a:pt x="878" y="132"/>
                    <a:pt x="880" y="139"/>
                  </a:cubicBezTo>
                  <a:cubicBezTo>
                    <a:pt x="883" y="135"/>
                    <a:pt x="890" y="125"/>
                    <a:pt x="896" y="130"/>
                  </a:cubicBezTo>
                  <a:close/>
                  <a:moveTo>
                    <a:pt x="863" y="19"/>
                  </a:moveTo>
                  <a:cubicBezTo>
                    <a:pt x="864" y="21"/>
                    <a:pt x="863" y="21"/>
                    <a:pt x="864" y="23"/>
                  </a:cubicBezTo>
                  <a:cubicBezTo>
                    <a:pt x="865" y="21"/>
                    <a:pt x="866" y="24"/>
                    <a:pt x="867" y="24"/>
                  </a:cubicBezTo>
                  <a:cubicBezTo>
                    <a:pt x="869" y="20"/>
                    <a:pt x="870" y="22"/>
                    <a:pt x="873" y="23"/>
                  </a:cubicBezTo>
                  <a:cubicBezTo>
                    <a:pt x="874" y="22"/>
                    <a:pt x="873" y="20"/>
                    <a:pt x="874" y="19"/>
                  </a:cubicBezTo>
                  <a:cubicBezTo>
                    <a:pt x="877" y="19"/>
                    <a:pt x="880" y="22"/>
                    <a:pt x="882" y="21"/>
                  </a:cubicBezTo>
                  <a:cubicBezTo>
                    <a:pt x="880" y="16"/>
                    <a:pt x="879" y="18"/>
                    <a:pt x="876" y="14"/>
                  </a:cubicBezTo>
                  <a:cubicBezTo>
                    <a:pt x="874" y="15"/>
                    <a:pt x="872" y="16"/>
                    <a:pt x="871" y="15"/>
                  </a:cubicBezTo>
                  <a:cubicBezTo>
                    <a:pt x="873" y="14"/>
                    <a:pt x="872" y="13"/>
                    <a:pt x="872" y="11"/>
                  </a:cubicBezTo>
                  <a:cubicBezTo>
                    <a:pt x="870" y="12"/>
                    <a:pt x="868" y="13"/>
                    <a:pt x="867" y="11"/>
                  </a:cubicBezTo>
                  <a:cubicBezTo>
                    <a:pt x="863" y="14"/>
                    <a:pt x="861" y="16"/>
                    <a:pt x="860" y="20"/>
                  </a:cubicBezTo>
                  <a:cubicBezTo>
                    <a:pt x="861" y="21"/>
                    <a:pt x="862" y="18"/>
                    <a:pt x="863" y="19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4" name="islïḑê"/>
            <p:cNvGrpSpPr/>
            <p:nvPr/>
          </p:nvGrpSpPr>
          <p:grpSpPr>
            <a:xfrm>
              <a:off x="6888088" y="1746266"/>
              <a:ext cx="4439520" cy="3365468"/>
              <a:chOff x="6023992" y="1746266"/>
              <a:chExt cx="4439520" cy="3365468"/>
            </a:xfrm>
          </p:grpSpPr>
          <p:grpSp>
            <p:nvGrpSpPr>
              <p:cNvPr id="15" name="îśľîdé"/>
              <p:cNvGrpSpPr/>
              <p:nvPr/>
            </p:nvGrpSpPr>
            <p:grpSpPr>
              <a:xfrm>
                <a:off x="6023992" y="1776906"/>
                <a:ext cx="399214" cy="399214"/>
                <a:chOff x="0" y="0"/>
                <a:chExt cx="767929" cy="767929"/>
              </a:xfrm>
            </p:grpSpPr>
            <p:sp>
              <p:nvSpPr>
                <p:cNvPr id="37" name="îṥḷïḋê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38" name="iṣ1ïḋ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6" name="ïṡļíḓè"/>
              <p:cNvGrpSpPr/>
              <p:nvPr/>
            </p:nvGrpSpPr>
            <p:grpSpPr>
              <a:xfrm>
                <a:off x="6423205" y="1746266"/>
                <a:ext cx="4029279" cy="700515"/>
                <a:chOff x="6729846" y="3935367"/>
                <a:chExt cx="3561227" cy="700515"/>
              </a:xfrm>
            </p:grpSpPr>
            <p:sp>
              <p:nvSpPr>
                <p:cNvPr id="35" name="îšliḑé"/>
                <p:cNvSpPr/>
                <p:nvPr/>
              </p:nvSpPr>
              <p:spPr>
                <a:xfrm>
                  <a:off x="6729846" y="3935367"/>
                  <a:ext cx="3561227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</a:p>
              </p:txBody>
            </p:sp>
            <p:sp>
              <p:nvSpPr>
                <p:cNvPr id="36" name="iṥḻîḋe"/>
                <p:cNvSpPr/>
                <p:nvPr/>
              </p:nvSpPr>
              <p:spPr>
                <a:xfrm>
                  <a:off x="6729846" y="4150812"/>
                  <a:ext cx="2806126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0000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7" name="íS1îḓé"/>
              <p:cNvGrpSpPr/>
              <p:nvPr/>
            </p:nvGrpSpPr>
            <p:grpSpPr>
              <a:xfrm>
                <a:off x="6023992" y="2713070"/>
                <a:ext cx="399214" cy="399214"/>
                <a:chOff x="0" y="0"/>
                <a:chExt cx="767929" cy="767929"/>
              </a:xfrm>
            </p:grpSpPr>
            <p:sp>
              <p:nvSpPr>
                <p:cNvPr id="33" name="ïṣḻîḍê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34" name="îšḻiḓ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8" name="îṩļíḍè"/>
              <p:cNvGrpSpPr/>
              <p:nvPr/>
            </p:nvGrpSpPr>
            <p:grpSpPr>
              <a:xfrm>
                <a:off x="6434233" y="2634584"/>
                <a:ext cx="4029279" cy="700515"/>
                <a:chOff x="6729846" y="3935367"/>
                <a:chExt cx="3561227" cy="700515"/>
              </a:xfrm>
            </p:grpSpPr>
            <p:sp>
              <p:nvSpPr>
                <p:cNvPr id="31" name="îšľíḓè"/>
                <p:cNvSpPr/>
                <p:nvPr/>
              </p:nvSpPr>
              <p:spPr>
                <a:xfrm>
                  <a:off x="6729846" y="3935367"/>
                  <a:ext cx="3561227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</a:p>
              </p:txBody>
            </p:sp>
            <p:sp>
              <p:nvSpPr>
                <p:cNvPr id="32" name="íślíḍê"/>
                <p:cNvSpPr/>
                <p:nvPr/>
              </p:nvSpPr>
              <p:spPr>
                <a:xfrm>
                  <a:off x="6729846" y="4150812"/>
                  <a:ext cx="2806126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rgbClr val="000000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9" name="ïṥľîḑè"/>
              <p:cNvGrpSpPr/>
              <p:nvPr/>
            </p:nvGrpSpPr>
            <p:grpSpPr>
              <a:xfrm>
                <a:off x="6023992" y="3522902"/>
                <a:ext cx="399214" cy="399214"/>
                <a:chOff x="0" y="0"/>
                <a:chExt cx="767929" cy="767929"/>
              </a:xfrm>
            </p:grpSpPr>
            <p:sp>
              <p:nvSpPr>
                <p:cNvPr id="29" name="iŝľíḋé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30" name="işlîď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20" name="ïS1íḋe"/>
              <p:cNvGrpSpPr/>
              <p:nvPr/>
            </p:nvGrpSpPr>
            <p:grpSpPr>
              <a:xfrm>
                <a:off x="6423205" y="3522902"/>
                <a:ext cx="4029279" cy="700515"/>
                <a:chOff x="6729846" y="3935367"/>
                <a:chExt cx="3561227" cy="700515"/>
              </a:xfrm>
            </p:grpSpPr>
            <p:sp>
              <p:nvSpPr>
                <p:cNvPr id="27" name="iṣlidè"/>
                <p:cNvSpPr/>
                <p:nvPr/>
              </p:nvSpPr>
              <p:spPr>
                <a:xfrm>
                  <a:off x="6729846" y="3935367"/>
                  <a:ext cx="3561227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3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</a:p>
              </p:txBody>
            </p:sp>
            <p:sp>
              <p:nvSpPr>
                <p:cNvPr id="28" name="îṥlîḍê"/>
                <p:cNvSpPr/>
                <p:nvPr/>
              </p:nvSpPr>
              <p:spPr>
                <a:xfrm>
                  <a:off x="6729846" y="4150812"/>
                  <a:ext cx="2806126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rgbClr val="000000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21" name="íšliḋé"/>
              <p:cNvGrpSpPr/>
              <p:nvPr/>
            </p:nvGrpSpPr>
            <p:grpSpPr>
              <a:xfrm>
                <a:off x="6023992" y="4411219"/>
                <a:ext cx="399214" cy="399214"/>
                <a:chOff x="0" y="0"/>
                <a:chExt cx="767929" cy="767929"/>
              </a:xfrm>
            </p:grpSpPr>
            <p:sp>
              <p:nvSpPr>
                <p:cNvPr id="25" name="íŝḷîḍê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6" name="ïṣliḑé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22" name="işlîḍe"/>
              <p:cNvGrpSpPr/>
              <p:nvPr/>
            </p:nvGrpSpPr>
            <p:grpSpPr>
              <a:xfrm>
                <a:off x="6423205" y="4411219"/>
                <a:ext cx="4029279" cy="700515"/>
                <a:chOff x="6729846" y="3935367"/>
                <a:chExt cx="3561227" cy="700515"/>
              </a:xfrm>
            </p:grpSpPr>
            <p:sp>
              <p:nvSpPr>
                <p:cNvPr id="23" name="íśḷidé"/>
                <p:cNvSpPr/>
                <p:nvPr/>
              </p:nvSpPr>
              <p:spPr>
                <a:xfrm>
                  <a:off x="6729846" y="3935367"/>
                  <a:ext cx="3561227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4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标题文本预设</a:t>
                  </a:r>
                </a:p>
              </p:txBody>
            </p:sp>
            <p:sp>
              <p:nvSpPr>
                <p:cNvPr id="24" name="íSḻïḋe"/>
                <p:cNvSpPr/>
                <p:nvPr/>
              </p:nvSpPr>
              <p:spPr>
                <a:xfrm>
                  <a:off x="6729846" y="4150812"/>
                  <a:ext cx="2806126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rgbClr val="000000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486939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清明节的禁忌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089da494-68a8-4507-b655-73097c4e5a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92797"/>
            <a:ext cx="12192000" cy="4523847"/>
            <a:chOff x="0" y="1592797"/>
            <a:chExt cx="12192000" cy="4523847"/>
          </a:xfrm>
        </p:grpSpPr>
        <p:sp>
          <p:nvSpPr>
            <p:cNvPr id="13" name="ïšḷîďê"/>
            <p:cNvSpPr/>
            <p:nvPr/>
          </p:nvSpPr>
          <p:spPr>
            <a:xfrm>
              <a:off x="0" y="1592797"/>
              <a:ext cx="12192000" cy="4523843"/>
            </a:xfrm>
            <a:prstGeom prst="rect">
              <a:avLst/>
            </a:prstGeom>
            <a:blipFill dpi="0" rotWithShape="1">
              <a:blip r:embed="rId4"/>
              <a:srcRect/>
              <a:tile tx="1987550" ty="-6350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iṥlïdè"/>
            <p:cNvSpPr/>
            <p:nvPr/>
          </p:nvSpPr>
          <p:spPr>
            <a:xfrm>
              <a:off x="6888088" y="1592801"/>
              <a:ext cx="5303912" cy="4523843"/>
            </a:xfrm>
            <a:prstGeom prst="rect">
              <a:avLst/>
            </a:prstGeom>
            <a:solidFill>
              <a:schemeClr val="tx1">
                <a:alpha val="6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ï$ḻiḑe"/>
            <p:cNvSpPr/>
            <p:nvPr/>
          </p:nvSpPr>
          <p:spPr>
            <a:xfrm>
              <a:off x="7248131" y="1916835"/>
              <a:ext cx="607724" cy="607724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6" name="íSḻíḓè"/>
            <p:cNvSpPr>
              <a:spLocks/>
            </p:cNvSpPr>
            <p:nvPr/>
          </p:nvSpPr>
          <p:spPr bwMode="auto">
            <a:xfrm>
              <a:off x="7423748" y="2078674"/>
              <a:ext cx="256488" cy="284045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7" name="îṧľïḍè"/>
            <p:cNvSpPr/>
            <p:nvPr/>
          </p:nvSpPr>
          <p:spPr>
            <a:xfrm>
              <a:off x="7248131" y="2972951"/>
              <a:ext cx="607724" cy="60772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8" name="îṩlíḋê"/>
            <p:cNvSpPr>
              <a:spLocks/>
            </p:cNvSpPr>
            <p:nvPr/>
          </p:nvSpPr>
          <p:spPr bwMode="auto">
            <a:xfrm>
              <a:off x="7389602" y="3114422"/>
              <a:ext cx="324780" cy="32478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9" name="íṣļïḋé"/>
            <p:cNvSpPr/>
            <p:nvPr/>
          </p:nvSpPr>
          <p:spPr>
            <a:xfrm>
              <a:off x="7248131" y="4029067"/>
              <a:ext cx="607724" cy="60772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0" name="iṧḻíḍe"/>
            <p:cNvSpPr>
              <a:spLocks/>
            </p:cNvSpPr>
            <p:nvPr/>
          </p:nvSpPr>
          <p:spPr bwMode="auto">
            <a:xfrm>
              <a:off x="7387204" y="4177694"/>
              <a:ext cx="329573" cy="310468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49" y="39"/>
                </a:cxn>
                <a:cxn ang="0">
                  <a:pos x="52" y="57"/>
                </a:cxn>
                <a:cxn ang="0">
                  <a:pos x="52" y="58"/>
                </a:cxn>
                <a:cxn ang="0">
                  <a:pos x="51" y="60"/>
                </a:cxn>
                <a:cxn ang="0">
                  <a:pos x="49" y="60"/>
                </a:cxn>
                <a:cxn ang="0">
                  <a:pos x="32" y="51"/>
                </a:cxn>
                <a:cxn ang="0">
                  <a:pos x="15" y="60"/>
                </a:cxn>
                <a:cxn ang="0">
                  <a:pos x="13" y="60"/>
                </a:cxn>
                <a:cxn ang="0">
                  <a:pos x="12" y="58"/>
                </a:cxn>
                <a:cxn ang="0">
                  <a:pos x="12" y="57"/>
                </a:cxn>
                <a:cxn ang="0">
                  <a:pos x="15" y="39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3" y="22"/>
                </a:cxn>
                <a:cxn ang="0">
                  <a:pos x="22" y="19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42" y="19"/>
                </a:cxn>
                <a:cxn ang="0">
                  <a:pos x="61" y="22"/>
                </a:cxn>
                <a:cxn ang="0">
                  <a:pos x="64" y="23"/>
                </a:cxn>
                <a:cxn ang="0">
                  <a:pos x="63" y="25"/>
                </a:cxn>
              </a:cxnLst>
              <a:rect l="0" t="0" r="r" b="b"/>
              <a:pathLst>
                <a:path w="64" h="60">
                  <a:moveTo>
                    <a:pt x="63" y="25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9"/>
                    <a:pt x="52" y="60"/>
                    <a:pt x="51" y="60"/>
                  </a:cubicBezTo>
                  <a:cubicBezTo>
                    <a:pt x="50" y="60"/>
                    <a:pt x="50" y="60"/>
                    <a:pt x="49" y="6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12" y="58"/>
                    <a:pt x="12" y="58"/>
                    <a:pt x="12" y="57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2"/>
                    <a:pt x="2" y="22"/>
                    <a:pt x="3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3" y="0"/>
                    <a:pt x="34" y="1"/>
                    <a:pt x="34" y="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4" y="22"/>
                    <a:pt x="64" y="23"/>
                  </a:cubicBezTo>
                  <a:cubicBezTo>
                    <a:pt x="64" y="24"/>
                    <a:pt x="63" y="25"/>
                    <a:pt x="63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1" name="iṡ1îḓê"/>
            <p:cNvSpPr/>
            <p:nvPr/>
          </p:nvSpPr>
          <p:spPr>
            <a:xfrm>
              <a:off x="7248131" y="5085187"/>
              <a:ext cx="607724" cy="60772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2" name="ïṥ1íde"/>
            <p:cNvSpPr>
              <a:spLocks/>
            </p:cNvSpPr>
            <p:nvPr/>
          </p:nvSpPr>
          <p:spPr bwMode="auto">
            <a:xfrm>
              <a:off x="7392661" y="5230598"/>
              <a:ext cx="318659" cy="316900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23" name="íṩ1ïḋé"/>
            <p:cNvSpPr txBox="1"/>
            <p:nvPr/>
          </p:nvSpPr>
          <p:spPr>
            <a:xfrm>
              <a:off x="7859041" y="1878298"/>
              <a:ext cx="3615827" cy="338554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</a:p>
          </p:txBody>
        </p:sp>
        <p:sp>
          <p:nvSpPr>
            <p:cNvPr id="24" name="iṥḻïďê"/>
            <p:cNvSpPr txBox="1"/>
            <p:nvPr/>
          </p:nvSpPr>
          <p:spPr>
            <a:xfrm>
              <a:off x="7859041" y="2216851"/>
              <a:ext cx="3615827" cy="261097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íṩḷíḍe"/>
            <p:cNvSpPr txBox="1"/>
            <p:nvPr/>
          </p:nvSpPr>
          <p:spPr>
            <a:xfrm>
              <a:off x="7859041" y="2963938"/>
              <a:ext cx="3615827" cy="338554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</a:p>
          </p:txBody>
        </p:sp>
        <p:sp>
          <p:nvSpPr>
            <p:cNvPr id="26" name="í$líḑe"/>
            <p:cNvSpPr txBox="1"/>
            <p:nvPr/>
          </p:nvSpPr>
          <p:spPr>
            <a:xfrm>
              <a:off x="7859041" y="3302491"/>
              <a:ext cx="3615827" cy="261097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7" name="íšḷíḑé"/>
            <p:cNvSpPr txBox="1"/>
            <p:nvPr/>
          </p:nvSpPr>
          <p:spPr>
            <a:xfrm>
              <a:off x="7859041" y="4020186"/>
              <a:ext cx="3615827" cy="338554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</a:p>
          </p:txBody>
        </p:sp>
        <p:sp>
          <p:nvSpPr>
            <p:cNvPr id="28" name="ïşļíḍê"/>
            <p:cNvSpPr txBox="1"/>
            <p:nvPr/>
          </p:nvSpPr>
          <p:spPr>
            <a:xfrm>
              <a:off x="7859041" y="4358739"/>
              <a:ext cx="3615827" cy="261097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9" name="î$ļídê"/>
            <p:cNvSpPr txBox="1"/>
            <p:nvPr/>
          </p:nvSpPr>
          <p:spPr>
            <a:xfrm>
              <a:off x="7859041" y="5072106"/>
              <a:ext cx="3615827" cy="338554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r>
                <a:rPr lang="zh-CN" altLang="en-US" sz="1600" b="1" kern="9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标题文本预设</a:t>
              </a:r>
            </a:p>
          </p:txBody>
        </p:sp>
        <p:sp>
          <p:nvSpPr>
            <p:cNvPr id="30" name="iṡļiḋè"/>
            <p:cNvSpPr txBox="1"/>
            <p:nvPr/>
          </p:nvSpPr>
          <p:spPr>
            <a:xfrm>
              <a:off x="7859041" y="5410659"/>
              <a:ext cx="3615827" cy="261097"/>
            </a:xfrm>
            <a:prstGeom prst="rect">
              <a:avLst/>
            </a:prstGeom>
          </p:spPr>
          <p:txBody>
            <a:bodyPr vert="horz" wrap="square" lIns="144000" rIns="1440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776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5029200"/>
            <a:chOff x="0" y="0"/>
            <a:chExt cx="12192000" cy="5029200"/>
          </a:xfrm>
          <a:solidFill>
            <a:schemeClr val="bg1">
              <a:alpha val="9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0" y="843280"/>
              <a:ext cx="12192000" cy="4185920"/>
              <a:chOff x="0" y="0"/>
              <a:chExt cx="12192000" cy="4185920"/>
            </a:xfrm>
            <a:grpFill/>
          </p:grpSpPr>
          <p:grpSp>
            <p:nvGrpSpPr>
              <p:cNvPr id="7" name="组合 6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  <a:grpFill/>
            </p:grpSpPr>
            <p:sp>
              <p:nvSpPr>
                <p:cNvPr id="4" name="矩形 3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等腰三角形 4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  <a:grpFill/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grpFill/>
                <a:ln>
                  <a:solidFill>
                    <a:srgbClr val="8786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矩形 29"/>
            <p:cNvSpPr/>
            <p:nvPr/>
          </p:nvSpPr>
          <p:spPr>
            <a:xfrm>
              <a:off x="0" y="0"/>
              <a:ext cx="12192000" cy="843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0502" y="0"/>
            <a:ext cx="12202160" cy="5252720"/>
            <a:chOff x="0" y="0"/>
            <a:chExt cx="12202160" cy="525272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561"/>
            <a:stretch/>
          </p:blipFill>
          <p:spPr>
            <a:xfrm>
              <a:off x="9629993" y="1320800"/>
              <a:ext cx="2572167" cy="393192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8"/>
            <a:stretch/>
          </p:blipFill>
          <p:spPr>
            <a:xfrm>
              <a:off x="8634667" y="0"/>
              <a:ext cx="3557333" cy="295656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3947160" cy="394716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0160" y="5194935"/>
            <a:ext cx="12202160" cy="1166495"/>
            <a:chOff x="10160" y="5194935"/>
            <a:chExt cx="12202160" cy="1166495"/>
          </a:xfrm>
        </p:grpSpPr>
        <p:grpSp>
          <p:nvGrpSpPr>
            <p:cNvPr id="6" name="组合 5"/>
            <p:cNvGrpSpPr/>
            <p:nvPr/>
          </p:nvGrpSpPr>
          <p:grpSpPr>
            <a:xfrm>
              <a:off x="10160" y="5194935"/>
              <a:ext cx="12202160" cy="1166495"/>
              <a:chOff x="0" y="5241607"/>
              <a:chExt cx="12202160" cy="116649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5241607"/>
                <a:ext cx="12192000" cy="95408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0160" y="5454014"/>
                <a:ext cx="12192000" cy="95408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480554" y="5639683"/>
              <a:ext cx="32512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spc="600" dirty="0">
                  <a:solidFill>
                    <a:srgbClr val="000000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http://ibaotu.com/ppt/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22420" y="261620"/>
            <a:ext cx="3947160" cy="4243001"/>
            <a:chOff x="4122420" y="261620"/>
            <a:chExt cx="3947160" cy="424300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2420" y="261620"/>
              <a:ext cx="3947160" cy="3947160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4848458" y="325153"/>
              <a:ext cx="2670040" cy="4096034"/>
              <a:chOff x="4465320" y="561940"/>
              <a:chExt cx="3760914" cy="576951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567680" y="3880568"/>
                <a:ext cx="2631440" cy="2210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9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听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465320" y="561940"/>
                <a:ext cx="2631440" cy="2037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感</a:t>
                </a:r>
                <a:endParaRPr lang="zh-CN" altLang="en-US" sz="88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594794" y="1533640"/>
                <a:ext cx="2631440" cy="2037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谢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932680" y="2777931"/>
                <a:ext cx="2631440" cy="1864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聆</a:t>
                </a:r>
                <a:endParaRPr lang="zh-CN" altLang="en-US" sz="80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5100320" y="2533173"/>
                <a:ext cx="548640" cy="29045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点击输入文字内容</a:t>
                </a:r>
                <a:endPara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610660" y="2533173"/>
                <a:ext cx="606931" cy="379828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600" spc="3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ADD YOUR TITLE.</a:t>
                </a:r>
                <a:endParaRPr lang="zh-CN" altLang="en-US" sz="1600" spc="3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6541211" y="951506"/>
              <a:ext cx="839887" cy="771525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6402249" y="3733096"/>
              <a:ext cx="839887" cy="771525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4741929" y="1418665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344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9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794354"/>
            <a:ext cx="12192000" cy="5266086"/>
            <a:chOff x="0" y="804514"/>
            <a:chExt cx="12192000" cy="526608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439160"/>
              <a:ext cx="12192000" cy="2631440"/>
              <a:chOff x="0" y="16100"/>
              <a:chExt cx="12192000" cy="416982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0" y="16100"/>
                <a:ext cx="12192000" cy="4169820"/>
                <a:chOff x="0" y="16100"/>
                <a:chExt cx="12192000" cy="41698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0" y="1610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/>
            <p:cNvGrpSpPr/>
            <p:nvPr/>
          </p:nvGrpSpPr>
          <p:grpSpPr>
            <a:xfrm flipV="1">
              <a:off x="0" y="804514"/>
              <a:ext cx="12192000" cy="2641600"/>
              <a:chOff x="0" y="0"/>
              <a:chExt cx="12192000" cy="418592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782560" y="3312161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175" y="1416774"/>
            <a:ext cx="1463665" cy="40041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26" b="11222"/>
          <a:stretch/>
        </p:blipFill>
        <p:spPr>
          <a:xfrm>
            <a:off x="10159" y="1352166"/>
            <a:ext cx="2628611" cy="35144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155500" y="1590039"/>
            <a:ext cx="6450225" cy="3677920"/>
            <a:chOff x="3155500" y="1590039"/>
            <a:chExt cx="6450225" cy="3677920"/>
          </a:xfrm>
        </p:grpSpPr>
        <p:grpSp>
          <p:nvGrpSpPr>
            <p:cNvPr id="36" name="组合 35"/>
            <p:cNvGrpSpPr/>
            <p:nvPr/>
          </p:nvGrpSpPr>
          <p:grpSpPr>
            <a:xfrm>
              <a:off x="3155500" y="1590039"/>
              <a:ext cx="6333939" cy="3677920"/>
              <a:chOff x="3998780" y="1590039"/>
              <a:chExt cx="6333939" cy="367792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998780" y="1590039"/>
                <a:ext cx="1015663" cy="3677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5400" spc="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第一部分</a:t>
                </a:r>
                <a:endParaRPr lang="zh-CN" altLang="en-US" sz="5400" spc="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5120" y="2514600"/>
                <a:ext cx="4927599" cy="1823720"/>
                <a:chOff x="5770880" y="2138680"/>
                <a:chExt cx="4927599" cy="182372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5770880" y="2138680"/>
                  <a:ext cx="0" cy="1823720"/>
                </a:xfrm>
                <a:prstGeom prst="line">
                  <a:avLst/>
                </a:prstGeom>
                <a:ln w="222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/>
                <p:cNvSpPr txBox="1"/>
                <p:nvPr/>
              </p:nvSpPr>
              <p:spPr>
                <a:xfrm>
                  <a:off x="5999478" y="2138680"/>
                  <a:ext cx="46990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spc="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清明节的起源</a:t>
                  </a:r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5999479" y="2820959"/>
                  <a:ext cx="4395343" cy="1044373"/>
                  <a:chOff x="5999479" y="2272319"/>
                  <a:chExt cx="4395343" cy="1044373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5999479" y="2515106"/>
                    <a:ext cx="4395343" cy="5588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35" name="MH_Title"/>
                  <p:cNvSpPr txBox="1">
                    <a:spLocks noChangeArrowheads="1"/>
                  </p:cNvSpPr>
                  <p:nvPr>
                    <p:custDataLst>
                      <p:tags r:id="rId1"/>
                    </p:custDataLst>
                  </p:nvPr>
                </p:nvSpPr>
                <p:spPr bwMode="auto">
                  <a:xfrm>
                    <a:off x="5999479" y="2272319"/>
                    <a:ext cx="4004665" cy="10443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Autofit/>
                  </a:bodyPr>
                  <a:lstStyle>
                    <a:defPPr>
                      <a:defRPr lang="zh-CN"/>
                    </a:defPPr>
                    <a:lvl1pPr>
                      <a:defRPr>
                        <a:latin typeface="华文细黑" panose="02010600040101010101" pitchFamily="2" charset="-122"/>
                        <a:ea typeface="华文细黑" panose="02010600040101010101" pitchFamily="2" charset="-122"/>
                      </a:defRPr>
                    </a:lvl1pPr>
                    <a:lvl2pPr marL="742950" indent="-28575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200000"/>
                      </a:lnSpc>
                    </a:pP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</a:t>
                    </a:r>
                    <a:endParaRPr lang="zh-CN" altLang="en-US" sz="1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8765838" y="3092138"/>
              <a:ext cx="839887" cy="77152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3607654" y="4164822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9401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36745" y="399667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清明节的起源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29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30" name="íŝḷîḑé">
              <a:extLst>
                <a:ext uri="{FF2B5EF4-FFF2-40B4-BE49-F238E27FC236}">
                  <a16:creationId xmlns="" xmlns:a16="http://schemas.microsoft.com/office/drawing/2014/main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53" name="íṧ1ïdé">
                <a:extLst>
                  <a:ext uri="{FF2B5EF4-FFF2-40B4-BE49-F238E27FC236}">
                    <a16:creationId xmlns="" xmlns:a16="http://schemas.microsoft.com/office/drawing/2014/main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54" name="isľíḋe">
                <a:extLst>
                  <a:ext uri="{FF2B5EF4-FFF2-40B4-BE49-F238E27FC236}">
                    <a16:creationId xmlns="" xmlns:a16="http://schemas.microsoft.com/office/drawing/2014/main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55" name="ïṥḻiďê">
                <a:extLst>
                  <a:ext uri="{FF2B5EF4-FFF2-40B4-BE49-F238E27FC236}">
                    <a16:creationId xmlns="" xmlns:a16="http://schemas.microsoft.com/office/drawing/2014/main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56" name="íṣḻíḍè">
                  <a:extLst>
                    <a:ext uri="{FF2B5EF4-FFF2-40B4-BE49-F238E27FC236}">
                      <a16:creationId xmlns="" xmlns:a16="http://schemas.microsoft.com/office/drawing/2014/main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7" name="íś1îḍé">
                  <a:extLst>
                    <a:ext uri="{FF2B5EF4-FFF2-40B4-BE49-F238E27FC236}">
                      <a16:creationId xmlns="" xmlns:a16="http://schemas.microsoft.com/office/drawing/2014/main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  <p:grpSp>
          <p:nvGrpSpPr>
            <p:cNvPr id="31" name="ïṣḻîde">
              <a:extLst>
                <a:ext uri="{FF2B5EF4-FFF2-40B4-BE49-F238E27FC236}">
                  <a16:creationId xmlns="" xmlns:a16="http://schemas.microsoft.com/office/drawing/2014/main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48" name="iSļïdé">
                <a:extLst>
                  <a:ext uri="{FF2B5EF4-FFF2-40B4-BE49-F238E27FC236}">
                    <a16:creationId xmlns="" xmlns:a16="http://schemas.microsoft.com/office/drawing/2014/main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49" name="íṧḻîḍé">
                <a:extLst>
                  <a:ext uri="{FF2B5EF4-FFF2-40B4-BE49-F238E27FC236}">
                    <a16:creationId xmlns="" xmlns:a16="http://schemas.microsoft.com/office/drawing/2014/main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50" name="îŝ1ïďé">
                <a:extLst>
                  <a:ext uri="{FF2B5EF4-FFF2-40B4-BE49-F238E27FC236}">
                    <a16:creationId xmlns="" xmlns:a16="http://schemas.microsoft.com/office/drawing/2014/main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51" name="íšľiḍé">
                  <a:extLst>
                    <a:ext uri="{FF2B5EF4-FFF2-40B4-BE49-F238E27FC236}">
                      <a16:creationId xmlns="" xmlns:a16="http://schemas.microsoft.com/office/drawing/2014/main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2" name="íṣļïďe">
                  <a:extLst>
                    <a:ext uri="{FF2B5EF4-FFF2-40B4-BE49-F238E27FC236}">
                      <a16:creationId xmlns="" xmlns:a16="http://schemas.microsoft.com/office/drawing/2014/main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  <p:grpSp>
          <p:nvGrpSpPr>
            <p:cNvPr id="32" name="iŝļïḑè">
              <a:extLst>
                <a:ext uri="{FF2B5EF4-FFF2-40B4-BE49-F238E27FC236}">
                  <a16:creationId xmlns="" xmlns:a16="http://schemas.microsoft.com/office/drawing/2014/main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39" name="ïsľiḋê">
                <a:extLst>
                  <a:ext uri="{FF2B5EF4-FFF2-40B4-BE49-F238E27FC236}">
                    <a16:creationId xmlns="" xmlns:a16="http://schemas.microsoft.com/office/drawing/2014/main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43" name="ísļîḍe">
                  <a:extLst>
                    <a:ext uri="{FF2B5EF4-FFF2-40B4-BE49-F238E27FC236}">
                      <a16:creationId xmlns="" xmlns:a16="http://schemas.microsoft.com/office/drawing/2014/main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44" name="iṧlîḓe">
                  <a:extLst>
                    <a:ext uri="{FF2B5EF4-FFF2-40B4-BE49-F238E27FC236}">
                      <a16:creationId xmlns="" xmlns:a16="http://schemas.microsoft.com/office/drawing/2014/main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4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>
                    <a:solidFill>
                      <a:schemeClr val="lt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grpSp>
              <p:nvGrpSpPr>
                <p:cNvPr id="45" name="ïŝlíḍé">
                  <a:extLst>
                    <a:ext uri="{FF2B5EF4-FFF2-40B4-BE49-F238E27FC236}">
                      <a16:creationId xmlns="" xmlns:a16="http://schemas.microsoft.com/office/drawing/2014/main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46" name="ïṡ1ïďè">
                    <a:extLst>
                      <a:ext uri="{FF2B5EF4-FFF2-40B4-BE49-F238E27FC236}">
                        <a16:creationId xmlns="" xmlns:a16="http://schemas.microsoft.com/office/drawing/2014/main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47" name="íṣlíďé">
                    <a:extLst>
                      <a:ext uri="{FF2B5EF4-FFF2-40B4-BE49-F238E27FC236}">
                        <a16:creationId xmlns="" xmlns:a16="http://schemas.microsoft.com/office/drawing/2014/main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  <p:grpSp>
            <p:nvGrpSpPr>
              <p:cNvPr id="40" name="iṩḷîḋê">
                <a:extLst>
                  <a:ext uri="{FF2B5EF4-FFF2-40B4-BE49-F238E27FC236}">
                    <a16:creationId xmlns="" xmlns:a16="http://schemas.microsoft.com/office/drawing/2014/main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41" name="ïśḻídê">
                  <a:extLst>
                    <a:ext uri="{FF2B5EF4-FFF2-40B4-BE49-F238E27FC236}">
                      <a16:creationId xmlns="" xmlns:a16="http://schemas.microsoft.com/office/drawing/2014/main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Text here</a:t>
                  </a:r>
                </a:p>
              </p:txBody>
            </p:sp>
            <p:sp>
              <p:nvSpPr>
                <p:cNvPr id="42" name="ï$1íḍê">
                  <a:extLst>
                    <a:ext uri="{FF2B5EF4-FFF2-40B4-BE49-F238E27FC236}">
                      <a16:creationId xmlns="" xmlns:a16="http://schemas.microsoft.com/office/drawing/2014/main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点击输入您的文字内容，点击输入您的文字内容，点击输入您的文字内容点击输入您的文字内容</a:t>
                  </a:r>
                  <a:endParaRPr lang="en-US" altLang="zh-CN" sz="1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</p:grpSp>
        <p:grpSp>
          <p:nvGrpSpPr>
            <p:cNvPr id="33" name="ísḻïḍê">
              <a:extLst>
                <a:ext uri="{FF2B5EF4-FFF2-40B4-BE49-F238E27FC236}">
                  <a16:creationId xmlns="" xmlns:a16="http://schemas.microsoft.com/office/drawing/2014/main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37" name="išľîḑé">
                <a:extLst>
                  <a:ext uri="{FF2B5EF4-FFF2-40B4-BE49-F238E27FC236}">
                    <a16:creationId xmlns="" xmlns:a16="http://schemas.microsoft.com/office/drawing/2014/main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  <p:sp>
            <p:nvSpPr>
              <p:cNvPr id="38" name="iṧ1íde">
                <a:extLst>
                  <a:ext uri="{FF2B5EF4-FFF2-40B4-BE49-F238E27FC236}">
                    <a16:creationId xmlns="" xmlns:a16="http://schemas.microsoft.com/office/drawing/2014/main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点击输入您的文字内容，点击输入您的文字内容，点击输入您的文字内容点击输入您的文字内容</a:t>
                </a:r>
                <a:endParaRPr lang="en-US" altLang="zh-CN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34" name="iṥḻiḍê">
              <a:extLst>
                <a:ext uri="{FF2B5EF4-FFF2-40B4-BE49-F238E27FC236}">
                  <a16:creationId xmlns="" xmlns:a16="http://schemas.microsoft.com/office/drawing/2014/main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35" name="îṥḷiḑè">
                <a:extLst>
                  <a:ext uri="{FF2B5EF4-FFF2-40B4-BE49-F238E27FC236}">
                    <a16:creationId xmlns="" xmlns:a16="http://schemas.microsoft.com/office/drawing/2014/main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  <p:sp>
            <p:nvSpPr>
              <p:cNvPr id="36" name="ïS1ïḑe">
                <a:extLst>
                  <a:ext uri="{FF2B5EF4-FFF2-40B4-BE49-F238E27FC236}">
                    <a16:creationId xmlns="" xmlns:a16="http://schemas.microsoft.com/office/drawing/2014/main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点击输入您的文字内容，点击输入您的文字内容，点击输入您的文字内容点击输入您的文字内容</a:t>
                </a:r>
                <a:endParaRPr lang="en-US" altLang="zh-CN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50539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2"/>
            <a:ext cx="11124809" cy="5019673"/>
            <a:chOff x="669924" y="1123952"/>
            <a:chExt cx="11124809" cy="5019673"/>
          </a:xfrm>
        </p:grpSpPr>
        <p:sp>
          <p:nvSpPr>
            <p:cNvPr id="71" name="ïṡḷíḍe">
              <a:extLst>
                <a:ext uri="{FF2B5EF4-FFF2-40B4-BE49-F238E27FC236}">
                  <a16:creationId xmlns="" xmlns:a16="http://schemas.microsoft.com/office/drawing/2014/main" id="{FA5CC02E-F531-4B85-9A5A-A0384448F7A1}"/>
                </a:ext>
              </a:extLst>
            </p:cNvPr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648A5DE9-70DC-4FD6-B78E-DCF52A86409C}"/>
                </a:ext>
              </a:extLst>
            </p:cNvPr>
            <p:cNvCxnSpPr/>
            <p:nvPr/>
          </p:nvCxnSpPr>
          <p:spPr>
            <a:xfrm>
              <a:off x="613372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iŝ1íḓé">
              <a:extLst>
                <a:ext uri="{FF2B5EF4-FFF2-40B4-BE49-F238E27FC236}">
                  <a16:creationId xmlns="" xmlns:a16="http://schemas.microsoft.com/office/drawing/2014/main" id="{356E41D7-2FF2-4C1F-BB69-8C3524D5D789}"/>
                </a:ext>
              </a:extLst>
            </p:cNvPr>
            <p:cNvSpPr/>
            <p:nvPr/>
          </p:nvSpPr>
          <p:spPr bwMode="auto">
            <a:xfrm>
              <a:off x="7048808" y="1449000"/>
              <a:ext cx="474592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点击输入您的文字内容。</a:t>
              </a:r>
              <a:endParaRPr lang="en-US" altLang="zh-CN" sz="1600" dirty="0" smtClean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内容。点击输入您的文字内容。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4" name="íŝḻiďe">
              <a:extLst>
                <a:ext uri="{FF2B5EF4-FFF2-40B4-BE49-F238E27FC236}">
                  <a16:creationId xmlns="" xmlns:a16="http://schemas.microsoft.com/office/drawing/2014/main" id="{EE5851D1-D09D-42BD-8504-5749EA0B79A9}"/>
                </a:ext>
              </a:extLst>
            </p:cNvPr>
            <p:cNvSpPr/>
            <p:nvPr/>
          </p:nvSpPr>
          <p:spPr bwMode="auto">
            <a:xfrm>
              <a:off x="6509491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5" name="í$1îḓê">
              <a:extLst>
                <a:ext uri="{FF2B5EF4-FFF2-40B4-BE49-F238E27FC236}">
                  <a16:creationId xmlns="" xmlns:a16="http://schemas.microsoft.com/office/drawing/2014/main" id="{7D2E74E4-E80A-400D-B607-24FEE1F59C75}"/>
                </a:ext>
              </a:extLst>
            </p:cNvPr>
            <p:cNvSpPr/>
            <p:nvPr/>
          </p:nvSpPr>
          <p:spPr bwMode="auto">
            <a:xfrm>
              <a:off x="7048808" y="2672291"/>
              <a:ext cx="474592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6" name="iśļíďé">
              <a:extLst>
                <a:ext uri="{FF2B5EF4-FFF2-40B4-BE49-F238E27FC236}">
                  <a16:creationId xmlns="" xmlns:a16="http://schemas.microsoft.com/office/drawing/2014/main" id="{F8484908-39F7-40DD-BE99-D4805F898C9B}"/>
                </a:ext>
              </a:extLst>
            </p:cNvPr>
            <p:cNvSpPr/>
            <p:nvPr/>
          </p:nvSpPr>
          <p:spPr bwMode="auto">
            <a:xfrm>
              <a:off x="6509491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7" name="iśľiḋê">
              <a:extLst>
                <a:ext uri="{FF2B5EF4-FFF2-40B4-BE49-F238E27FC236}">
                  <a16:creationId xmlns="" xmlns:a16="http://schemas.microsoft.com/office/drawing/2014/main" id="{B3C76CD2-6BCD-4769-9ACD-F47D29BECF66}"/>
                </a:ext>
              </a:extLst>
            </p:cNvPr>
            <p:cNvSpPr/>
            <p:nvPr/>
          </p:nvSpPr>
          <p:spPr bwMode="auto">
            <a:xfrm>
              <a:off x="7048808" y="3895582"/>
              <a:ext cx="474592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8" name="ïSḷíḋè">
              <a:extLst>
                <a:ext uri="{FF2B5EF4-FFF2-40B4-BE49-F238E27FC236}">
                  <a16:creationId xmlns="" xmlns:a16="http://schemas.microsoft.com/office/drawing/2014/main" id="{0AB275A4-0164-40B1-BDD5-5C02E0BCBEE4}"/>
                </a:ext>
              </a:extLst>
            </p:cNvPr>
            <p:cNvSpPr/>
            <p:nvPr/>
          </p:nvSpPr>
          <p:spPr bwMode="auto">
            <a:xfrm>
              <a:off x="6509491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79" name="iŝļîḍê">
              <a:extLst>
                <a:ext uri="{FF2B5EF4-FFF2-40B4-BE49-F238E27FC236}">
                  <a16:creationId xmlns="" xmlns:a16="http://schemas.microsoft.com/office/drawing/2014/main" id="{3A4E1DE5-2CCB-4D28-B2F1-2A4B87DFB0F5}"/>
                </a:ext>
              </a:extLst>
            </p:cNvPr>
            <p:cNvSpPr/>
            <p:nvPr/>
          </p:nvSpPr>
          <p:spPr bwMode="auto">
            <a:xfrm>
              <a:off x="7048808" y="5118873"/>
              <a:ext cx="4745925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r>
                <a:rPr lang="zh-CN" altLang="en-US" sz="1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</a:t>
              </a:r>
              <a:r>
                <a:rPr lang="zh-CN" altLang="en-US" sz="1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。</a:t>
              </a:r>
              <a:endParaRPr lang="en-US" altLang="zh-CN" sz="1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80" name="iṧļíḓe">
              <a:extLst>
                <a:ext uri="{FF2B5EF4-FFF2-40B4-BE49-F238E27FC236}">
                  <a16:creationId xmlns="" xmlns:a16="http://schemas.microsoft.com/office/drawing/2014/main" id="{8EC283CB-33D4-40CD-B3D6-B13B8655C35A}"/>
                </a:ext>
              </a:extLst>
            </p:cNvPr>
            <p:cNvSpPr/>
            <p:nvPr/>
          </p:nvSpPr>
          <p:spPr bwMode="auto">
            <a:xfrm>
              <a:off x="6509491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81" name="íş1ïḍe">
              <a:extLst>
                <a:ext uri="{FF2B5EF4-FFF2-40B4-BE49-F238E27FC236}">
                  <a16:creationId xmlns="" xmlns:a16="http://schemas.microsoft.com/office/drawing/2014/main" id="{36684B17-77C2-42AD-8C8E-93829CE29EA8}"/>
                </a:ext>
              </a:extLst>
            </p:cNvPr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82" name="íśļïde">
                <a:extLst>
                  <a:ext uri="{FF2B5EF4-FFF2-40B4-BE49-F238E27FC236}">
                    <a16:creationId xmlns="" xmlns:a16="http://schemas.microsoft.com/office/drawing/2014/main" id="{50630E32-A7F3-4248-B45B-A5275B82A24A}"/>
                  </a:ext>
                </a:extLst>
              </p:cNvPr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  <a:extLst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83" name="íṧḷíḋè">
                <a:extLst>
                  <a:ext uri="{FF2B5EF4-FFF2-40B4-BE49-F238E27FC236}">
                    <a16:creationId xmlns="" xmlns:a16="http://schemas.microsoft.com/office/drawing/2014/main" id="{B74CB443-8A95-42B5-9889-C52AA90C8B17}"/>
                  </a:ext>
                </a:extLst>
              </p:cNvPr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>
                  <a:lnSpc>
                    <a:spcPct val="200000"/>
                  </a:lnSpc>
                  <a:spcBef>
                    <a:spcPct val="0"/>
                  </a:spcBef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点击输入您的文字内容，点击输入您的文字内容。</a:t>
                </a:r>
                <a:r>
                  <a:rPr lang="zh-CN" altLang="en-US" sz="12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r>
                  <a:rPr lang="zh-CN" altLang="en-US" sz="12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</a:t>
                </a: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内容</a:t>
                </a:r>
                <a:r>
                  <a:rPr lang="zh-CN" altLang="en-US" sz="12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。</a:t>
                </a:r>
                <a:endParaRPr lang="en-US" altLang="zh-CN" sz="12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84" name="íśļïḍê">
                <a:extLst>
                  <a:ext uri="{FF2B5EF4-FFF2-40B4-BE49-F238E27FC236}">
                    <a16:creationId xmlns="" xmlns:a16="http://schemas.microsoft.com/office/drawing/2014/main" id="{9B6ECFF4-ACF0-484A-A3C0-5AAF0E19D97E}"/>
                  </a:ext>
                </a:extLst>
              </p:cNvPr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800" b="1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清明节的起源</a:t>
                </a:r>
                <a:endParaRPr lang="en-US" altLang="zh-CN" sz="2800" b="1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49416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清明节的起源</a:t>
              </a:r>
              <a:endParaRPr lang="zh-CN" altLang="en-US" sz="36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grpSp>
        <p:nvGrpSpPr>
          <p:cNvPr id="12" name="70f41593-576b-4d04-a3d8-76ae85207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2" y="1130300"/>
            <a:ext cx="10850567" cy="5095190"/>
            <a:chOff x="669922" y="1130300"/>
            <a:chExt cx="10850567" cy="5095190"/>
          </a:xfrm>
        </p:grpSpPr>
        <p:sp>
          <p:nvSpPr>
            <p:cNvPr id="13" name="ïsḻíḋé">
              <a:extLst>
                <a:ext uri="{FF2B5EF4-FFF2-40B4-BE49-F238E27FC236}">
                  <a16:creationId xmlns="" xmlns:a16="http://schemas.microsoft.com/office/drawing/2014/main" id="{C1E555F8-344D-44A3-8B73-65AE0B6C8A7C}"/>
                </a:ext>
              </a:extLst>
            </p:cNvPr>
            <p:cNvSpPr/>
            <p:nvPr/>
          </p:nvSpPr>
          <p:spPr>
            <a:xfrm>
              <a:off x="669925" y="4160522"/>
              <a:ext cx="10850563" cy="1988239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îŝliďè">
              <a:extLst>
                <a:ext uri="{FF2B5EF4-FFF2-40B4-BE49-F238E27FC236}">
                  <a16:creationId xmlns="" xmlns:a16="http://schemas.microsoft.com/office/drawing/2014/main" id="{318A41B5-BB60-4990-98BA-1A1A0571BB98}"/>
                </a:ext>
              </a:extLst>
            </p:cNvPr>
            <p:cNvSpPr/>
            <p:nvPr/>
          </p:nvSpPr>
          <p:spPr>
            <a:xfrm>
              <a:off x="669925" y="1130300"/>
              <a:ext cx="10850563" cy="25094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ïSlîḓè">
              <a:extLst>
                <a:ext uri="{FF2B5EF4-FFF2-40B4-BE49-F238E27FC236}">
                  <a16:creationId xmlns="" xmlns:a16="http://schemas.microsoft.com/office/drawing/2014/main" id="{B04F4A21-9501-4384-B53C-27EC3DBA003B}"/>
                </a:ext>
              </a:extLst>
            </p:cNvPr>
            <p:cNvSpPr/>
            <p:nvPr/>
          </p:nvSpPr>
          <p:spPr>
            <a:xfrm>
              <a:off x="4558522" y="1130300"/>
              <a:ext cx="3074956" cy="5006975"/>
            </a:xfrm>
            <a:prstGeom prst="rect">
              <a:avLst/>
            </a:prstGeom>
            <a:blipFill dpi="0" rotWithShape="1">
              <a:blip r:embed="rId4"/>
              <a:srcRect/>
              <a:tile tx="1987550" ty="-6350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6" name="ïṥľiďe">
              <a:extLst>
                <a:ext uri="{FF2B5EF4-FFF2-40B4-BE49-F238E27FC236}">
                  <a16:creationId xmlns="" xmlns:a16="http://schemas.microsoft.com/office/drawing/2014/main" id="{96C46DD0-A143-4693-91AA-B3C9E35620DF}"/>
                </a:ext>
              </a:extLst>
            </p:cNvPr>
            <p:cNvGrpSpPr/>
            <p:nvPr/>
          </p:nvGrpSpPr>
          <p:grpSpPr>
            <a:xfrm>
              <a:off x="669925" y="1436001"/>
              <a:ext cx="3888596" cy="1911212"/>
              <a:chOff x="682957" y="1728499"/>
              <a:chExt cx="3232747" cy="1911212"/>
            </a:xfrm>
          </p:grpSpPr>
          <p:sp>
            <p:nvSpPr>
              <p:cNvPr id="28" name="ïṩľîḑè">
                <a:extLst>
                  <a:ext uri="{FF2B5EF4-FFF2-40B4-BE49-F238E27FC236}">
                    <a16:creationId xmlns="" xmlns:a16="http://schemas.microsoft.com/office/drawing/2014/main" id="{E299CE6D-B3D5-4CFC-A76E-A5DA47B2C17B}"/>
                  </a:ext>
                </a:extLst>
              </p:cNvPr>
              <p:cNvSpPr txBox="1"/>
              <p:nvPr/>
            </p:nvSpPr>
            <p:spPr>
              <a:xfrm>
                <a:off x="682958" y="1728499"/>
                <a:ext cx="323274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  <p:sp>
            <p:nvSpPr>
              <p:cNvPr id="29" name="íšḷíḋê">
                <a:extLst>
                  <a:ext uri="{FF2B5EF4-FFF2-40B4-BE49-F238E27FC236}">
                    <a16:creationId xmlns="" xmlns:a16="http://schemas.microsoft.com/office/drawing/2014/main" id="{6956CAB9-BFE0-435A-8965-8A56BE2616A9}"/>
                  </a:ext>
                </a:extLst>
              </p:cNvPr>
              <p:cNvSpPr txBox="1"/>
              <p:nvPr/>
            </p:nvSpPr>
            <p:spPr>
              <a:xfrm>
                <a:off x="682957" y="2316830"/>
                <a:ext cx="323274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7" name="íšľïďè">
              <a:extLst>
                <a:ext uri="{FF2B5EF4-FFF2-40B4-BE49-F238E27FC236}">
                  <a16:creationId xmlns="" xmlns:a16="http://schemas.microsoft.com/office/drawing/2014/main" id="{E4CCFC76-5112-4C80-9E07-6DA974092F75}"/>
                </a:ext>
              </a:extLst>
            </p:cNvPr>
            <p:cNvGrpSpPr/>
            <p:nvPr/>
          </p:nvGrpSpPr>
          <p:grpSpPr>
            <a:xfrm>
              <a:off x="7861852" y="1447487"/>
              <a:ext cx="3658636" cy="1911212"/>
              <a:chOff x="8278824" y="1739985"/>
              <a:chExt cx="3168512" cy="1911212"/>
            </a:xfrm>
          </p:grpSpPr>
          <p:sp>
            <p:nvSpPr>
              <p:cNvPr id="26" name="iṣľíḑè">
                <a:extLst>
                  <a:ext uri="{FF2B5EF4-FFF2-40B4-BE49-F238E27FC236}">
                    <a16:creationId xmlns="" xmlns:a16="http://schemas.microsoft.com/office/drawing/2014/main" id="{3E419DB1-4981-4CD0-9EF3-D7A6B61FB7D0}"/>
                  </a:ext>
                </a:extLst>
              </p:cNvPr>
              <p:cNvSpPr txBox="1"/>
              <p:nvPr/>
            </p:nvSpPr>
            <p:spPr>
              <a:xfrm>
                <a:off x="8278824" y="2328316"/>
                <a:ext cx="3168511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7" name="îṣ1ïdé">
                <a:extLst>
                  <a:ext uri="{FF2B5EF4-FFF2-40B4-BE49-F238E27FC236}">
                    <a16:creationId xmlns="" xmlns:a16="http://schemas.microsoft.com/office/drawing/2014/main" id="{249A5D2A-874D-4049-90D5-E375DA4A17F7}"/>
                  </a:ext>
                </a:extLst>
              </p:cNvPr>
              <p:cNvSpPr txBox="1"/>
              <p:nvPr/>
            </p:nvSpPr>
            <p:spPr>
              <a:xfrm>
                <a:off x="8278824" y="1739985"/>
                <a:ext cx="3168512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3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</p:grpSp>
        <p:grpSp>
          <p:nvGrpSpPr>
            <p:cNvPr id="18" name="íšḻíďê">
              <a:extLst>
                <a:ext uri="{FF2B5EF4-FFF2-40B4-BE49-F238E27FC236}">
                  <a16:creationId xmlns="" xmlns:a16="http://schemas.microsoft.com/office/drawing/2014/main" id="{7D3E7EF4-E537-425E-8AF7-50633CD2908C}"/>
                </a:ext>
              </a:extLst>
            </p:cNvPr>
            <p:cNvGrpSpPr/>
            <p:nvPr/>
          </p:nvGrpSpPr>
          <p:grpSpPr>
            <a:xfrm>
              <a:off x="669922" y="4312326"/>
              <a:ext cx="3888599" cy="1911212"/>
              <a:chOff x="682955" y="1728499"/>
              <a:chExt cx="3232750" cy="1911212"/>
            </a:xfrm>
          </p:grpSpPr>
          <p:sp>
            <p:nvSpPr>
              <p:cNvPr id="24" name="î$lîdè">
                <a:extLst>
                  <a:ext uri="{FF2B5EF4-FFF2-40B4-BE49-F238E27FC236}">
                    <a16:creationId xmlns="" xmlns:a16="http://schemas.microsoft.com/office/drawing/2014/main" id="{ADDF02F1-87A3-4CE7-B168-996614AD9351}"/>
                  </a:ext>
                </a:extLst>
              </p:cNvPr>
              <p:cNvSpPr txBox="1"/>
              <p:nvPr/>
            </p:nvSpPr>
            <p:spPr>
              <a:xfrm>
                <a:off x="682956" y="1728499"/>
                <a:ext cx="3232749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2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  <p:sp>
            <p:nvSpPr>
              <p:cNvPr id="25" name="îṩḷíḋê">
                <a:extLst>
                  <a:ext uri="{FF2B5EF4-FFF2-40B4-BE49-F238E27FC236}">
                    <a16:creationId xmlns="" xmlns:a16="http://schemas.microsoft.com/office/drawing/2014/main" id="{9DF4C6FB-5009-4CAB-BF14-BED6A387848F}"/>
                  </a:ext>
                </a:extLst>
              </p:cNvPr>
              <p:cNvSpPr txBox="1"/>
              <p:nvPr/>
            </p:nvSpPr>
            <p:spPr>
              <a:xfrm>
                <a:off x="682955" y="2316830"/>
                <a:ext cx="3232748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grpSp>
          <p:nvGrpSpPr>
            <p:cNvPr id="19" name="ïṥlíďè">
              <a:extLst>
                <a:ext uri="{FF2B5EF4-FFF2-40B4-BE49-F238E27FC236}">
                  <a16:creationId xmlns="" xmlns:a16="http://schemas.microsoft.com/office/drawing/2014/main" id="{28708D03-89BD-4B23-B032-0F17D5908A1F}"/>
                </a:ext>
              </a:extLst>
            </p:cNvPr>
            <p:cNvGrpSpPr/>
            <p:nvPr/>
          </p:nvGrpSpPr>
          <p:grpSpPr>
            <a:xfrm>
              <a:off x="7861852" y="4314278"/>
              <a:ext cx="3658637" cy="1911212"/>
              <a:chOff x="8468554" y="1739985"/>
              <a:chExt cx="3039556" cy="1911212"/>
            </a:xfrm>
          </p:grpSpPr>
          <p:sp>
            <p:nvSpPr>
              <p:cNvPr id="22" name="íśļíďè">
                <a:extLst>
                  <a:ext uri="{FF2B5EF4-FFF2-40B4-BE49-F238E27FC236}">
                    <a16:creationId xmlns="" xmlns:a16="http://schemas.microsoft.com/office/drawing/2014/main" id="{3D356542-6F1D-4380-A352-2D9E75D160EE}"/>
                  </a:ext>
                </a:extLst>
              </p:cNvPr>
              <p:cNvSpPr txBox="1"/>
              <p:nvPr/>
            </p:nvSpPr>
            <p:spPr>
              <a:xfrm>
                <a:off x="8468554" y="2328316"/>
                <a:ext cx="303955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点击输入您的文字内容点击输入您的文字内容</a:t>
                </a:r>
                <a:endParaRPr lang="en-US" altLang="zh-CN" sz="12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  <a:p>
                <a:pPr marL="171450" indent="-17145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2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点击输入您的文字内容，点击输入您的文字内容</a:t>
                </a:r>
                <a:endParaRPr lang="en-US" altLang="zh-CN" sz="12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3" name="i$ľídè">
                <a:extLst>
                  <a:ext uri="{FF2B5EF4-FFF2-40B4-BE49-F238E27FC236}">
                    <a16:creationId xmlns="" xmlns:a16="http://schemas.microsoft.com/office/drawing/2014/main" id="{CCC50B4F-4E75-4D2D-96A3-8F916E2F4589}"/>
                  </a:ext>
                </a:extLst>
              </p:cNvPr>
              <p:cNvSpPr txBox="1"/>
              <p:nvPr/>
            </p:nvSpPr>
            <p:spPr>
              <a:xfrm>
                <a:off x="8468554" y="1739985"/>
                <a:ext cx="303955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4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Text here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C34C1CE-22C8-4B88-815E-D9CBDBCBEF15}"/>
                </a:ext>
              </a:extLst>
            </p:cNvPr>
            <p:cNvCxnSpPr/>
            <p:nvPr/>
          </p:nvCxnSpPr>
          <p:spPr>
            <a:xfrm>
              <a:off x="669925" y="3639711"/>
              <a:ext cx="388859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856578D5-248A-4C58-B079-4F6F23661A6C}"/>
                </a:ext>
              </a:extLst>
            </p:cNvPr>
            <p:cNvCxnSpPr/>
            <p:nvPr/>
          </p:nvCxnSpPr>
          <p:spPr>
            <a:xfrm flipH="1">
              <a:off x="7633478" y="3651197"/>
              <a:ext cx="388701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23085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JXK" panose="02010604000101010101" pitchFamily="2" charset="-122"/>
              <a:ea typeface="JXK" panose="02010604000101010101" pitchFamily="2" charset="-122"/>
              <a:cs typeface="+mn-ea"/>
              <a:sym typeface="JXK" panose="0201060400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30937" y="2082798"/>
            <a:ext cx="9748980" cy="3586482"/>
            <a:chOff x="1221510" y="1971038"/>
            <a:chExt cx="9748980" cy="3586482"/>
          </a:xfrm>
        </p:grpSpPr>
        <p:grpSp>
          <p:nvGrpSpPr>
            <p:cNvPr id="14" name="组合 13"/>
            <p:cNvGrpSpPr/>
            <p:nvPr/>
          </p:nvGrpSpPr>
          <p:grpSpPr>
            <a:xfrm>
              <a:off x="1221510" y="1971038"/>
              <a:ext cx="9748980" cy="3586482"/>
              <a:chOff x="1221510" y="1950718"/>
              <a:chExt cx="9748980" cy="358648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221510" y="1950719"/>
                <a:ext cx="9748980" cy="3484881"/>
                <a:chOff x="1725353" y="1686559"/>
                <a:chExt cx="9748980" cy="3484881"/>
              </a:xfrm>
            </p:grpSpPr>
            <p:sp useBgFill="1">
              <p:nvSpPr>
                <p:cNvPr id="23" name="矩形 22"/>
                <p:cNvSpPr/>
                <p:nvPr/>
              </p:nvSpPr>
              <p:spPr>
                <a:xfrm>
                  <a:off x="1725353" y="1686559"/>
                  <a:ext cx="2287848" cy="348488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 useBgFill="1">
              <p:nvSpPr>
                <p:cNvPr id="24" name="矩形 23"/>
                <p:cNvSpPr/>
                <p:nvPr/>
              </p:nvSpPr>
              <p:spPr>
                <a:xfrm>
                  <a:off x="4013201" y="1686559"/>
                  <a:ext cx="2586642" cy="348488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 useBgFill="1">
              <p:nvSpPr>
                <p:cNvPr id="25" name="矩形 24"/>
                <p:cNvSpPr/>
                <p:nvPr/>
              </p:nvSpPr>
              <p:spPr>
                <a:xfrm>
                  <a:off x="8887691" y="1686559"/>
                  <a:ext cx="2586642" cy="348488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 useBgFill="1">
              <p:nvSpPr>
                <p:cNvPr id="26" name="矩形 25"/>
                <p:cNvSpPr/>
                <p:nvPr/>
              </p:nvSpPr>
              <p:spPr>
                <a:xfrm>
                  <a:off x="6599843" y="1686559"/>
                  <a:ext cx="2287848" cy="348488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3509358" y="1950719"/>
                <a:ext cx="2586642" cy="3484881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383848" y="1950718"/>
                <a:ext cx="2586642" cy="3484881"/>
              </a:xfrm>
              <a:prstGeom prst="rect">
                <a:avLst/>
              </a:prstGeom>
              <a:solidFill>
                <a:schemeClr val="accent4"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21510" y="5435599"/>
                <a:ext cx="9748980" cy="1016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3669839" y="2519680"/>
              <a:ext cx="2265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TITLE HERE.</a:t>
              </a:r>
              <a:endParaRPr lang="zh-CN" altLang="en-US" sz="2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44329" y="2519680"/>
              <a:ext cx="2265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TITLE HERE.</a:t>
              </a:r>
              <a:endParaRPr lang="zh-CN" altLang="en-US" sz="24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641752" y="3270070"/>
              <a:ext cx="232185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 点击</a:t>
              </a: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</a:t>
              </a:r>
              <a:endParaRPr lang="zh-CN" altLang="en-US" sz="16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516242" y="3270070"/>
              <a:ext cx="232185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文本点击此处</a:t>
              </a: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 点击</a:t>
              </a:r>
              <a:r>
                <a:rPr lang="zh-CN" altLang="en-US" sz="1600" dirty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此处更换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文本</a:t>
              </a:r>
              <a:endParaRPr lang="zh-CN" altLang="en-US" sz="1600" dirty="0">
                <a:solidFill>
                  <a:schemeClr val="bg1"/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230937" y="599440"/>
            <a:ext cx="1908503" cy="1026160"/>
          </a:xfrm>
          <a:prstGeom prst="rect">
            <a:avLst/>
          </a:prstGeom>
          <a:noFill/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rPr>
              <a:t>清明起源</a:t>
            </a:r>
            <a:endParaRPr lang="en-US" altLang="zh-CN" sz="2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JXK" panose="02010604000101010101" pitchFamily="2" charset="-122"/>
              <a:ea typeface="JXK" panose="02010604000101010101" pitchFamily="2" charset="-122"/>
              <a:cs typeface="+mn-ea"/>
              <a:sym typeface="JXK" panose="02010604000101010101" pitchFamily="2" charset="-122"/>
            </a:endParaRPr>
          </a:p>
          <a:p>
            <a:r>
              <a:rPr lang="en-US" altLang="zh-CN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rPr>
              <a:t>TITLE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JXK" panose="02010604000101010101" pitchFamily="2" charset="-122"/>
              <a:ea typeface="JXK" panose="02010604000101010101" pitchFamily="2" charset="-122"/>
              <a:cs typeface="+mn-ea"/>
              <a:sym typeface="JXK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6208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794354"/>
            <a:ext cx="12192000" cy="5266086"/>
            <a:chOff x="0" y="804514"/>
            <a:chExt cx="12192000" cy="526608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439160"/>
              <a:ext cx="12192000" cy="2631440"/>
              <a:chOff x="0" y="16100"/>
              <a:chExt cx="12192000" cy="416982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0" y="16100"/>
                <a:ext cx="12192000" cy="4169820"/>
                <a:chOff x="0" y="16100"/>
                <a:chExt cx="12192000" cy="41698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0" y="1610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7782560" y="331216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4"/>
            <p:cNvGrpSpPr/>
            <p:nvPr/>
          </p:nvGrpSpPr>
          <p:grpSpPr>
            <a:xfrm flipV="1">
              <a:off x="0" y="804514"/>
              <a:ext cx="12192000" cy="2641600"/>
              <a:chOff x="0" y="0"/>
              <a:chExt cx="12192000" cy="418592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0" y="0"/>
                <a:ext cx="12192000" cy="4185920"/>
                <a:chOff x="0" y="0"/>
                <a:chExt cx="12192000" cy="4185920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0" y="0"/>
                  <a:ext cx="12192000" cy="3429000"/>
                </a:xfrm>
                <a:prstGeom prst="rect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flipV="1">
                  <a:off x="4389120" y="3429000"/>
                  <a:ext cx="3413760" cy="756920"/>
                </a:xfrm>
                <a:prstGeom prst="triangle">
                  <a:avLst/>
                </a:prstGeom>
                <a:solidFill>
                  <a:schemeClr val="bg1">
                    <a:alpha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160" y="3302000"/>
                <a:ext cx="12181840" cy="741680"/>
                <a:chOff x="10160" y="3302000"/>
                <a:chExt cx="12181840" cy="741680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10160" y="3302000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782560" y="3312161"/>
                  <a:ext cx="4409440" cy="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439928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6096000" y="3302000"/>
                  <a:ext cx="1696720" cy="74168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175" y="1416774"/>
            <a:ext cx="1463665" cy="40041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26" b="11222"/>
          <a:stretch/>
        </p:blipFill>
        <p:spPr>
          <a:xfrm>
            <a:off x="10159" y="1352166"/>
            <a:ext cx="2628611" cy="3514473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155500" y="1590039"/>
            <a:ext cx="6450225" cy="3677920"/>
            <a:chOff x="3155500" y="1590039"/>
            <a:chExt cx="6450225" cy="3677920"/>
          </a:xfrm>
        </p:grpSpPr>
        <p:grpSp>
          <p:nvGrpSpPr>
            <p:cNvPr id="36" name="组合 35"/>
            <p:cNvGrpSpPr/>
            <p:nvPr/>
          </p:nvGrpSpPr>
          <p:grpSpPr>
            <a:xfrm>
              <a:off x="3155500" y="1590039"/>
              <a:ext cx="6333939" cy="3677920"/>
              <a:chOff x="3998780" y="1590039"/>
              <a:chExt cx="6333939" cy="367792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3998780" y="1590039"/>
                <a:ext cx="1015663" cy="36779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5400" spc="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第</a:t>
                </a:r>
                <a:r>
                  <a:rPr lang="zh-CN" altLang="en-US" sz="5400" spc="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二</a:t>
                </a:r>
                <a:r>
                  <a:rPr lang="zh-CN" altLang="en-US" sz="5400" spc="600" dirty="0" smtClean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部分</a:t>
                </a:r>
                <a:endParaRPr lang="zh-CN" altLang="en-US" sz="5400" spc="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405120" y="2514600"/>
                <a:ext cx="4927599" cy="1823720"/>
                <a:chOff x="5770880" y="2138680"/>
                <a:chExt cx="4927599" cy="1823720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5770880" y="2138680"/>
                  <a:ext cx="0" cy="1823720"/>
                </a:xfrm>
                <a:prstGeom prst="line">
                  <a:avLst/>
                </a:prstGeom>
                <a:ln w="2222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文本框 31"/>
                <p:cNvSpPr txBox="1"/>
                <p:nvPr/>
              </p:nvSpPr>
              <p:spPr>
                <a:xfrm>
                  <a:off x="5999478" y="2138680"/>
                  <a:ext cx="469900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spc="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清明节</a:t>
                  </a:r>
                  <a:r>
                    <a:rPr lang="zh-CN" altLang="en-US" sz="3600" spc="600" dirty="0" smtClean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rPr>
                    <a:t>的习俗</a:t>
                  </a:r>
                  <a:endParaRPr lang="zh-CN" altLang="en-US" sz="3600" spc="600" dirty="0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5999479" y="2820959"/>
                  <a:ext cx="4395343" cy="1044373"/>
                  <a:chOff x="5999479" y="2272319"/>
                  <a:chExt cx="4395343" cy="1044373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5999479" y="2515106"/>
                    <a:ext cx="4395343" cy="55880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  <p:sp>
                <p:nvSpPr>
                  <p:cNvPr id="35" name="MH_Title"/>
                  <p:cNvSpPr txBox="1">
                    <a:spLocks noChangeArrowheads="1"/>
                  </p:cNvSpPr>
                  <p:nvPr>
                    <p:custDataLst>
                      <p:tags r:id="rId1"/>
                    </p:custDataLst>
                  </p:nvPr>
                </p:nvSpPr>
                <p:spPr bwMode="auto">
                  <a:xfrm>
                    <a:off x="5999479" y="2272319"/>
                    <a:ext cx="4004665" cy="104437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Autofit/>
                  </a:bodyPr>
                  <a:lstStyle>
                    <a:defPPr>
                      <a:defRPr lang="zh-CN"/>
                    </a:defPPr>
                    <a:lvl1pPr>
                      <a:defRPr>
                        <a:latin typeface="华文细黑" panose="02010600040101010101" pitchFamily="2" charset="-122"/>
                        <a:ea typeface="华文细黑" panose="02010600040101010101" pitchFamily="2" charset="-122"/>
                      </a:defRPr>
                    </a:lvl1pPr>
                    <a:lvl2pPr marL="742950" indent="-28575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latin typeface="Arial Narrow" panose="020B0606020202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lnSpc>
                        <a:spcPct val="200000"/>
                      </a:lnSpc>
                    </a:pP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文本，</a:t>
                    </a:r>
                    <a:r>
                      <a:rPr lang="zh-CN" altLang="en-US" sz="1600" dirty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点击此处更换</a:t>
                    </a:r>
                    <a:r>
                      <a:rPr lang="zh-CN" altLang="en-US" sz="1600" dirty="0" smtClean="0">
                        <a:latin typeface="JXK" panose="02010604000101010101" pitchFamily="2" charset="-122"/>
                        <a:ea typeface="JXK" panose="02010604000101010101" pitchFamily="2" charset="-122"/>
                        <a:cs typeface="+mn-ea"/>
                        <a:sym typeface="JXK" panose="02010604000101010101" pitchFamily="2" charset="-122"/>
                      </a:rPr>
                      <a:t>文本</a:t>
                    </a:r>
                    <a:endParaRPr lang="zh-CN" altLang="en-US" sz="1600" dirty="0">
                      <a:latin typeface="JXK" panose="02010604000101010101" pitchFamily="2" charset="-122"/>
                      <a:ea typeface="JXK" panose="02010604000101010101" pitchFamily="2" charset="-122"/>
                      <a:cs typeface="+mn-ea"/>
                      <a:sym typeface="JXK" panose="02010604000101010101" pitchFamily="2" charset="-122"/>
                    </a:endParaRPr>
                  </a:p>
                </p:txBody>
              </p:sp>
            </p:grpSp>
          </p:grp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8765838" y="3092138"/>
              <a:ext cx="839887" cy="77152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977"/>
            <a:stretch/>
          </p:blipFill>
          <p:spPr>
            <a:xfrm>
              <a:off x="3607654" y="4164822"/>
              <a:ext cx="839887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47017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2952" y="215759"/>
            <a:ext cx="3729519" cy="875878"/>
            <a:chOff x="4232952" y="554801"/>
            <a:chExt cx="3729519" cy="875878"/>
          </a:xfrm>
        </p:grpSpPr>
        <p:grpSp>
          <p:nvGrpSpPr>
            <p:cNvPr id="9" name="组合 8"/>
            <p:cNvGrpSpPr/>
            <p:nvPr/>
          </p:nvGrpSpPr>
          <p:grpSpPr>
            <a:xfrm>
              <a:off x="4572853" y="932377"/>
              <a:ext cx="3046293" cy="498302"/>
              <a:chOff x="4572853" y="644701"/>
              <a:chExt cx="3046293" cy="4983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572853" y="981178"/>
                <a:ext cx="3046293" cy="161825"/>
                <a:chOff x="4574566" y="3357076"/>
                <a:chExt cx="3046293" cy="161825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4654193" y="3441843"/>
                  <a:ext cx="2907587" cy="0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椭圆 3"/>
                <p:cNvSpPr/>
                <p:nvPr/>
              </p:nvSpPr>
              <p:spPr>
                <a:xfrm>
                  <a:off x="6049766" y="3381054"/>
                  <a:ext cx="104454" cy="10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4574566" y="3359647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7461605" y="3357076"/>
                  <a:ext cx="159254" cy="1592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4765496" y="644701"/>
                <a:ext cx="2661007" cy="336477"/>
              </a:xfrm>
              <a:prstGeom prst="rect">
                <a:avLst/>
              </a:prstGeom>
              <a:solidFill>
                <a:srgbClr val="3E6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232952" y="554801"/>
              <a:ext cx="3729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清明节的</a:t>
              </a:r>
              <a:r>
                <a:rPr lang="zh-CN" altLang="en-US" sz="3600" dirty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习俗</a:t>
              </a:r>
            </a:p>
          </p:txBody>
        </p:sp>
      </p:grpSp>
      <p:grpSp>
        <p:nvGrpSpPr>
          <p:cNvPr id="12" name="be230748-8130-417f-8910-2a57dbe0de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4987" y="1619197"/>
            <a:ext cx="9162026" cy="4504335"/>
            <a:chOff x="1514987" y="1130300"/>
            <a:chExt cx="9162026" cy="4504335"/>
          </a:xfrm>
        </p:grpSpPr>
        <p:sp>
          <p:nvSpPr>
            <p:cNvPr id="13" name="îṥ1íḓè">
              <a:extLst>
                <a:ext uri="{FF2B5EF4-FFF2-40B4-BE49-F238E27FC236}">
                  <a16:creationId xmlns="" xmlns:a16="http://schemas.microsoft.com/office/drawing/2014/main" id="{14806257-6090-4C1B-93C5-364470D1AEDC}"/>
                </a:ext>
              </a:extLst>
            </p:cNvPr>
            <p:cNvSpPr/>
            <p:nvPr/>
          </p:nvSpPr>
          <p:spPr>
            <a:xfrm>
              <a:off x="4449417" y="5077236"/>
              <a:ext cx="3293166" cy="557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4" name="íśļïdé">
              <a:extLst>
                <a:ext uri="{FF2B5EF4-FFF2-40B4-BE49-F238E27FC236}">
                  <a16:creationId xmlns="" xmlns:a16="http://schemas.microsoft.com/office/drawing/2014/main" id="{FA2159A1-1A18-4AFF-82F1-9849E37FC9FC}"/>
                </a:ext>
              </a:extLst>
            </p:cNvPr>
            <p:cNvSpPr/>
            <p:nvPr/>
          </p:nvSpPr>
          <p:spPr>
            <a:xfrm>
              <a:off x="4449417" y="2700244"/>
              <a:ext cx="3293166" cy="231704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sp>
          <p:nvSpPr>
            <p:cNvPr id="15" name="íṧľîḍé">
              <a:extLst>
                <a:ext uri="{FF2B5EF4-FFF2-40B4-BE49-F238E27FC236}">
                  <a16:creationId xmlns="" xmlns:a16="http://schemas.microsoft.com/office/drawing/2014/main" id="{CF06B11B-A4A5-4597-BBA6-881773FC135F}"/>
                </a:ext>
              </a:extLst>
            </p:cNvPr>
            <p:cNvSpPr txBox="1"/>
            <p:nvPr/>
          </p:nvSpPr>
          <p:spPr>
            <a:xfrm>
              <a:off x="2516593" y="1130300"/>
              <a:ext cx="7158815" cy="130445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点击输入您的文字内容，点击输入您的文字内容</a:t>
              </a:r>
              <a:endParaRPr lang="en-US" altLang="zh-CN" sz="1400" dirty="0" smtClean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4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点击输入您的文字内容点击输入您的文字内容</a:t>
              </a:r>
              <a:endParaRPr lang="en-US" altLang="zh-CN" sz="1400" dirty="0" smtClean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4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点击输入您的文字内容，点击输入您的文字内容</a:t>
              </a:r>
              <a:endParaRPr lang="en-US" altLang="zh-CN" sz="14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  <a:p>
              <a:pPr algn="ctr">
                <a:lnSpc>
                  <a:spcPct val="200000"/>
                </a:lnSpc>
              </a:pPr>
              <a:endParaRPr lang="en-US" altLang="zh-CN" sz="1600" b="1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6" name="îŝľíḋé">
              <a:extLst>
                <a:ext uri="{FF2B5EF4-FFF2-40B4-BE49-F238E27FC236}">
                  <a16:creationId xmlns="" xmlns:a16="http://schemas.microsoft.com/office/drawing/2014/main" id="{087E22E7-8874-450D-A903-EBC3FACDFCBB}"/>
                </a:ext>
              </a:extLst>
            </p:cNvPr>
            <p:cNvGrpSpPr/>
            <p:nvPr/>
          </p:nvGrpSpPr>
          <p:grpSpPr>
            <a:xfrm>
              <a:off x="1514987" y="2962605"/>
              <a:ext cx="2547391" cy="1792326"/>
              <a:chOff x="1082778" y="2962605"/>
              <a:chExt cx="2547391" cy="1792326"/>
            </a:xfrm>
          </p:grpSpPr>
          <p:sp>
            <p:nvSpPr>
              <p:cNvPr id="21" name="ïŝļîďé">
                <a:extLst>
                  <a:ext uri="{FF2B5EF4-FFF2-40B4-BE49-F238E27FC236}">
                    <a16:creationId xmlns="" xmlns:a16="http://schemas.microsoft.com/office/drawing/2014/main" id="{78101C00-27B5-4954-9450-4761448799FC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2" name="íṩḻïḑe">
                <a:extLst>
                  <a:ext uri="{FF2B5EF4-FFF2-40B4-BE49-F238E27FC236}">
                    <a16:creationId xmlns="" xmlns:a16="http://schemas.microsoft.com/office/drawing/2014/main" id="{DD775B50-0F68-4408-9D8A-CA8DE249505E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Supporting text here.</a:t>
                </a:r>
              </a:p>
            </p:txBody>
          </p:sp>
        </p:grpSp>
        <p:sp>
          <p:nvSpPr>
            <p:cNvPr id="17" name="íŝľiḍè">
              <a:extLst>
                <a:ext uri="{FF2B5EF4-FFF2-40B4-BE49-F238E27FC236}">
                  <a16:creationId xmlns="" xmlns:a16="http://schemas.microsoft.com/office/drawing/2014/main" id="{D30C7006-A351-4506-98B0-8C653B9EBFD4}"/>
                </a:ext>
              </a:extLst>
            </p:cNvPr>
            <p:cNvSpPr/>
            <p:nvPr/>
          </p:nvSpPr>
          <p:spPr bwMode="auto">
            <a:xfrm>
              <a:off x="4449418" y="5077236"/>
              <a:ext cx="329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400" dirty="0" smtClean="0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rPr>
                <a:t>Text here</a:t>
              </a:r>
              <a:endParaRPr lang="en-US" altLang="zh-CN" sz="2400" dirty="0">
                <a:latin typeface="JXK" panose="02010604000101010101" pitchFamily="2" charset="-122"/>
                <a:ea typeface="JXK" panose="02010604000101010101" pitchFamily="2" charset="-122"/>
                <a:cs typeface="+mn-ea"/>
                <a:sym typeface="JXK" panose="02010604000101010101" pitchFamily="2" charset="-122"/>
              </a:endParaRPr>
            </a:p>
          </p:txBody>
        </p:sp>
        <p:grpSp>
          <p:nvGrpSpPr>
            <p:cNvPr id="18" name="i$ļíḓè">
              <a:extLst>
                <a:ext uri="{FF2B5EF4-FFF2-40B4-BE49-F238E27FC236}">
                  <a16:creationId xmlns="" xmlns:a16="http://schemas.microsoft.com/office/drawing/2014/main" id="{EC6329AA-2F7F-402A-AED4-1F980F9CB51B}"/>
                </a:ext>
              </a:extLst>
            </p:cNvPr>
            <p:cNvGrpSpPr/>
            <p:nvPr/>
          </p:nvGrpSpPr>
          <p:grpSpPr>
            <a:xfrm>
              <a:off x="8129622" y="2962605"/>
              <a:ext cx="2547391" cy="1792326"/>
              <a:chOff x="1082778" y="2962605"/>
              <a:chExt cx="2547391" cy="1792326"/>
            </a:xfrm>
          </p:grpSpPr>
          <p:sp>
            <p:nvSpPr>
              <p:cNvPr id="19" name="îśľíḍê">
                <a:extLst>
                  <a:ext uri="{FF2B5EF4-FFF2-40B4-BE49-F238E27FC236}">
                    <a16:creationId xmlns="" xmlns:a16="http://schemas.microsoft.com/office/drawing/2014/main" id="{3685F545-3A27-4A84-9255-8C8757F72D86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JXK" panose="02010604000101010101" pitchFamily="2" charset="-122"/>
                  <a:ea typeface="JXK" panose="02010604000101010101" pitchFamily="2" charset="-122"/>
                  <a:cs typeface="+mn-ea"/>
                  <a:sym typeface="JXK" panose="02010604000101010101" pitchFamily="2" charset="-122"/>
                </a:endParaRPr>
              </a:p>
            </p:txBody>
          </p:sp>
          <p:sp>
            <p:nvSpPr>
              <p:cNvPr id="20" name="îšļîḑê">
                <a:extLst>
                  <a:ext uri="{FF2B5EF4-FFF2-40B4-BE49-F238E27FC236}">
                    <a16:creationId xmlns="" xmlns:a16="http://schemas.microsoft.com/office/drawing/2014/main" id="{5D8F3770-4476-431F-B1E6-4E6A45A66D86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JXK" panose="02010604000101010101" pitchFamily="2" charset="-122"/>
                    <a:ea typeface="JXK" panose="02010604000101010101" pitchFamily="2" charset="-122"/>
                    <a:cs typeface="+mn-ea"/>
                    <a:sym typeface="JXK" panose="02010604000101010101" pitchFamily="2" charset="-122"/>
                  </a:rPr>
                  <a:t>Supporting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51297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2e1fbf-1d08-419e-aa5b-773e4ccb3fb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9b1fb9-c286-45c2-a19b-0b65f292b4d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00e54e-4a66-4f9f-b387-ec8d5c5463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9c61b6-10fa-4965-afbf-0c01e464810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1c7142-c1ff-43a3-be74-71bea672240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d75ece-93ec-4c1b-b948-54a3152e223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af2e13-b1c3-4fcf-8099-c350dbc3e56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9da494-68a8-4507-b655-73097c4e5ad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f41593-576b-4d04-a3d8-76ae852073a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230748-8130-417f-8910-2a57dbe0de9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4af4d3-2ce9-43ee-b8d4-1a224eca20f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4bafcc-c03c-4038-9150-0d5addf234be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7ABF00"/>
      </a:accent1>
      <a:accent2>
        <a:srgbClr val="7ABF00"/>
      </a:accent2>
      <a:accent3>
        <a:srgbClr val="596B8F"/>
      </a:accent3>
      <a:accent4>
        <a:srgbClr val="424E59"/>
      </a:accent4>
      <a:accent5>
        <a:srgbClr val="A5A5A5"/>
      </a:accent5>
      <a:accent6>
        <a:srgbClr val="44546A"/>
      </a:accent6>
      <a:hlink>
        <a:srgbClr val="7ABF00"/>
      </a:hlink>
      <a:folHlink>
        <a:srgbClr val="BFBFBF"/>
      </a:folHlink>
    </a:clrScheme>
    <a:fontScheme name="lpdbifsj">
      <a:majorFont>
        <a:latin typeface="JXK" panose="020F0302020204030204"/>
        <a:ea typeface="JXK"/>
        <a:cs typeface=""/>
      </a:majorFont>
      <a:minorFont>
        <a:latin typeface="JXK" panose="020F0502020204030204"/>
        <a:ea typeface="JX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7ABF00"/>
    </a:accent1>
    <a:accent2>
      <a:srgbClr val="7ABF00"/>
    </a:accent2>
    <a:accent3>
      <a:srgbClr val="596B8F"/>
    </a:accent3>
    <a:accent4>
      <a:srgbClr val="424E59"/>
    </a:accent4>
    <a:accent5>
      <a:srgbClr val="A5A5A5"/>
    </a:accent5>
    <a:accent6>
      <a:srgbClr val="44546A"/>
    </a:accent6>
    <a:hlink>
      <a:srgbClr val="7ABF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2497</Words>
  <Application>Microsoft Office PowerPoint</Application>
  <PresentationFormat>宽屏</PresentationFormat>
  <Paragraphs>203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JXK</vt:lpstr>
      <vt:lpstr>Meiryo</vt:lpstr>
      <vt:lpstr>等线</vt:lpstr>
      <vt:lpstr>青鸟华光简行楷</vt:lpstr>
      <vt:lpstr>宋体</vt:lpstr>
      <vt:lpstr>微软雅黑</vt:lpstr>
      <vt:lpstr>逐浪细阁体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59</cp:revision>
  <dcterms:created xsi:type="dcterms:W3CDTF">2018-03-11T11:12:14Z</dcterms:created>
  <dcterms:modified xsi:type="dcterms:W3CDTF">2018-06-10T06:52:50Z</dcterms:modified>
</cp:coreProperties>
</file>